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6" r:id="rId1"/>
  </p:sldMasterIdLst>
  <p:notesMasterIdLst>
    <p:notesMasterId r:id="rId93"/>
  </p:notesMasterIdLst>
  <p:sldIdLst>
    <p:sldId id="282" r:id="rId2"/>
    <p:sldId id="859" r:id="rId3"/>
    <p:sldId id="784" r:id="rId4"/>
    <p:sldId id="266" r:id="rId5"/>
    <p:sldId id="269" r:id="rId6"/>
    <p:sldId id="799" r:id="rId7"/>
    <p:sldId id="803" r:id="rId8"/>
    <p:sldId id="263" r:id="rId9"/>
    <p:sldId id="860" r:id="rId10"/>
    <p:sldId id="280" r:id="rId11"/>
    <p:sldId id="281" r:id="rId12"/>
    <p:sldId id="271" r:id="rId13"/>
    <p:sldId id="785" r:id="rId14"/>
    <p:sldId id="824" r:id="rId15"/>
    <p:sldId id="805" r:id="rId16"/>
    <p:sldId id="826" r:id="rId17"/>
    <p:sldId id="787" r:id="rId18"/>
    <p:sldId id="861" r:id="rId19"/>
    <p:sldId id="825" r:id="rId20"/>
    <p:sldId id="274" r:id="rId21"/>
    <p:sldId id="279" r:id="rId22"/>
    <p:sldId id="786" r:id="rId23"/>
    <p:sldId id="789" r:id="rId24"/>
    <p:sldId id="843" r:id="rId25"/>
    <p:sldId id="804" r:id="rId26"/>
    <p:sldId id="788" r:id="rId27"/>
    <p:sldId id="827" r:id="rId28"/>
    <p:sldId id="919" r:id="rId29"/>
    <p:sldId id="828" r:id="rId30"/>
    <p:sldId id="829" r:id="rId31"/>
    <p:sldId id="830" r:id="rId32"/>
    <p:sldId id="833" r:id="rId33"/>
    <p:sldId id="832" r:id="rId34"/>
    <p:sldId id="900" r:id="rId35"/>
    <p:sldId id="831" r:id="rId36"/>
    <p:sldId id="901" r:id="rId37"/>
    <p:sldId id="902" r:id="rId38"/>
    <p:sldId id="903" r:id="rId39"/>
    <p:sldId id="904" r:id="rId40"/>
    <p:sldId id="905" r:id="rId41"/>
    <p:sldId id="906" r:id="rId42"/>
    <p:sldId id="907" r:id="rId43"/>
    <p:sldId id="933" r:id="rId44"/>
    <p:sldId id="934" r:id="rId45"/>
    <p:sldId id="935" r:id="rId46"/>
    <p:sldId id="908" r:id="rId47"/>
    <p:sldId id="929" r:id="rId48"/>
    <p:sldId id="920" r:id="rId49"/>
    <p:sldId id="921" r:id="rId50"/>
    <p:sldId id="922" r:id="rId51"/>
    <p:sldId id="923" r:id="rId52"/>
    <p:sldId id="925" r:id="rId53"/>
    <p:sldId id="926" r:id="rId54"/>
    <p:sldId id="927" r:id="rId55"/>
    <p:sldId id="931" r:id="rId56"/>
    <p:sldId id="932" r:id="rId57"/>
    <p:sldId id="930" r:id="rId58"/>
    <p:sldId id="791" r:id="rId59"/>
    <p:sldId id="834" r:id="rId60"/>
    <p:sldId id="835" r:id="rId61"/>
    <p:sldId id="909" r:id="rId62"/>
    <p:sldId id="836" r:id="rId63"/>
    <p:sldId id="837" r:id="rId64"/>
    <p:sldId id="839" r:id="rId65"/>
    <p:sldId id="838" r:id="rId66"/>
    <p:sldId id="840" r:id="rId67"/>
    <p:sldId id="917" r:id="rId68"/>
    <p:sldId id="916" r:id="rId69"/>
    <p:sldId id="894" r:id="rId70"/>
    <p:sldId id="895" r:id="rId71"/>
    <p:sldId id="896" r:id="rId72"/>
    <p:sldId id="897" r:id="rId73"/>
    <p:sldId id="899" r:id="rId74"/>
    <p:sldId id="918" r:id="rId75"/>
    <p:sldId id="845" r:id="rId76"/>
    <p:sldId id="849" r:id="rId77"/>
    <p:sldId id="852" r:id="rId78"/>
    <p:sldId id="851" r:id="rId79"/>
    <p:sldId id="850" r:id="rId80"/>
    <p:sldId id="853" r:id="rId81"/>
    <p:sldId id="854" r:id="rId82"/>
    <p:sldId id="855" r:id="rId83"/>
    <p:sldId id="856" r:id="rId84"/>
    <p:sldId id="857" r:id="rId85"/>
    <p:sldId id="910" r:id="rId86"/>
    <p:sldId id="911" r:id="rId87"/>
    <p:sldId id="912" r:id="rId88"/>
    <p:sldId id="913" r:id="rId89"/>
    <p:sldId id="914" r:id="rId90"/>
    <p:sldId id="915" r:id="rId91"/>
    <p:sldId id="863" r:id="rId9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E6DF"/>
    <a:srgbClr val="9FF2FB"/>
    <a:srgbClr val="B9FFD9"/>
    <a:srgbClr val="EA60C3"/>
    <a:srgbClr val="EE7ECE"/>
    <a:srgbClr val="66003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Aucun style, aucune grille">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8613" autoAdjust="0"/>
  </p:normalViewPr>
  <p:slideViewPr>
    <p:cSldViewPr snapToGrid="0">
      <p:cViewPr varScale="1">
        <p:scale>
          <a:sx n="48" d="100"/>
          <a:sy n="48" d="100"/>
        </p:scale>
        <p:origin x="1268" y="4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97"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472F3AE-3B26-44FB-B1FE-C005AEE07D3B}" type="datetimeFigureOut">
              <a:rPr lang="fr-FR" smtClean="0"/>
              <a:t>13/10/2025</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9723CC1-CCBC-420C-B376-021A81473BBA}" type="slidenum">
              <a:rPr lang="fr-FR" smtClean="0"/>
              <a:t>‹N°›</a:t>
            </a:fld>
            <a:endParaRPr lang="fr-FR"/>
          </a:p>
        </p:txBody>
      </p:sp>
    </p:spTree>
    <p:extLst>
      <p:ext uri="{BB962C8B-B14F-4D97-AF65-F5344CB8AC3E}">
        <p14:creationId xmlns:p14="http://schemas.microsoft.com/office/powerpoint/2010/main" val="875888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e la date 3"/>
          <p:cNvSpPr>
            <a:spLocks noGrp="1"/>
          </p:cNvSpPr>
          <p:nvPr>
            <p:ph type="dt" idx="10"/>
          </p:nvPr>
        </p:nvSpPr>
        <p:spPr/>
        <p:txBody>
          <a:bodyPr/>
          <a:lstStyle/>
          <a:p>
            <a:endParaRPr lang="fr-FR" dirty="0"/>
          </a:p>
        </p:txBody>
      </p:sp>
    </p:spTree>
    <p:extLst>
      <p:ext uri="{BB962C8B-B14F-4D97-AF65-F5344CB8AC3E}">
        <p14:creationId xmlns:p14="http://schemas.microsoft.com/office/powerpoint/2010/main" val="6838588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A9723CC1-CCBC-420C-B376-021A81473BBA}" type="slidenum">
              <a:rPr lang="fr-FR" smtClean="0"/>
              <a:t>2</a:t>
            </a:fld>
            <a:endParaRPr lang="fr-FR"/>
          </a:p>
        </p:txBody>
      </p:sp>
    </p:spTree>
    <p:extLst>
      <p:ext uri="{BB962C8B-B14F-4D97-AF65-F5344CB8AC3E}">
        <p14:creationId xmlns:p14="http://schemas.microsoft.com/office/powerpoint/2010/main" val="7450855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e la date 3"/>
          <p:cNvSpPr>
            <a:spLocks noGrp="1"/>
          </p:cNvSpPr>
          <p:nvPr>
            <p:ph type="dt" idx="10"/>
          </p:nvPr>
        </p:nvSpPr>
        <p:spPr/>
        <p:txBody>
          <a:bodyPr/>
          <a:lstStyle/>
          <a:p>
            <a:endParaRPr lang="fr-FR" dirty="0"/>
          </a:p>
        </p:txBody>
      </p:sp>
    </p:spTree>
    <p:extLst>
      <p:ext uri="{BB962C8B-B14F-4D97-AF65-F5344CB8AC3E}">
        <p14:creationId xmlns:p14="http://schemas.microsoft.com/office/powerpoint/2010/main" val="17117672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A9723CC1-CCBC-420C-B376-021A81473BBA}" type="slidenum">
              <a:rPr lang="fr-FR" smtClean="0"/>
              <a:t>9</a:t>
            </a:fld>
            <a:endParaRPr lang="fr-FR"/>
          </a:p>
        </p:txBody>
      </p:sp>
    </p:spTree>
    <p:extLst>
      <p:ext uri="{BB962C8B-B14F-4D97-AF65-F5344CB8AC3E}">
        <p14:creationId xmlns:p14="http://schemas.microsoft.com/office/powerpoint/2010/main" val="12337869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A9723CC1-CCBC-420C-B376-021A81473BBA}" type="slidenum">
              <a:rPr lang="fr-FR" smtClean="0"/>
              <a:t>17</a:t>
            </a:fld>
            <a:endParaRPr lang="fr-FR"/>
          </a:p>
        </p:txBody>
      </p:sp>
    </p:spTree>
    <p:extLst>
      <p:ext uri="{BB962C8B-B14F-4D97-AF65-F5344CB8AC3E}">
        <p14:creationId xmlns:p14="http://schemas.microsoft.com/office/powerpoint/2010/main" val="2885523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A9723CC1-CCBC-420C-B376-021A81473BBA}" type="slidenum">
              <a:rPr lang="fr-FR" smtClean="0"/>
              <a:t>18</a:t>
            </a:fld>
            <a:endParaRPr lang="fr-FR"/>
          </a:p>
        </p:txBody>
      </p:sp>
    </p:spTree>
    <p:extLst>
      <p:ext uri="{BB962C8B-B14F-4D97-AF65-F5344CB8AC3E}">
        <p14:creationId xmlns:p14="http://schemas.microsoft.com/office/powerpoint/2010/main" val="26526387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A9723CC1-CCBC-420C-B376-021A81473BBA}" type="slidenum">
              <a:rPr lang="fr-FR" smtClean="0"/>
              <a:t>39</a:t>
            </a:fld>
            <a:endParaRPr lang="fr-FR"/>
          </a:p>
        </p:txBody>
      </p:sp>
    </p:spTree>
    <p:extLst>
      <p:ext uri="{BB962C8B-B14F-4D97-AF65-F5344CB8AC3E}">
        <p14:creationId xmlns:p14="http://schemas.microsoft.com/office/powerpoint/2010/main" val="27933858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endParaRPr lang="en-US" dirty="0"/>
          </a:p>
        </p:txBody>
      </p:sp>
      <p:sp>
        <p:nvSpPr>
          <p:cNvPr id="4" name="Date Placeholder 3"/>
          <p:cNvSpPr>
            <a:spLocks noGrp="1"/>
          </p:cNvSpPr>
          <p:nvPr>
            <p:ph type="dt" sz="half" idx="10"/>
          </p:nvPr>
        </p:nvSpPr>
        <p:spPr/>
        <p:txBody>
          <a:bodyPr/>
          <a:lstStyle/>
          <a:p>
            <a:fld id="{A813AAE2-BC32-49AF-8ACE-6A89225A39F2}" type="datetimeFigureOut">
              <a:rPr lang="fr-FR" smtClean="0"/>
              <a:t>13/10/2025</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0B4040CD-5852-4C21-AC2E-F110DFE9FAAB}" type="slidenum">
              <a:rPr lang="fr-FR" smtClean="0"/>
              <a:t>‹N°›</a:t>
            </a:fld>
            <a:endParaRPr lang="fr-FR"/>
          </a:p>
        </p:txBody>
      </p:sp>
    </p:spTree>
    <p:extLst>
      <p:ext uri="{BB962C8B-B14F-4D97-AF65-F5344CB8AC3E}">
        <p14:creationId xmlns:p14="http://schemas.microsoft.com/office/powerpoint/2010/main" val="24144676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Vertical Text Placeholder 2"/>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A813AAE2-BC32-49AF-8ACE-6A89225A39F2}" type="datetimeFigureOut">
              <a:rPr lang="fr-FR" smtClean="0"/>
              <a:t>13/10/2025</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0B4040CD-5852-4C21-AC2E-F110DFE9FAAB}" type="slidenum">
              <a:rPr lang="fr-FR" smtClean="0"/>
              <a:t>‹N°›</a:t>
            </a:fld>
            <a:endParaRPr lang="fr-FR"/>
          </a:p>
        </p:txBody>
      </p:sp>
    </p:spTree>
    <p:extLst>
      <p:ext uri="{BB962C8B-B14F-4D97-AF65-F5344CB8AC3E}">
        <p14:creationId xmlns:p14="http://schemas.microsoft.com/office/powerpoint/2010/main" val="7927019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fr-FR"/>
              <a:t>Modifiez le style du titre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A813AAE2-BC32-49AF-8ACE-6A89225A39F2}" type="datetimeFigureOut">
              <a:rPr lang="fr-FR" smtClean="0"/>
              <a:t>13/10/2025</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0B4040CD-5852-4C21-AC2E-F110DFE9FAAB}" type="slidenum">
              <a:rPr lang="fr-FR" smtClean="0"/>
              <a:t>‹N°›</a:t>
            </a:fld>
            <a:endParaRPr lang="fr-FR"/>
          </a:p>
        </p:txBody>
      </p:sp>
    </p:spTree>
    <p:extLst>
      <p:ext uri="{BB962C8B-B14F-4D97-AF65-F5344CB8AC3E}">
        <p14:creationId xmlns:p14="http://schemas.microsoft.com/office/powerpoint/2010/main" val="13752572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A813AAE2-BC32-49AF-8ACE-6A89225A39F2}" type="datetimeFigureOut">
              <a:rPr lang="fr-FR" smtClean="0"/>
              <a:t>13/10/2025</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0B4040CD-5852-4C21-AC2E-F110DFE9FAAB}" type="slidenum">
              <a:rPr lang="fr-FR" smtClean="0"/>
              <a:t>‹N°›</a:t>
            </a:fld>
            <a:endParaRPr lang="fr-FR"/>
          </a:p>
        </p:txBody>
      </p:sp>
    </p:spTree>
    <p:extLst>
      <p:ext uri="{BB962C8B-B14F-4D97-AF65-F5344CB8AC3E}">
        <p14:creationId xmlns:p14="http://schemas.microsoft.com/office/powerpoint/2010/main" val="9503826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fr-FR"/>
              <a:t>Modifiez le style du titre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A813AAE2-BC32-49AF-8ACE-6A89225A39F2}" type="datetimeFigureOut">
              <a:rPr lang="fr-FR" smtClean="0"/>
              <a:t>13/10/2025</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0B4040CD-5852-4C21-AC2E-F110DFE9FAAB}" type="slidenum">
              <a:rPr lang="fr-FR" smtClean="0"/>
              <a:t>‹N°›</a:t>
            </a:fld>
            <a:endParaRPr lang="fr-FR"/>
          </a:p>
        </p:txBody>
      </p:sp>
    </p:spTree>
    <p:extLst>
      <p:ext uri="{BB962C8B-B14F-4D97-AF65-F5344CB8AC3E}">
        <p14:creationId xmlns:p14="http://schemas.microsoft.com/office/powerpoint/2010/main" val="30382919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Date Placeholder 4"/>
          <p:cNvSpPr>
            <a:spLocks noGrp="1"/>
          </p:cNvSpPr>
          <p:nvPr>
            <p:ph type="dt" sz="half" idx="10"/>
          </p:nvPr>
        </p:nvSpPr>
        <p:spPr/>
        <p:txBody>
          <a:bodyPr/>
          <a:lstStyle/>
          <a:p>
            <a:fld id="{A813AAE2-BC32-49AF-8ACE-6A89225A39F2}" type="datetimeFigureOut">
              <a:rPr lang="fr-FR" smtClean="0"/>
              <a:t>13/10/2025</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0B4040CD-5852-4C21-AC2E-F110DFE9FAAB}" type="slidenum">
              <a:rPr lang="fr-FR" smtClean="0"/>
              <a:t>‹N°›</a:t>
            </a:fld>
            <a:endParaRPr lang="fr-FR"/>
          </a:p>
        </p:txBody>
      </p:sp>
    </p:spTree>
    <p:extLst>
      <p:ext uri="{BB962C8B-B14F-4D97-AF65-F5344CB8AC3E}">
        <p14:creationId xmlns:p14="http://schemas.microsoft.com/office/powerpoint/2010/main" val="10061667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fr-FR"/>
              <a:t>Modifiez le style du titre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Content Placeholder 3"/>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Content Placeholder 5"/>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Date Placeholder 6"/>
          <p:cNvSpPr>
            <a:spLocks noGrp="1"/>
          </p:cNvSpPr>
          <p:nvPr>
            <p:ph type="dt" sz="half" idx="10"/>
          </p:nvPr>
        </p:nvSpPr>
        <p:spPr/>
        <p:txBody>
          <a:bodyPr/>
          <a:lstStyle/>
          <a:p>
            <a:fld id="{A813AAE2-BC32-49AF-8ACE-6A89225A39F2}" type="datetimeFigureOut">
              <a:rPr lang="fr-FR" smtClean="0"/>
              <a:t>13/10/2025</a:t>
            </a:fld>
            <a:endParaRPr lang="fr-FR"/>
          </a:p>
        </p:txBody>
      </p:sp>
      <p:sp>
        <p:nvSpPr>
          <p:cNvPr id="8" name="Footer Placeholder 7"/>
          <p:cNvSpPr>
            <a:spLocks noGrp="1"/>
          </p:cNvSpPr>
          <p:nvPr>
            <p:ph type="ftr" sz="quarter" idx="11"/>
          </p:nvPr>
        </p:nvSpPr>
        <p:spPr/>
        <p:txBody>
          <a:bodyPr/>
          <a:lstStyle/>
          <a:p>
            <a:endParaRPr lang="fr-FR"/>
          </a:p>
        </p:txBody>
      </p:sp>
      <p:sp>
        <p:nvSpPr>
          <p:cNvPr id="9" name="Slide Number Placeholder 8"/>
          <p:cNvSpPr>
            <a:spLocks noGrp="1"/>
          </p:cNvSpPr>
          <p:nvPr>
            <p:ph type="sldNum" sz="quarter" idx="12"/>
          </p:nvPr>
        </p:nvSpPr>
        <p:spPr/>
        <p:txBody>
          <a:bodyPr/>
          <a:lstStyle/>
          <a:p>
            <a:fld id="{0B4040CD-5852-4C21-AC2E-F110DFE9FAAB}" type="slidenum">
              <a:rPr lang="fr-FR" smtClean="0"/>
              <a:t>‹N°›</a:t>
            </a:fld>
            <a:endParaRPr lang="fr-FR"/>
          </a:p>
        </p:txBody>
      </p:sp>
    </p:spTree>
    <p:extLst>
      <p:ext uri="{BB962C8B-B14F-4D97-AF65-F5344CB8AC3E}">
        <p14:creationId xmlns:p14="http://schemas.microsoft.com/office/powerpoint/2010/main" val="688292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Date Placeholder 2"/>
          <p:cNvSpPr>
            <a:spLocks noGrp="1"/>
          </p:cNvSpPr>
          <p:nvPr>
            <p:ph type="dt" sz="half" idx="10"/>
          </p:nvPr>
        </p:nvSpPr>
        <p:spPr/>
        <p:txBody>
          <a:bodyPr/>
          <a:lstStyle/>
          <a:p>
            <a:fld id="{A813AAE2-BC32-49AF-8ACE-6A89225A39F2}" type="datetimeFigureOut">
              <a:rPr lang="fr-FR" smtClean="0"/>
              <a:t>13/10/2025</a:t>
            </a:fld>
            <a:endParaRPr lang="fr-FR"/>
          </a:p>
        </p:txBody>
      </p:sp>
      <p:sp>
        <p:nvSpPr>
          <p:cNvPr id="4" name="Footer Placeholder 3"/>
          <p:cNvSpPr>
            <a:spLocks noGrp="1"/>
          </p:cNvSpPr>
          <p:nvPr>
            <p:ph type="ftr" sz="quarter" idx="11"/>
          </p:nvPr>
        </p:nvSpPr>
        <p:spPr/>
        <p:txBody>
          <a:bodyPr/>
          <a:lstStyle/>
          <a:p>
            <a:endParaRPr lang="fr-FR"/>
          </a:p>
        </p:txBody>
      </p:sp>
      <p:sp>
        <p:nvSpPr>
          <p:cNvPr id="5" name="Slide Number Placeholder 4"/>
          <p:cNvSpPr>
            <a:spLocks noGrp="1"/>
          </p:cNvSpPr>
          <p:nvPr>
            <p:ph type="sldNum" sz="quarter" idx="12"/>
          </p:nvPr>
        </p:nvSpPr>
        <p:spPr/>
        <p:txBody>
          <a:bodyPr/>
          <a:lstStyle/>
          <a:p>
            <a:fld id="{0B4040CD-5852-4C21-AC2E-F110DFE9FAAB}" type="slidenum">
              <a:rPr lang="fr-FR" smtClean="0"/>
              <a:t>‹N°›</a:t>
            </a:fld>
            <a:endParaRPr lang="fr-FR"/>
          </a:p>
        </p:txBody>
      </p:sp>
    </p:spTree>
    <p:extLst>
      <p:ext uri="{BB962C8B-B14F-4D97-AF65-F5344CB8AC3E}">
        <p14:creationId xmlns:p14="http://schemas.microsoft.com/office/powerpoint/2010/main" val="36644775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813AAE2-BC32-49AF-8ACE-6A89225A39F2}" type="datetimeFigureOut">
              <a:rPr lang="fr-FR" smtClean="0"/>
              <a:t>13/10/2025</a:t>
            </a:fld>
            <a:endParaRPr lang="fr-FR"/>
          </a:p>
        </p:txBody>
      </p:sp>
      <p:sp>
        <p:nvSpPr>
          <p:cNvPr id="3" name="Footer Placeholder 2"/>
          <p:cNvSpPr>
            <a:spLocks noGrp="1"/>
          </p:cNvSpPr>
          <p:nvPr>
            <p:ph type="ftr" sz="quarter" idx="11"/>
          </p:nvPr>
        </p:nvSpPr>
        <p:spPr/>
        <p:txBody>
          <a:bodyPr/>
          <a:lstStyle/>
          <a:p>
            <a:endParaRPr lang="fr-FR"/>
          </a:p>
        </p:txBody>
      </p:sp>
      <p:sp>
        <p:nvSpPr>
          <p:cNvPr id="4" name="Slide Number Placeholder 3"/>
          <p:cNvSpPr>
            <a:spLocks noGrp="1"/>
          </p:cNvSpPr>
          <p:nvPr>
            <p:ph type="sldNum" sz="quarter" idx="12"/>
          </p:nvPr>
        </p:nvSpPr>
        <p:spPr/>
        <p:txBody>
          <a:bodyPr/>
          <a:lstStyle/>
          <a:p>
            <a:fld id="{0B4040CD-5852-4C21-AC2E-F110DFE9FAAB}" type="slidenum">
              <a:rPr lang="fr-FR" smtClean="0"/>
              <a:t>‹N°›</a:t>
            </a:fld>
            <a:endParaRPr lang="fr-FR"/>
          </a:p>
        </p:txBody>
      </p:sp>
    </p:spTree>
    <p:extLst>
      <p:ext uri="{BB962C8B-B14F-4D97-AF65-F5344CB8AC3E}">
        <p14:creationId xmlns:p14="http://schemas.microsoft.com/office/powerpoint/2010/main" val="23454194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fr-FR"/>
              <a:t>Modifiez le style du titre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A813AAE2-BC32-49AF-8ACE-6A89225A39F2}" type="datetimeFigureOut">
              <a:rPr lang="fr-FR" smtClean="0"/>
              <a:t>13/10/2025</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0B4040CD-5852-4C21-AC2E-F110DFE9FAAB}" type="slidenum">
              <a:rPr lang="fr-FR" smtClean="0"/>
              <a:t>‹N°›</a:t>
            </a:fld>
            <a:endParaRPr lang="fr-FR"/>
          </a:p>
        </p:txBody>
      </p:sp>
    </p:spTree>
    <p:extLst>
      <p:ext uri="{BB962C8B-B14F-4D97-AF65-F5344CB8AC3E}">
        <p14:creationId xmlns:p14="http://schemas.microsoft.com/office/powerpoint/2010/main" val="16255402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fr-FR"/>
              <a:t>Modifiez le style du titre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t>Cliquez sur l'icône pour ajouter une image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A813AAE2-BC32-49AF-8ACE-6A89225A39F2}" type="datetimeFigureOut">
              <a:rPr lang="fr-FR" smtClean="0"/>
              <a:t>13/10/2025</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0B4040CD-5852-4C21-AC2E-F110DFE9FAAB}" type="slidenum">
              <a:rPr lang="fr-FR" smtClean="0"/>
              <a:t>‹N°›</a:t>
            </a:fld>
            <a:endParaRPr lang="fr-FR"/>
          </a:p>
        </p:txBody>
      </p:sp>
    </p:spTree>
    <p:extLst>
      <p:ext uri="{BB962C8B-B14F-4D97-AF65-F5344CB8AC3E}">
        <p14:creationId xmlns:p14="http://schemas.microsoft.com/office/powerpoint/2010/main" val="19923729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813AAE2-BC32-49AF-8ACE-6A89225A39F2}" type="datetimeFigureOut">
              <a:rPr lang="fr-FR" smtClean="0"/>
              <a:t>13/10/2025</a:t>
            </a:fld>
            <a:endParaRPr lang="fr-F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B4040CD-5852-4C21-AC2E-F110DFE9FAAB}" type="slidenum">
              <a:rPr lang="fr-FR" smtClean="0"/>
              <a:t>‹N°›</a:t>
            </a:fld>
            <a:endParaRPr lang="fr-FR"/>
          </a:p>
        </p:txBody>
      </p:sp>
    </p:spTree>
    <p:extLst>
      <p:ext uri="{BB962C8B-B14F-4D97-AF65-F5344CB8AC3E}">
        <p14:creationId xmlns:p14="http://schemas.microsoft.com/office/powerpoint/2010/main" val="2866871994"/>
      </p:ext>
    </p:extLst>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emf"/><Relationship Id="rId7" Type="http://schemas.openxmlformats.org/officeDocument/2006/relationships/image" Target="../media/image5.emf"/><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emf"/><Relationship Id="rId5" Type="http://schemas.openxmlformats.org/officeDocument/2006/relationships/image" Target="../media/image3.emf"/><Relationship Id="rId4" Type="http://schemas.openxmlformats.org/officeDocument/2006/relationships/image" Target="../media/image2.emf"/></Relationships>
</file>

<file path=ppt/slides/_rels/slide10.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21.emf"/><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3.e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25.emf"/><Relationship Id="rId1" Type="http://schemas.openxmlformats.org/officeDocument/2006/relationships/slideLayout" Target="../slideLayouts/slideLayout2.xml"/><Relationship Id="rId4" Type="http://schemas.openxmlformats.org/officeDocument/2006/relationships/image" Target="../media/image27.emf"/></Relationships>
</file>

<file path=ppt/slides/_rels/slide16.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github.com/jeouit/JEE2" TargetMode="External"/><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29.e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image" Target="../media/image32.emf"/><Relationship Id="rId1" Type="http://schemas.openxmlformats.org/officeDocument/2006/relationships/slideLayout" Target="../slideLayouts/slideLayout1.xml"/><Relationship Id="rId5" Type="http://schemas.openxmlformats.org/officeDocument/2006/relationships/image" Target="../media/image35.emf"/><Relationship Id="rId4" Type="http://schemas.openxmlformats.org/officeDocument/2006/relationships/image" Target="../media/image34.emf"/></Relationships>
</file>

<file path=ppt/slides/_rels/slide23.xml.rels><?xml version="1.0" encoding="UTF-8" standalone="yes"?>
<Relationships xmlns="http://schemas.openxmlformats.org/package/2006/relationships"><Relationship Id="rId2" Type="http://schemas.openxmlformats.org/officeDocument/2006/relationships/hyperlink" Target="https://github.com/jeouit/JEE2"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image" Target="../media/image39.em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hyperlink" Target="https://github.com/jeouit/JEE2" TargetMode="Externa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hyperlink" Target="https://github.com/jeouit/JEE2" TargetMode="Externa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6.e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hyperlink" Target="http://localhost:8083/accounts" TargetMode="Externa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hyperlink" Target="https://github.com/jeouit/JEE2" TargetMode="Externa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9.emf"/><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hyperlink" Target="https://github.com/jeouit/JEE2" TargetMode="Externa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image" Target="../media/image52.emf"/><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image" Target="../media/image55.emf"/><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57.emf"/><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hyperlink" Target="https://github.com/jeouit/JEE2" TargetMode="Externa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hyperlink" Target="https://github.com/jeouit/JEE2" TargetMode="Externa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58.emf"/><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 Id="rId5" Type="http://schemas.openxmlformats.org/officeDocument/2006/relationships/image" Target="../media/image62.png"/><Relationship Id="rId4" Type="http://schemas.openxmlformats.org/officeDocument/2006/relationships/image" Target="../media/image61.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2" Type="http://schemas.openxmlformats.org/officeDocument/2006/relationships/image" Target="../media/image63.emf"/><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64.emf"/><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67.emf"/><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hyperlink" Target="https://github.com/jeouit/JEE2"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152" name="Rectangle 6151">
            <a:extLst>
              <a:ext uri="{FF2B5EF4-FFF2-40B4-BE49-F238E27FC236}">
                <a16:creationId xmlns:a16="http://schemas.microsoft.com/office/drawing/2014/main" id="{A8DB9CD9-59B1-4D73-BC4C-98796A48EF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54" name="Rectangle 6153">
            <a:extLst>
              <a:ext uri="{FF2B5EF4-FFF2-40B4-BE49-F238E27FC236}">
                <a16:creationId xmlns:a16="http://schemas.microsoft.com/office/drawing/2014/main" id="{8874A6A9-41FF-4E33-AFA8-F9F81436A5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gradFill flip="none" rotWithShape="1">
            <a:gsLst>
              <a:gs pos="16000">
                <a:schemeClr val="accent6">
                  <a:alpha val="20000"/>
                </a:schemeClr>
              </a:gs>
              <a:gs pos="85000">
                <a:schemeClr val="accent1">
                  <a:alpha val="4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156" name="Group 6155">
            <a:extLst>
              <a:ext uri="{FF2B5EF4-FFF2-40B4-BE49-F238E27FC236}">
                <a16:creationId xmlns:a16="http://schemas.microsoft.com/office/drawing/2014/main" id="{721D730E-1F97-4071-B143-B05E6D2599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03402" y="3985"/>
            <a:ext cx="9772765" cy="6858000"/>
            <a:chOff x="1303402" y="3985"/>
            <a:chExt cx="9772765" cy="6858000"/>
          </a:xfrm>
        </p:grpSpPr>
        <p:sp>
          <p:nvSpPr>
            <p:cNvPr id="6157" name="Freeform: Shape 6156">
              <a:extLst>
                <a:ext uri="{FF2B5EF4-FFF2-40B4-BE49-F238E27FC236}">
                  <a16:creationId xmlns:a16="http://schemas.microsoft.com/office/drawing/2014/main" id="{B3849C6A-9EE5-4604-8EAE-DD4796B79D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60551" y="3985"/>
              <a:ext cx="9313016" cy="6858000"/>
            </a:xfrm>
            <a:custGeom>
              <a:avLst/>
              <a:gdLst>
                <a:gd name="connsiteX0" fmla="*/ 6993556 w 9313016"/>
                <a:gd name="connsiteY0" fmla="*/ 0 h 6858000"/>
                <a:gd name="connsiteX1" fmla="*/ 7358516 w 9313016"/>
                <a:gd name="connsiteY1" fmla="*/ 0 h 6858000"/>
                <a:gd name="connsiteX2" fmla="*/ 7475006 w 9313016"/>
                <a:gd name="connsiteY2" fmla="*/ 82722 h 6858000"/>
                <a:gd name="connsiteX3" fmla="*/ 7816357 w 9313016"/>
                <a:gd name="connsiteY3" fmla="*/ 358482 h 6858000"/>
                <a:gd name="connsiteX4" fmla="*/ 8421752 w 9313016"/>
                <a:gd name="connsiteY4" fmla="*/ 995405 h 6858000"/>
                <a:gd name="connsiteX5" fmla="*/ 8897059 w 9313016"/>
                <a:gd name="connsiteY5" fmla="*/ 1737211 h 6858000"/>
                <a:gd name="connsiteX6" fmla="*/ 9206633 w 9313016"/>
                <a:gd name="connsiteY6" fmla="*/ 2564460 h 6858000"/>
                <a:gd name="connsiteX7" fmla="*/ 9286787 w 9313016"/>
                <a:gd name="connsiteY7" fmla="*/ 3000164 h 6858000"/>
                <a:gd name="connsiteX8" fmla="*/ 9312914 w 9313016"/>
                <a:gd name="connsiteY8" fmla="*/ 3442493 h 6858000"/>
                <a:gd name="connsiteX9" fmla="*/ 9190562 w 9313016"/>
                <a:gd name="connsiteY9" fmla="*/ 4316686 h 6858000"/>
                <a:gd name="connsiteX10" fmla="*/ 9043416 w 9313016"/>
                <a:gd name="connsiteY10" fmla="*/ 4734917 h 6858000"/>
                <a:gd name="connsiteX11" fmla="*/ 8809657 w 9313016"/>
                <a:gd name="connsiteY11" fmla="*/ 5128718 h 6858000"/>
                <a:gd name="connsiteX12" fmla="*/ 8645997 w 9313016"/>
                <a:gd name="connsiteY12" fmla="*/ 5297441 h 6858000"/>
                <a:gd name="connsiteX13" fmla="*/ 8457787 w 9313016"/>
                <a:gd name="connsiteY13" fmla="*/ 5433763 h 6858000"/>
                <a:gd name="connsiteX14" fmla="*/ 8260803 w 9313016"/>
                <a:gd name="connsiteY14" fmla="*/ 5541237 h 6858000"/>
                <a:gd name="connsiteX15" fmla="*/ 8066136 w 9313016"/>
                <a:gd name="connsiteY15" fmla="*/ 5635704 h 6858000"/>
                <a:gd name="connsiteX16" fmla="*/ 7698638 w 9313016"/>
                <a:gd name="connsiteY16" fmla="*/ 5837163 h 6858000"/>
                <a:gd name="connsiteX17" fmla="*/ 7370135 w 9313016"/>
                <a:gd name="connsiteY17" fmla="*/ 6090081 h 6858000"/>
                <a:gd name="connsiteX18" fmla="*/ 7218897 w 9313016"/>
                <a:gd name="connsiteY18" fmla="*/ 6235860 h 6858000"/>
                <a:gd name="connsiteX19" fmla="*/ 7070665 w 9313016"/>
                <a:gd name="connsiteY19" fmla="*/ 6387205 h 6858000"/>
                <a:gd name="connsiteX20" fmla="*/ 6779035 w 9313016"/>
                <a:gd name="connsiteY20" fmla="*/ 6697100 h 6858000"/>
                <a:gd name="connsiteX21" fmla="*/ 6631837 w 9313016"/>
                <a:gd name="connsiteY21" fmla="*/ 6852239 h 6858000"/>
                <a:gd name="connsiteX22" fmla="*/ 6626221 w 9313016"/>
                <a:gd name="connsiteY22" fmla="*/ 6858000 h 6858000"/>
                <a:gd name="connsiteX23" fmla="*/ 6424725 w 9313016"/>
                <a:gd name="connsiteY23" fmla="*/ 6858000 h 6858000"/>
                <a:gd name="connsiteX24" fmla="*/ 6527382 w 9313016"/>
                <a:gd name="connsiteY24" fmla="*/ 6756333 h 6858000"/>
                <a:gd name="connsiteX25" fmla="*/ 6674233 w 9313016"/>
                <a:gd name="connsiteY25" fmla="*/ 6603450 h 6858000"/>
                <a:gd name="connsiteX26" fmla="*/ 6965813 w 9313016"/>
                <a:gd name="connsiteY26" fmla="*/ 6292932 h 6858000"/>
                <a:gd name="connsiteX27" fmla="*/ 7112961 w 9313016"/>
                <a:gd name="connsiteY27" fmla="*/ 6137505 h 6858000"/>
                <a:gd name="connsiteX28" fmla="*/ 7264790 w 9313016"/>
                <a:gd name="connsiteY28" fmla="*/ 5983710 h 6858000"/>
                <a:gd name="connsiteX29" fmla="*/ 7974595 w 9313016"/>
                <a:gd name="connsiteY29" fmla="*/ 5470773 h 6858000"/>
                <a:gd name="connsiteX30" fmla="*/ 8331591 w 9313016"/>
                <a:gd name="connsiteY30" fmla="*/ 5254048 h 6858000"/>
                <a:gd name="connsiteX31" fmla="*/ 8599807 w 9313016"/>
                <a:gd name="connsiteY31" fmla="*/ 4980010 h 6858000"/>
                <a:gd name="connsiteX32" fmla="*/ 8766474 w 9313016"/>
                <a:gd name="connsiteY32" fmla="*/ 4631524 h 6858000"/>
                <a:gd name="connsiteX33" fmla="*/ 8865755 w 9313016"/>
                <a:gd name="connsiteY33" fmla="*/ 4244445 h 6858000"/>
                <a:gd name="connsiteX34" fmla="*/ 8882911 w 9313016"/>
                <a:gd name="connsiteY34" fmla="*/ 4145659 h 6858000"/>
                <a:gd name="connsiteX35" fmla="*/ 8897403 w 9313016"/>
                <a:gd name="connsiteY35" fmla="*/ 4046633 h 6858000"/>
                <a:gd name="connsiteX36" fmla="*/ 8908298 w 9313016"/>
                <a:gd name="connsiteY36" fmla="*/ 3947271 h 6858000"/>
                <a:gd name="connsiteX37" fmla="*/ 8916184 w 9313016"/>
                <a:gd name="connsiteY37" fmla="*/ 3847765 h 6858000"/>
                <a:gd name="connsiteX38" fmla="*/ 8920670 w 9313016"/>
                <a:gd name="connsiteY38" fmla="*/ 3449597 h 6858000"/>
                <a:gd name="connsiteX39" fmla="*/ 8914607 w 9313016"/>
                <a:gd name="connsiteY39" fmla="*/ 3350283 h 6858000"/>
                <a:gd name="connsiteX40" fmla="*/ 8905340 w 9313016"/>
                <a:gd name="connsiteY40" fmla="*/ 3251209 h 6858000"/>
                <a:gd name="connsiteX41" fmla="*/ 8893854 w 9313016"/>
                <a:gd name="connsiteY41" fmla="*/ 3152376 h 6858000"/>
                <a:gd name="connsiteX42" fmla="*/ 8879706 w 9313016"/>
                <a:gd name="connsiteY42" fmla="*/ 3053878 h 6858000"/>
                <a:gd name="connsiteX43" fmla="*/ 8797531 w 9313016"/>
                <a:gd name="connsiteY43" fmla="*/ 2663966 h 6858000"/>
                <a:gd name="connsiteX44" fmla="*/ 8520442 w 9313016"/>
                <a:gd name="connsiteY44" fmla="*/ 1911983 h 6858000"/>
                <a:gd name="connsiteX45" fmla="*/ 8332626 w 9313016"/>
                <a:gd name="connsiteY45" fmla="*/ 1553608 h 6858000"/>
                <a:gd name="connsiteX46" fmla="*/ 8116317 w 9313016"/>
                <a:gd name="connsiteY46" fmla="*/ 1208529 h 6858000"/>
                <a:gd name="connsiteX47" fmla="*/ 7873293 w 9313016"/>
                <a:gd name="connsiteY47" fmla="*/ 878284 h 6858000"/>
                <a:gd name="connsiteX48" fmla="*/ 7604337 w 9313016"/>
                <a:gd name="connsiteY48" fmla="*/ 565125 h 6858000"/>
                <a:gd name="connsiteX49" fmla="*/ 7311128 w 9313016"/>
                <a:gd name="connsiteY49" fmla="*/ 270591 h 6858000"/>
                <a:gd name="connsiteX50" fmla="*/ 1752019 w 9313016"/>
                <a:gd name="connsiteY50" fmla="*/ 0 h 6858000"/>
                <a:gd name="connsiteX51" fmla="*/ 2155804 w 9313016"/>
                <a:gd name="connsiteY51" fmla="*/ 0 h 6858000"/>
                <a:gd name="connsiteX52" fmla="*/ 2103975 w 9313016"/>
                <a:gd name="connsiteY52" fmla="*/ 40789 h 6858000"/>
                <a:gd name="connsiteX53" fmla="*/ 1656310 w 9313016"/>
                <a:gd name="connsiteY53" fmla="*/ 470035 h 6858000"/>
                <a:gd name="connsiteX54" fmla="*/ 806013 w 9313016"/>
                <a:gd name="connsiteY54" fmla="*/ 1841133 h 6858000"/>
                <a:gd name="connsiteX55" fmla="*/ 580685 w 9313016"/>
                <a:gd name="connsiteY55" fmla="*/ 2606364 h 6858000"/>
                <a:gd name="connsiteX56" fmla="*/ 503489 w 9313016"/>
                <a:gd name="connsiteY56" fmla="*/ 3397276 h 6858000"/>
                <a:gd name="connsiteX57" fmla="*/ 570135 w 9313016"/>
                <a:gd name="connsiteY57" fmla="*/ 4188235 h 6858000"/>
                <a:gd name="connsiteX58" fmla="*/ 783387 w 9313016"/>
                <a:gd name="connsiteY58" fmla="*/ 4953850 h 6858000"/>
                <a:gd name="connsiteX59" fmla="*/ 1628014 w 9313016"/>
                <a:gd name="connsiteY59" fmla="*/ 6308245 h 6858000"/>
                <a:gd name="connsiteX60" fmla="*/ 2235998 w 9313016"/>
                <a:gd name="connsiteY60" fmla="*/ 6844829 h 6858000"/>
                <a:gd name="connsiteX61" fmla="*/ 2255028 w 9313016"/>
                <a:gd name="connsiteY61" fmla="*/ 6858000 h 6858000"/>
                <a:gd name="connsiteX62" fmla="*/ 1578787 w 9313016"/>
                <a:gd name="connsiteY62" fmla="*/ 6858000 h 6858000"/>
                <a:gd name="connsiteX63" fmla="*/ 1465153 w 9313016"/>
                <a:gd name="connsiteY63" fmla="*/ 6759050 h 6858000"/>
                <a:gd name="connsiteX64" fmla="*/ 1303650 w 9313016"/>
                <a:gd name="connsiteY64" fmla="*/ 6604267 h 6858000"/>
                <a:gd name="connsiteX65" fmla="*/ 323708 w 9313016"/>
                <a:gd name="connsiteY65" fmla="*/ 5126365 h 6858000"/>
                <a:gd name="connsiteX66" fmla="*/ 872 w 9313016"/>
                <a:gd name="connsiteY66" fmla="*/ 3391228 h 6858000"/>
                <a:gd name="connsiteX67" fmla="*/ 105428 w 9313016"/>
                <a:gd name="connsiteY67" fmla="*/ 2511899 h 6858000"/>
                <a:gd name="connsiteX68" fmla="*/ 384933 w 9313016"/>
                <a:gd name="connsiteY68" fmla="*/ 1670971 h 6858000"/>
                <a:gd name="connsiteX69" fmla="*/ 1433593 w 9313016"/>
                <a:gd name="connsiteY69" fmla="*/ 256095 h 6858000"/>
                <a:gd name="connsiteX70" fmla="*/ 1602664 w 9313016"/>
                <a:gd name="connsiteY70" fmla="*/ 1137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9313016" h="6858000">
                  <a:moveTo>
                    <a:pt x="6993556" y="0"/>
                  </a:moveTo>
                  <a:lnTo>
                    <a:pt x="7358516" y="0"/>
                  </a:lnTo>
                  <a:lnTo>
                    <a:pt x="7475006" y="82722"/>
                  </a:lnTo>
                  <a:cubicBezTo>
                    <a:pt x="7592423" y="169778"/>
                    <a:pt x="7706366" y="261748"/>
                    <a:pt x="7816357" y="358482"/>
                  </a:cubicBezTo>
                  <a:cubicBezTo>
                    <a:pt x="8036559" y="551589"/>
                    <a:pt x="8239655" y="764905"/>
                    <a:pt x="8421752" y="995405"/>
                  </a:cubicBezTo>
                  <a:cubicBezTo>
                    <a:pt x="8604736" y="1225282"/>
                    <a:pt x="8763567" y="1474646"/>
                    <a:pt x="8897059" y="1737211"/>
                  </a:cubicBezTo>
                  <a:cubicBezTo>
                    <a:pt x="9029909" y="2000162"/>
                    <a:pt x="9134317" y="2277990"/>
                    <a:pt x="9206633" y="2564460"/>
                  </a:cubicBezTo>
                  <a:cubicBezTo>
                    <a:pt x="9242322" y="2707791"/>
                    <a:pt x="9269041" y="2853474"/>
                    <a:pt x="9286787" y="3000164"/>
                  </a:cubicBezTo>
                  <a:cubicBezTo>
                    <a:pt x="9304977" y="3146856"/>
                    <a:pt x="9314097" y="3294698"/>
                    <a:pt x="9312914" y="3442493"/>
                  </a:cubicBezTo>
                  <a:cubicBezTo>
                    <a:pt x="9309906" y="3737987"/>
                    <a:pt x="9270717" y="4033288"/>
                    <a:pt x="9190562" y="4316686"/>
                  </a:cubicBezTo>
                  <a:cubicBezTo>
                    <a:pt x="9150486" y="4458240"/>
                    <a:pt x="9103951" y="4597587"/>
                    <a:pt x="9043416" y="4734917"/>
                  </a:cubicBezTo>
                  <a:cubicBezTo>
                    <a:pt x="8982980" y="4871817"/>
                    <a:pt x="8908740" y="5007131"/>
                    <a:pt x="8809657" y="5128718"/>
                  </a:cubicBezTo>
                  <a:cubicBezTo>
                    <a:pt x="8760312" y="5189247"/>
                    <a:pt x="8706137" y="5246945"/>
                    <a:pt x="8645997" y="5297441"/>
                  </a:cubicBezTo>
                  <a:cubicBezTo>
                    <a:pt x="8586252" y="5348274"/>
                    <a:pt x="8522809" y="5393730"/>
                    <a:pt x="8457787" y="5433763"/>
                  </a:cubicBezTo>
                  <a:cubicBezTo>
                    <a:pt x="8392816" y="5474132"/>
                    <a:pt x="8326219" y="5508213"/>
                    <a:pt x="8260803" y="5541237"/>
                  </a:cubicBezTo>
                  <a:cubicBezTo>
                    <a:pt x="8195289" y="5574071"/>
                    <a:pt x="8130023" y="5604838"/>
                    <a:pt x="8066136" y="5635704"/>
                  </a:cubicBezTo>
                  <a:cubicBezTo>
                    <a:pt x="7938313" y="5697433"/>
                    <a:pt x="7815222" y="5762186"/>
                    <a:pt x="7698638" y="5837163"/>
                  </a:cubicBezTo>
                  <a:cubicBezTo>
                    <a:pt x="7582449" y="5912381"/>
                    <a:pt x="7471881" y="5996094"/>
                    <a:pt x="7370135" y="6090081"/>
                  </a:cubicBezTo>
                  <a:cubicBezTo>
                    <a:pt x="7319460" y="6136593"/>
                    <a:pt x="7268881" y="6186082"/>
                    <a:pt x="7218897" y="6235860"/>
                  </a:cubicBezTo>
                  <a:cubicBezTo>
                    <a:pt x="7168763" y="6285493"/>
                    <a:pt x="7119665" y="6336229"/>
                    <a:pt x="7070665" y="6387205"/>
                  </a:cubicBezTo>
                  <a:cubicBezTo>
                    <a:pt x="6972715" y="6489208"/>
                    <a:pt x="6876195" y="6593131"/>
                    <a:pt x="6779035" y="6697100"/>
                  </a:cubicBezTo>
                  <a:cubicBezTo>
                    <a:pt x="6730379" y="6748989"/>
                    <a:pt x="6681528" y="6800878"/>
                    <a:pt x="6631837" y="6852239"/>
                  </a:cubicBezTo>
                  <a:lnTo>
                    <a:pt x="6626221" y="6858000"/>
                  </a:lnTo>
                  <a:lnTo>
                    <a:pt x="6424725" y="6858000"/>
                  </a:lnTo>
                  <a:lnTo>
                    <a:pt x="6527382" y="6756333"/>
                  </a:lnTo>
                  <a:cubicBezTo>
                    <a:pt x="6576726" y="6705932"/>
                    <a:pt x="6625480" y="6654811"/>
                    <a:pt x="6674233" y="6603450"/>
                  </a:cubicBezTo>
                  <a:cubicBezTo>
                    <a:pt x="6771788" y="6500920"/>
                    <a:pt x="6868309" y="6396757"/>
                    <a:pt x="6965813" y="6292932"/>
                  </a:cubicBezTo>
                  <a:lnTo>
                    <a:pt x="7112961" y="6137505"/>
                  </a:lnTo>
                  <a:cubicBezTo>
                    <a:pt x="7162354" y="6085808"/>
                    <a:pt x="7211945" y="6034640"/>
                    <a:pt x="7264790" y="5983710"/>
                  </a:cubicBezTo>
                  <a:cubicBezTo>
                    <a:pt x="7472373" y="5779130"/>
                    <a:pt x="7721610" y="5610648"/>
                    <a:pt x="7974595" y="5470773"/>
                  </a:cubicBezTo>
                  <a:cubicBezTo>
                    <a:pt x="8099903" y="5399395"/>
                    <a:pt x="8224127" y="5332529"/>
                    <a:pt x="8331591" y="5254048"/>
                  </a:cubicBezTo>
                  <a:cubicBezTo>
                    <a:pt x="8439351" y="5176047"/>
                    <a:pt x="8529660" y="5085949"/>
                    <a:pt x="8599807" y="4980010"/>
                  </a:cubicBezTo>
                  <a:cubicBezTo>
                    <a:pt x="8671187" y="4875128"/>
                    <a:pt x="8723982" y="4756086"/>
                    <a:pt x="8766474" y="4631524"/>
                  </a:cubicBezTo>
                  <a:cubicBezTo>
                    <a:pt x="8808968" y="4507010"/>
                    <a:pt x="8840615" y="4375872"/>
                    <a:pt x="8865755" y="4244445"/>
                  </a:cubicBezTo>
                  <a:cubicBezTo>
                    <a:pt x="8871375" y="4211468"/>
                    <a:pt x="8878129" y="4178731"/>
                    <a:pt x="8882911" y="4145659"/>
                  </a:cubicBezTo>
                  <a:lnTo>
                    <a:pt x="8897403" y="4046633"/>
                  </a:lnTo>
                  <a:lnTo>
                    <a:pt x="8908298" y="3947271"/>
                  </a:lnTo>
                  <a:cubicBezTo>
                    <a:pt x="8912389" y="3914247"/>
                    <a:pt x="8913425" y="3880886"/>
                    <a:pt x="8916184" y="3847765"/>
                  </a:cubicBezTo>
                  <a:cubicBezTo>
                    <a:pt x="8925797" y="3715091"/>
                    <a:pt x="8925945" y="3582127"/>
                    <a:pt x="8920670" y="3449597"/>
                  </a:cubicBezTo>
                  <a:lnTo>
                    <a:pt x="8914607" y="3350283"/>
                  </a:lnTo>
                  <a:cubicBezTo>
                    <a:pt x="8911995" y="3317211"/>
                    <a:pt x="8908348" y="3284233"/>
                    <a:pt x="8905340" y="3251209"/>
                  </a:cubicBezTo>
                  <a:cubicBezTo>
                    <a:pt x="8902628" y="3218185"/>
                    <a:pt x="8897551" y="3185305"/>
                    <a:pt x="8893854" y="3152376"/>
                  </a:cubicBezTo>
                  <a:cubicBezTo>
                    <a:pt x="8890305" y="3119399"/>
                    <a:pt x="8884932" y="3086662"/>
                    <a:pt x="8879706" y="3053878"/>
                  </a:cubicBezTo>
                  <a:cubicBezTo>
                    <a:pt x="8858707" y="2922835"/>
                    <a:pt x="8831249" y="2792705"/>
                    <a:pt x="8797531" y="2663966"/>
                  </a:cubicBezTo>
                  <a:cubicBezTo>
                    <a:pt x="8728616" y="2406777"/>
                    <a:pt x="8635497" y="2155109"/>
                    <a:pt x="8520442" y="1911983"/>
                  </a:cubicBezTo>
                  <a:cubicBezTo>
                    <a:pt x="8462667" y="1790541"/>
                    <a:pt x="8400112" y="1670923"/>
                    <a:pt x="8332626" y="1553608"/>
                  </a:cubicBezTo>
                  <a:cubicBezTo>
                    <a:pt x="8265683" y="1436006"/>
                    <a:pt x="8192973" y="1321188"/>
                    <a:pt x="8116317" y="1208529"/>
                  </a:cubicBezTo>
                  <a:cubicBezTo>
                    <a:pt x="8039811" y="1095776"/>
                    <a:pt x="7958079" y="986094"/>
                    <a:pt x="7873293" y="878284"/>
                  </a:cubicBezTo>
                  <a:cubicBezTo>
                    <a:pt x="7787814" y="771002"/>
                    <a:pt x="7697999" y="666551"/>
                    <a:pt x="7604337" y="565125"/>
                  </a:cubicBezTo>
                  <a:cubicBezTo>
                    <a:pt x="7510479" y="463891"/>
                    <a:pt x="7413367" y="364818"/>
                    <a:pt x="7311128" y="270591"/>
                  </a:cubicBezTo>
                  <a:close/>
                  <a:moveTo>
                    <a:pt x="1752019" y="0"/>
                  </a:moveTo>
                  <a:lnTo>
                    <a:pt x="2155804" y="0"/>
                  </a:lnTo>
                  <a:lnTo>
                    <a:pt x="2103975" y="40789"/>
                  </a:lnTo>
                  <a:cubicBezTo>
                    <a:pt x="1943592" y="173585"/>
                    <a:pt x="1793955" y="317500"/>
                    <a:pt x="1656310" y="470035"/>
                  </a:cubicBezTo>
                  <a:cubicBezTo>
                    <a:pt x="1288172" y="876939"/>
                    <a:pt x="1002998" y="1344708"/>
                    <a:pt x="806013" y="1841133"/>
                  </a:cubicBezTo>
                  <a:cubicBezTo>
                    <a:pt x="707818" y="2089538"/>
                    <a:pt x="630868" y="2345480"/>
                    <a:pt x="580685" y="2606364"/>
                  </a:cubicBezTo>
                  <a:cubicBezTo>
                    <a:pt x="530749" y="2867250"/>
                    <a:pt x="504868" y="3132119"/>
                    <a:pt x="503489" y="3397276"/>
                  </a:cubicBezTo>
                  <a:cubicBezTo>
                    <a:pt x="501467" y="3662434"/>
                    <a:pt x="524093" y="3927351"/>
                    <a:pt x="570135" y="4188235"/>
                  </a:cubicBezTo>
                  <a:cubicBezTo>
                    <a:pt x="615734" y="4449264"/>
                    <a:pt x="688642" y="4705493"/>
                    <a:pt x="783387" y="4953850"/>
                  </a:cubicBezTo>
                  <a:cubicBezTo>
                    <a:pt x="974357" y="5449796"/>
                    <a:pt x="1259630" y="5913773"/>
                    <a:pt x="1628014" y="6308245"/>
                  </a:cubicBezTo>
                  <a:cubicBezTo>
                    <a:pt x="1812182" y="6505481"/>
                    <a:pt x="2016215" y="6685052"/>
                    <a:pt x="2235998" y="6844829"/>
                  </a:cubicBezTo>
                  <a:lnTo>
                    <a:pt x="2255028" y="6858000"/>
                  </a:lnTo>
                  <a:lnTo>
                    <a:pt x="1578787" y="6858000"/>
                  </a:lnTo>
                  <a:lnTo>
                    <a:pt x="1465153" y="6759050"/>
                  </a:lnTo>
                  <a:cubicBezTo>
                    <a:pt x="1410086" y="6708726"/>
                    <a:pt x="1356236" y="6657104"/>
                    <a:pt x="1303650" y="6604267"/>
                  </a:cubicBezTo>
                  <a:cubicBezTo>
                    <a:pt x="883506" y="6181043"/>
                    <a:pt x="548150" y="5676072"/>
                    <a:pt x="323708" y="5126365"/>
                  </a:cubicBezTo>
                  <a:cubicBezTo>
                    <a:pt x="97737" y="4577139"/>
                    <a:pt x="-10958" y="3981927"/>
                    <a:pt x="872" y="3391228"/>
                  </a:cubicBezTo>
                  <a:cubicBezTo>
                    <a:pt x="5951" y="3095783"/>
                    <a:pt x="40506" y="2800528"/>
                    <a:pt x="105428" y="2511899"/>
                  </a:cubicBezTo>
                  <a:cubicBezTo>
                    <a:pt x="170104" y="2223317"/>
                    <a:pt x="262089" y="1940399"/>
                    <a:pt x="384933" y="1670971"/>
                  </a:cubicBezTo>
                  <a:cubicBezTo>
                    <a:pt x="629092" y="1131344"/>
                    <a:pt x="991955" y="646919"/>
                    <a:pt x="1433593" y="256095"/>
                  </a:cubicBezTo>
                  <a:cubicBezTo>
                    <a:pt x="1488791" y="207206"/>
                    <a:pt x="1545179" y="159733"/>
                    <a:pt x="1602664" y="113704"/>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158" name="Freeform: Shape 6157">
              <a:extLst>
                <a:ext uri="{FF2B5EF4-FFF2-40B4-BE49-F238E27FC236}">
                  <a16:creationId xmlns:a16="http://schemas.microsoft.com/office/drawing/2014/main" id="{308677BE-069B-4A4D-8732-E26B6EF567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59468" y="3985"/>
              <a:ext cx="9065550" cy="6858000"/>
            </a:xfrm>
            <a:custGeom>
              <a:avLst/>
              <a:gdLst>
                <a:gd name="connsiteX0" fmla="*/ 1839951 w 9065550"/>
                <a:gd name="connsiteY0" fmla="*/ 0 h 6858000"/>
                <a:gd name="connsiteX1" fmla="*/ 6979427 w 9065550"/>
                <a:gd name="connsiteY1" fmla="*/ 0 h 6858000"/>
                <a:gd name="connsiteX2" fmla="*/ 6989586 w 9065550"/>
                <a:gd name="connsiteY2" fmla="*/ 6825 h 6858000"/>
                <a:gd name="connsiteX3" fmla="*/ 8932062 w 9065550"/>
                <a:gd name="connsiteY3" fmla="*/ 4580835 h 6858000"/>
                <a:gd name="connsiteX4" fmla="*/ 7166294 w 9065550"/>
                <a:gd name="connsiteY4" fmla="*/ 6259703 h 6858000"/>
                <a:gd name="connsiteX5" fmla="*/ 6868878 w 9065550"/>
                <a:gd name="connsiteY5" fmla="*/ 6564765 h 6858000"/>
                <a:gd name="connsiteX6" fmla="*/ 6591881 w 9065550"/>
                <a:gd name="connsiteY6" fmla="*/ 6858000 h 6858000"/>
                <a:gd name="connsiteX7" fmla="*/ 5184648 w 9065550"/>
                <a:gd name="connsiteY7" fmla="*/ 6858000 h 6858000"/>
                <a:gd name="connsiteX8" fmla="*/ 5244877 w 9065550"/>
                <a:gd name="connsiteY8" fmla="*/ 6817615 h 6858000"/>
                <a:gd name="connsiteX9" fmla="*/ 6033853 w 9065550"/>
                <a:gd name="connsiteY9" fmla="*/ 6069135 h 6858000"/>
                <a:gd name="connsiteX10" fmla="*/ 6480248 w 9065550"/>
                <a:gd name="connsiteY10" fmla="*/ 5607082 h 6858000"/>
                <a:gd name="connsiteX11" fmla="*/ 7551502 w 9065550"/>
                <a:gd name="connsiteY11" fmla="*/ 4859004 h 6858000"/>
                <a:gd name="connsiteX12" fmla="*/ 7844227 w 9065550"/>
                <a:gd name="connsiteY12" fmla="*/ 4683074 h 6858000"/>
                <a:gd name="connsiteX13" fmla="*/ 8005810 w 9065550"/>
                <a:gd name="connsiteY13" fmla="*/ 4330239 h 6858000"/>
                <a:gd name="connsiteX14" fmla="*/ 8016191 w 9065550"/>
                <a:gd name="connsiteY14" fmla="*/ 2956574 h 6858000"/>
                <a:gd name="connsiteX15" fmla="*/ 7346424 w 9065550"/>
                <a:gd name="connsiteY15" fmla="*/ 1636739 h 6858000"/>
                <a:gd name="connsiteX16" fmla="*/ 5995751 w 9065550"/>
                <a:gd name="connsiteY16" fmla="*/ 493319 h 6858000"/>
                <a:gd name="connsiteX17" fmla="*/ 4494836 w 9065550"/>
                <a:gd name="connsiteY17" fmla="*/ 75383 h 6858000"/>
                <a:gd name="connsiteX18" fmla="*/ 2002499 w 9065550"/>
                <a:gd name="connsiteY18" fmla="*/ 1094261 h 6858000"/>
                <a:gd name="connsiteX19" fmla="*/ 1241306 w 9065550"/>
                <a:gd name="connsiteY19" fmla="*/ 2206935 h 6858000"/>
                <a:gd name="connsiteX20" fmla="*/ 961736 w 9065550"/>
                <a:gd name="connsiteY20" fmla="*/ 3573719 h 6858000"/>
                <a:gd name="connsiteX21" fmla="*/ 1193878 w 9065550"/>
                <a:gd name="connsiteY21" fmla="*/ 4824208 h 6858000"/>
                <a:gd name="connsiteX22" fmla="*/ 1832096 w 9065550"/>
                <a:gd name="connsiteY22" fmla="*/ 5873050 h 6858000"/>
                <a:gd name="connsiteX23" fmla="*/ 3010752 w 9065550"/>
                <a:gd name="connsiteY23" fmla="*/ 6749475 h 6858000"/>
                <a:gd name="connsiteX24" fmla="*/ 3187037 w 9065550"/>
                <a:gd name="connsiteY24" fmla="*/ 6824756 h 6858000"/>
                <a:gd name="connsiteX25" fmla="*/ 3278211 w 9065550"/>
                <a:gd name="connsiteY25" fmla="*/ 6858000 h 6858000"/>
                <a:gd name="connsiteX26" fmla="*/ 1480830 w 9065550"/>
                <a:gd name="connsiteY26" fmla="*/ 6858000 h 6858000"/>
                <a:gd name="connsiteX27" fmla="*/ 1427607 w 9065550"/>
                <a:gd name="connsiteY27" fmla="*/ 6811515 h 6858000"/>
                <a:gd name="connsiteX28" fmla="*/ 1100739 w 9065550"/>
                <a:gd name="connsiteY28" fmla="*/ 6477651 h 6858000"/>
                <a:gd name="connsiteX29" fmla="*/ 0 w 9065550"/>
                <a:gd name="connsiteY29" fmla="*/ 3573620 h 6858000"/>
                <a:gd name="connsiteX30" fmla="*/ 1805513 w 9065550"/>
                <a:gd name="connsiteY30"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065550" h="6858000">
                  <a:moveTo>
                    <a:pt x="1839951" y="0"/>
                  </a:moveTo>
                  <a:lnTo>
                    <a:pt x="6979427" y="0"/>
                  </a:lnTo>
                  <a:lnTo>
                    <a:pt x="6989586" y="6825"/>
                  </a:lnTo>
                  <a:cubicBezTo>
                    <a:pt x="8438828" y="1031353"/>
                    <a:pt x="9439169" y="2823601"/>
                    <a:pt x="8932062" y="4580835"/>
                  </a:cubicBezTo>
                  <a:cubicBezTo>
                    <a:pt x="8592517" y="5757293"/>
                    <a:pt x="7979652" y="5458140"/>
                    <a:pt x="7166294" y="6259703"/>
                  </a:cubicBezTo>
                  <a:cubicBezTo>
                    <a:pt x="7064618" y="6359905"/>
                    <a:pt x="6966014" y="6462297"/>
                    <a:pt x="6868878" y="6564765"/>
                  </a:cubicBezTo>
                  <a:lnTo>
                    <a:pt x="6591881" y="6858000"/>
                  </a:lnTo>
                  <a:lnTo>
                    <a:pt x="5184648" y="6858000"/>
                  </a:lnTo>
                  <a:lnTo>
                    <a:pt x="5244877" y="6817615"/>
                  </a:lnTo>
                  <a:cubicBezTo>
                    <a:pt x="5481027" y="6649287"/>
                    <a:pt x="5723665" y="6398593"/>
                    <a:pt x="6033853" y="6069135"/>
                  </a:cubicBezTo>
                  <a:cubicBezTo>
                    <a:pt x="6175680" y="5918484"/>
                    <a:pt x="6322395" y="5762660"/>
                    <a:pt x="6480248" y="5607082"/>
                  </a:cubicBezTo>
                  <a:cubicBezTo>
                    <a:pt x="6893276" y="5200077"/>
                    <a:pt x="7273697" y="5002920"/>
                    <a:pt x="7551502" y="4859004"/>
                  </a:cubicBezTo>
                  <a:cubicBezTo>
                    <a:pt x="7687884" y="4788339"/>
                    <a:pt x="7795540" y="4732559"/>
                    <a:pt x="7844227" y="4683074"/>
                  </a:cubicBezTo>
                  <a:cubicBezTo>
                    <a:pt x="7898759" y="4627636"/>
                    <a:pt x="7956165" y="4502313"/>
                    <a:pt x="8005810" y="4330239"/>
                  </a:cubicBezTo>
                  <a:cubicBezTo>
                    <a:pt x="8132968" y="3889611"/>
                    <a:pt x="8136446" y="3427460"/>
                    <a:pt x="8016191" y="2956574"/>
                  </a:cubicBezTo>
                  <a:cubicBezTo>
                    <a:pt x="7900876" y="2505064"/>
                    <a:pt x="7669287" y="2048671"/>
                    <a:pt x="7346424" y="1636739"/>
                  </a:cubicBezTo>
                  <a:cubicBezTo>
                    <a:pt x="6979764" y="1168830"/>
                    <a:pt x="6512706" y="773489"/>
                    <a:pt x="5995751" y="493319"/>
                  </a:cubicBezTo>
                  <a:cubicBezTo>
                    <a:pt x="5491195" y="219884"/>
                    <a:pt x="4972174" y="75383"/>
                    <a:pt x="4494836" y="75383"/>
                  </a:cubicBezTo>
                  <a:cubicBezTo>
                    <a:pt x="3554318" y="75383"/>
                    <a:pt x="2669191" y="437197"/>
                    <a:pt x="2002499" y="1094261"/>
                  </a:cubicBezTo>
                  <a:cubicBezTo>
                    <a:pt x="1676360" y="1415667"/>
                    <a:pt x="1420225" y="1790023"/>
                    <a:pt x="1241306" y="2206935"/>
                  </a:cubicBezTo>
                  <a:cubicBezTo>
                    <a:pt x="1055782" y="2639169"/>
                    <a:pt x="961736" y="3099027"/>
                    <a:pt x="961736" y="3573719"/>
                  </a:cubicBezTo>
                  <a:cubicBezTo>
                    <a:pt x="961736" y="4005124"/>
                    <a:pt x="1039805" y="4425841"/>
                    <a:pt x="1193878" y="4824208"/>
                  </a:cubicBezTo>
                  <a:cubicBezTo>
                    <a:pt x="1342457" y="5208423"/>
                    <a:pt x="1557214" y="5561306"/>
                    <a:pt x="1832096" y="5873050"/>
                  </a:cubicBezTo>
                  <a:cubicBezTo>
                    <a:pt x="2157126" y="6241599"/>
                    <a:pt x="2564661" y="6544656"/>
                    <a:pt x="3010752" y="6749475"/>
                  </a:cubicBezTo>
                  <a:cubicBezTo>
                    <a:pt x="3069003" y="6776219"/>
                    <a:pt x="3127773" y="6801314"/>
                    <a:pt x="3187037" y="6824756"/>
                  </a:cubicBezTo>
                  <a:lnTo>
                    <a:pt x="3278211" y="6858000"/>
                  </a:lnTo>
                  <a:lnTo>
                    <a:pt x="1480830" y="6858000"/>
                  </a:lnTo>
                  <a:lnTo>
                    <a:pt x="1427607" y="6811515"/>
                  </a:lnTo>
                  <a:cubicBezTo>
                    <a:pt x="1312870" y="6705919"/>
                    <a:pt x="1203751" y="6594470"/>
                    <a:pt x="1100739" y="6477651"/>
                  </a:cubicBezTo>
                  <a:cubicBezTo>
                    <a:pt x="415045" y="5700097"/>
                    <a:pt x="0" y="4684635"/>
                    <a:pt x="0" y="3573620"/>
                  </a:cubicBezTo>
                  <a:cubicBezTo>
                    <a:pt x="0" y="2121118"/>
                    <a:pt x="709459" y="831902"/>
                    <a:pt x="1805513" y="24133"/>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159" name="Freeform: Shape 6158">
              <a:extLst>
                <a:ext uri="{FF2B5EF4-FFF2-40B4-BE49-F238E27FC236}">
                  <a16:creationId xmlns:a16="http://schemas.microsoft.com/office/drawing/2014/main" id="{9A9A575B-DD07-4388-963B-0AF3FDDCF3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48217" y="3985"/>
              <a:ext cx="9088051" cy="6858000"/>
            </a:xfrm>
            <a:custGeom>
              <a:avLst/>
              <a:gdLst>
                <a:gd name="connsiteX0" fmla="*/ 5158786 w 9088051"/>
                <a:gd name="connsiteY0" fmla="*/ 0 h 6858000"/>
                <a:gd name="connsiteX1" fmla="*/ 6996771 w 9088051"/>
                <a:gd name="connsiteY1" fmla="*/ 0 h 6858000"/>
                <a:gd name="connsiteX2" fmla="*/ 7006955 w 9088051"/>
                <a:gd name="connsiteY2" fmla="*/ 6825 h 6858000"/>
                <a:gd name="connsiteX3" fmla="*/ 8954230 w 9088051"/>
                <a:gd name="connsiteY3" fmla="*/ 4580835 h 6858000"/>
                <a:gd name="connsiteX4" fmla="*/ 7184080 w 9088051"/>
                <a:gd name="connsiteY4" fmla="*/ 6259703 h 6858000"/>
                <a:gd name="connsiteX5" fmla="*/ 6885926 w 9088051"/>
                <a:gd name="connsiteY5" fmla="*/ 6564765 h 6858000"/>
                <a:gd name="connsiteX6" fmla="*/ 6608241 w 9088051"/>
                <a:gd name="connsiteY6" fmla="*/ 6858000 h 6858000"/>
                <a:gd name="connsiteX7" fmla="*/ 5462870 w 9088051"/>
                <a:gd name="connsiteY7" fmla="*/ 6858000 h 6858000"/>
                <a:gd name="connsiteX8" fmla="*/ 5529056 w 9088051"/>
                <a:gd name="connsiteY8" fmla="*/ 6804645 h 6858000"/>
                <a:gd name="connsiteX9" fmla="*/ 6167613 w 9088051"/>
                <a:gd name="connsiteY9" fmla="*/ 6173667 h 6858000"/>
                <a:gd name="connsiteX10" fmla="*/ 6610973 w 9088051"/>
                <a:gd name="connsiteY10" fmla="*/ 5715860 h 6858000"/>
                <a:gd name="connsiteX11" fmla="*/ 7646083 w 9088051"/>
                <a:gd name="connsiteY11" fmla="*/ 4995842 h 6858000"/>
                <a:gd name="connsiteX12" fmla="*/ 7980054 w 9088051"/>
                <a:gd name="connsiteY12" fmla="*/ 4790095 h 6858000"/>
                <a:gd name="connsiteX13" fmla="*/ 8180437 w 9088051"/>
                <a:gd name="connsiteY13" fmla="*/ 4371964 h 6858000"/>
                <a:gd name="connsiteX14" fmla="*/ 8192058 w 9088051"/>
                <a:gd name="connsiteY14" fmla="*/ 2919242 h 6858000"/>
                <a:gd name="connsiteX15" fmla="*/ 7492638 w 9088051"/>
                <a:gd name="connsiteY15" fmla="*/ 1542845 h 6858000"/>
                <a:gd name="connsiteX16" fmla="*/ 6089097 w 9088051"/>
                <a:gd name="connsiteY16" fmla="*/ 357847 h 6858000"/>
                <a:gd name="connsiteX17" fmla="*/ 5288639 w 9088051"/>
                <a:gd name="connsiteY17" fmla="*/ 31627 h 6858000"/>
                <a:gd name="connsiteX18" fmla="*/ 1844517 w 9088051"/>
                <a:gd name="connsiteY18" fmla="*/ 0 h 6858000"/>
                <a:gd name="connsiteX19" fmla="*/ 3734467 w 9088051"/>
                <a:gd name="connsiteY19" fmla="*/ 0 h 6858000"/>
                <a:gd name="connsiteX20" fmla="*/ 3603618 w 9088051"/>
                <a:gd name="connsiteY20" fmla="*/ 28853 h 6858000"/>
                <a:gd name="connsiteX21" fmla="*/ 1892878 w 9088051"/>
                <a:gd name="connsiteY21" fmla="*/ 985434 h 6858000"/>
                <a:gd name="connsiteX22" fmla="*/ 1096045 w 9088051"/>
                <a:gd name="connsiteY22" fmla="*/ 2147349 h 6858000"/>
                <a:gd name="connsiteX23" fmla="*/ 803453 w 9088051"/>
                <a:gd name="connsiteY23" fmla="*/ 3573669 h 6858000"/>
                <a:gd name="connsiteX24" fmla="*/ 1046377 w 9088051"/>
                <a:gd name="connsiteY24" fmla="*/ 4878573 h 6858000"/>
                <a:gd name="connsiteX25" fmla="*/ 1714473 w 9088051"/>
                <a:gd name="connsiteY25" fmla="*/ 5973776 h 6858000"/>
                <a:gd name="connsiteX26" fmla="*/ 2776083 w 9088051"/>
                <a:gd name="connsiteY26" fmla="*/ 6804641 h 6858000"/>
                <a:gd name="connsiteX27" fmla="*/ 2884836 w 9088051"/>
                <a:gd name="connsiteY27" fmla="*/ 6858000 h 6858000"/>
                <a:gd name="connsiteX28" fmla="*/ 1484505 w 9088051"/>
                <a:gd name="connsiteY28" fmla="*/ 6858000 h 6858000"/>
                <a:gd name="connsiteX29" fmla="*/ 1431151 w 9088051"/>
                <a:gd name="connsiteY29" fmla="*/ 6811515 h 6858000"/>
                <a:gd name="connsiteX30" fmla="*/ 1103471 w 9088051"/>
                <a:gd name="connsiteY30" fmla="*/ 6477651 h 6858000"/>
                <a:gd name="connsiteX31" fmla="*/ 0 w 9088051"/>
                <a:gd name="connsiteY31" fmla="*/ 3573620 h 6858000"/>
                <a:gd name="connsiteX32" fmla="*/ 1809994 w 9088051"/>
                <a:gd name="connsiteY32"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088051" h="6858000">
                  <a:moveTo>
                    <a:pt x="5158786" y="0"/>
                  </a:moveTo>
                  <a:lnTo>
                    <a:pt x="6996771" y="0"/>
                  </a:lnTo>
                  <a:lnTo>
                    <a:pt x="7006955" y="6825"/>
                  </a:lnTo>
                  <a:cubicBezTo>
                    <a:pt x="8459794" y="1031353"/>
                    <a:pt x="9462596" y="2823601"/>
                    <a:pt x="8954230" y="4580835"/>
                  </a:cubicBezTo>
                  <a:cubicBezTo>
                    <a:pt x="8613842" y="5757293"/>
                    <a:pt x="7999457" y="5458140"/>
                    <a:pt x="7184080" y="6259703"/>
                  </a:cubicBezTo>
                  <a:cubicBezTo>
                    <a:pt x="7082152" y="6359905"/>
                    <a:pt x="6983303" y="6462297"/>
                    <a:pt x="6885926" y="6564765"/>
                  </a:cubicBezTo>
                  <a:lnTo>
                    <a:pt x="6608241" y="6858000"/>
                  </a:lnTo>
                  <a:lnTo>
                    <a:pt x="5462870" y="6858000"/>
                  </a:lnTo>
                  <a:lnTo>
                    <a:pt x="5529056" y="6804645"/>
                  </a:lnTo>
                  <a:cubicBezTo>
                    <a:pt x="5740217" y="6626505"/>
                    <a:pt x="5949382" y="6404876"/>
                    <a:pt x="6167613" y="6173667"/>
                  </a:cubicBezTo>
                  <a:cubicBezTo>
                    <a:pt x="6308782" y="6024091"/>
                    <a:pt x="6454799" y="5869390"/>
                    <a:pt x="6610973" y="5715860"/>
                  </a:cubicBezTo>
                  <a:cubicBezTo>
                    <a:pt x="7007847" y="5325741"/>
                    <a:pt x="7376733" y="5135074"/>
                    <a:pt x="7646083" y="4995842"/>
                  </a:cubicBezTo>
                  <a:cubicBezTo>
                    <a:pt x="7816858" y="4907561"/>
                    <a:pt x="7916545" y="4854514"/>
                    <a:pt x="7980054" y="4790095"/>
                  </a:cubicBezTo>
                  <a:cubicBezTo>
                    <a:pt x="8054629" y="4714405"/>
                    <a:pt x="8122031" y="4573758"/>
                    <a:pt x="8180437" y="4371964"/>
                  </a:cubicBezTo>
                  <a:cubicBezTo>
                    <a:pt x="8315441" y="3905228"/>
                    <a:pt x="8319381" y="3416431"/>
                    <a:pt x="8192058" y="2919242"/>
                  </a:cubicBezTo>
                  <a:cubicBezTo>
                    <a:pt x="8071251" y="2447381"/>
                    <a:pt x="7829388" y="1971467"/>
                    <a:pt x="7492638" y="1542845"/>
                  </a:cubicBezTo>
                  <a:cubicBezTo>
                    <a:pt x="7111829" y="1058099"/>
                    <a:pt x="6626484" y="648361"/>
                    <a:pt x="6089097" y="357847"/>
                  </a:cubicBezTo>
                  <a:cubicBezTo>
                    <a:pt x="5824244" y="214687"/>
                    <a:pt x="5554957" y="105262"/>
                    <a:pt x="5288639" y="31627"/>
                  </a:cubicBezTo>
                  <a:close/>
                  <a:moveTo>
                    <a:pt x="1844517" y="0"/>
                  </a:moveTo>
                  <a:lnTo>
                    <a:pt x="3734467" y="0"/>
                  </a:lnTo>
                  <a:lnTo>
                    <a:pt x="3603618" y="28853"/>
                  </a:lnTo>
                  <a:cubicBezTo>
                    <a:pt x="2962049" y="186733"/>
                    <a:pt x="2373277" y="513136"/>
                    <a:pt x="1892878" y="985434"/>
                  </a:cubicBezTo>
                  <a:cubicBezTo>
                    <a:pt x="1551428" y="1321091"/>
                    <a:pt x="1283341" y="1711990"/>
                    <a:pt x="1096045" y="2147349"/>
                  </a:cubicBezTo>
                  <a:cubicBezTo>
                    <a:pt x="901876" y="2598519"/>
                    <a:pt x="803453" y="3078432"/>
                    <a:pt x="803453" y="3573669"/>
                  </a:cubicBezTo>
                  <a:cubicBezTo>
                    <a:pt x="803453" y="4023717"/>
                    <a:pt x="885151" y="4462735"/>
                    <a:pt x="1046377" y="4878573"/>
                  </a:cubicBezTo>
                  <a:cubicBezTo>
                    <a:pt x="1201945" y="5279770"/>
                    <a:pt x="1426681" y="5648221"/>
                    <a:pt x="1714473" y="5973776"/>
                  </a:cubicBezTo>
                  <a:cubicBezTo>
                    <a:pt x="2012357" y="6310732"/>
                    <a:pt x="2376505" y="6595304"/>
                    <a:pt x="2776083" y="6804641"/>
                  </a:cubicBezTo>
                  <a:lnTo>
                    <a:pt x="2884836" y="6858000"/>
                  </a:lnTo>
                  <a:lnTo>
                    <a:pt x="1484505" y="6858000"/>
                  </a:lnTo>
                  <a:lnTo>
                    <a:pt x="1431151" y="6811515"/>
                  </a:lnTo>
                  <a:cubicBezTo>
                    <a:pt x="1316128" y="6705919"/>
                    <a:pt x="1206738" y="6594470"/>
                    <a:pt x="1103471" y="6477651"/>
                  </a:cubicBezTo>
                  <a:cubicBezTo>
                    <a:pt x="416075" y="5700097"/>
                    <a:pt x="0" y="4684635"/>
                    <a:pt x="0" y="3573620"/>
                  </a:cubicBezTo>
                  <a:cubicBezTo>
                    <a:pt x="0" y="2121118"/>
                    <a:pt x="711220" y="831902"/>
                    <a:pt x="1809994" y="24133"/>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160" name="Freeform: Shape 6159">
              <a:extLst>
                <a:ext uri="{FF2B5EF4-FFF2-40B4-BE49-F238E27FC236}">
                  <a16:creationId xmlns:a16="http://schemas.microsoft.com/office/drawing/2014/main" id="{D55285E4-21EB-4EC1-AB8E-36E881E899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29061" y="3985"/>
              <a:ext cx="9107210" cy="6858000"/>
            </a:xfrm>
            <a:custGeom>
              <a:avLst/>
              <a:gdLst>
                <a:gd name="connsiteX0" fmla="*/ 6184722 w 9107210"/>
                <a:gd name="connsiteY0" fmla="*/ 0 h 6858000"/>
                <a:gd name="connsiteX1" fmla="*/ 6985680 w 9107210"/>
                <a:gd name="connsiteY1" fmla="*/ 0 h 6858000"/>
                <a:gd name="connsiteX2" fmla="*/ 7324323 w 9107210"/>
                <a:gd name="connsiteY2" fmla="*/ 247136 h 6858000"/>
                <a:gd name="connsiteX3" fmla="*/ 7652712 w 9107210"/>
                <a:gd name="connsiteY3" fmla="*/ 528495 h 6858000"/>
                <a:gd name="connsiteX4" fmla="*/ 8236677 w 9107210"/>
                <a:gd name="connsiteY4" fmla="*/ 1166289 h 6858000"/>
                <a:gd name="connsiteX5" fmla="*/ 8704298 w 9107210"/>
                <a:gd name="connsiteY5" fmla="*/ 1897038 h 6858000"/>
                <a:gd name="connsiteX6" fmla="*/ 8885160 w 9107210"/>
                <a:gd name="connsiteY6" fmla="*/ 2294087 h 6858000"/>
                <a:gd name="connsiteX7" fmla="*/ 8924247 w 9107210"/>
                <a:gd name="connsiteY7" fmla="*/ 2396286 h 6858000"/>
                <a:gd name="connsiteX8" fmla="*/ 8960022 w 9107210"/>
                <a:gd name="connsiteY8" fmla="*/ 2499767 h 6858000"/>
                <a:gd name="connsiteX9" fmla="*/ 8991720 w 9107210"/>
                <a:gd name="connsiteY9" fmla="*/ 2604671 h 6858000"/>
                <a:gd name="connsiteX10" fmla="*/ 9019646 w 9107210"/>
                <a:gd name="connsiteY10" fmla="*/ 2710708 h 6858000"/>
                <a:gd name="connsiteX11" fmla="*/ 9105822 w 9107210"/>
                <a:gd name="connsiteY11" fmla="*/ 3582266 h 6858000"/>
                <a:gd name="connsiteX12" fmla="*/ 9057716 w 9107210"/>
                <a:gd name="connsiteY12" fmla="*/ 4017873 h 6858000"/>
                <a:gd name="connsiteX13" fmla="*/ 8945600 w 9107210"/>
                <a:gd name="connsiteY13" fmla="*/ 4439659 h 6858000"/>
                <a:gd name="connsiteX14" fmla="*/ 8796080 w 9107210"/>
                <a:gd name="connsiteY14" fmla="*/ 4847428 h 6858000"/>
                <a:gd name="connsiteX15" fmla="*/ 8702056 w 9107210"/>
                <a:gd name="connsiteY15" fmla="*/ 5050108 h 6858000"/>
                <a:gd name="connsiteX16" fmla="*/ 8581125 w 9107210"/>
                <a:gd name="connsiteY16" fmla="*/ 5247525 h 6858000"/>
                <a:gd name="connsiteX17" fmla="*/ 8426254 w 9107210"/>
                <a:gd name="connsiteY17" fmla="*/ 5429647 h 6858000"/>
                <a:gd name="connsiteX18" fmla="*/ 8337174 w 9107210"/>
                <a:gd name="connsiteY18" fmla="*/ 5510552 h 6858000"/>
                <a:gd name="connsiteX19" fmla="*/ 8243200 w 9107210"/>
                <a:gd name="connsiteY19" fmla="*/ 5582948 h 6858000"/>
                <a:gd name="connsiteX20" fmla="*/ 7868330 w 9107210"/>
                <a:gd name="connsiteY20" fmla="*/ 5811104 h 6858000"/>
                <a:gd name="connsiteX21" fmla="*/ 7538916 w 9107210"/>
                <a:gd name="connsiteY21" fmla="*/ 6018899 h 6858000"/>
                <a:gd name="connsiteX22" fmla="*/ 7391280 w 9107210"/>
                <a:gd name="connsiteY22" fmla="*/ 6134132 h 6858000"/>
                <a:gd name="connsiteX23" fmla="*/ 7252511 w 9107210"/>
                <a:gd name="connsiteY23" fmla="*/ 6259105 h 6858000"/>
                <a:gd name="connsiteX24" fmla="*/ 7185601 w 9107210"/>
                <a:gd name="connsiteY24" fmla="*/ 6325894 h 6858000"/>
                <a:gd name="connsiteX25" fmla="*/ 7116651 w 9107210"/>
                <a:gd name="connsiteY25" fmla="*/ 6397010 h 6858000"/>
                <a:gd name="connsiteX26" fmla="*/ 6978545 w 9107210"/>
                <a:gd name="connsiteY26" fmla="*/ 6541607 h 6858000"/>
                <a:gd name="connsiteX27" fmla="*/ 6693009 w 9107210"/>
                <a:gd name="connsiteY27" fmla="*/ 6832716 h 6858000"/>
                <a:gd name="connsiteX28" fmla="*/ 6667488 w 9107210"/>
                <a:gd name="connsiteY28" fmla="*/ 6858000 h 6858000"/>
                <a:gd name="connsiteX29" fmla="*/ 6056793 w 9107210"/>
                <a:gd name="connsiteY29" fmla="*/ 6858000 h 6858000"/>
                <a:gd name="connsiteX30" fmla="*/ 6077345 w 9107210"/>
                <a:gd name="connsiteY30" fmla="*/ 6835420 h 6858000"/>
                <a:gd name="connsiteX31" fmla="*/ 6208519 w 9107210"/>
                <a:gd name="connsiteY31" fmla="*/ 6683989 h 6858000"/>
                <a:gd name="connsiteX32" fmla="*/ 6340001 w 9107210"/>
                <a:gd name="connsiteY32" fmla="*/ 6529852 h 6858000"/>
                <a:gd name="connsiteX33" fmla="*/ 6611419 w 9107210"/>
                <a:gd name="connsiteY33" fmla="*/ 6219317 h 6858000"/>
                <a:gd name="connsiteX34" fmla="*/ 6757678 w 9107210"/>
                <a:gd name="connsiteY34" fmla="*/ 6068228 h 6858000"/>
                <a:gd name="connsiteX35" fmla="*/ 6833713 w 9107210"/>
                <a:gd name="connsiteY35" fmla="*/ 5994061 h 6858000"/>
                <a:gd name="connsiteX36" fmla="*/ 6915148 w 9107210"/>
                <a:gd name="connsiteY36" fmla="*/ 5918812 h 6858000"/>
                <a:gd name="connsiteX37" fmla="*/ 7276311 w 9107210"/>
                <a:gd name="connsiteY37" fmla="*/ 5650229 h 6858000"/>
                <a:gd name="connsiteX38" fmla="*/ 7664942 w 9107210"/>
                <a:gd name="connsiteY38" fmla="*/ 5445681 h 6858000"/>
                <a:gd name="connsiteX39" fmla="*/ 7848505 w 9107210"/>
                <a:gd name="connsiteY39" fmla="*/ 5358333 h 6858000"/>
                <a:gd name="connsiteX40" fmla="*/ 8011785 w 9107210"/>
                <a:gd name="connsiteY40" fmla="*/ 5267788 h 6858000"/>
                <a:gd name="connsiteX41" fmla="*/ 8260273 w 9107210"/>
                <a:gd name="connsiteY41" fmla="*/ 5034370 h 6858000"/>
                <a:gd name="connsiteX42" fmla="*/ 8417589 w 9107210"/>
                <a:gd name="connsiteY42" fmla="*/ 4714488 h 6858000"/>
                <a:gd name="connsiteX43" fmla="*/ 8495000 w 9107210"/>
                <a:gd name="connsiteY43" fmla="*/ 4346409 h 6858000"/>
                <a:gd name="connsiteX44" fmla="*/ 8508556 w 9107210"/>
                <a:gd name="connsiteY44" fmla="*/ 3971101 h 6858000"/>
                <a:gd name="connsiteX45" fmla="*/ 8483330 w 9107210"/>
                <a:gd name="connsiteY45" fmla="*/ 3600710 h 6858000"/>
                <a:gd name="connsiteX46" fmla="*/ 8425336 w 9107210"/>
                <a:gd name="connsiteY46" fmla="*/ 3236121 h 6858000"/>
                <a:gd name="connsiteX47" fmla="*/ 8334575 w 9107210"/>
                <a:gd name="connsiteY47" fmla="*/ 2877977 h 6858000"/>
                <a:gd name="connsiteX48" fmla="*/ 8087513 w 9107210"/>
                <a:gd name="connsiteY48" fmla="*/ 2174622 h 6858000"/>
                <a:gd name="connsiteX49" fmla="*/ 7723650 w 9107210"/>
                <a:gd name="connsiteY49" fmla="*/ 1507613 h 6858000"/>
                <a:gd name="connsiteX50" fmla="*/ 7501815 w 9107210"/>
                <a:gd name="connsiteY50" fmla="*/ 1192947 h 6858000"/>
                <a:gd name="connsiteX51" fmla="*/ 7254399 w 9107210"/>
                <a:gd name="connsiteY51" fmla="*/ 894361 h 6858000"/>
                <a:gd name="connsiteX52" fmla="*/ 6689339 w 9107210"/>
                <a:gd name="connsiteY52" fmla="*/ 354046 h 6858000"/>
                <a:gd name="connsiteX53" fmla="*/ 6206651 w 9107210"/>
                <a:gd name="connsiteY53" fmla="*/ 12626 h 6858000"/>
                <a:gd name="connsiteX54" fmla="*/ 1827105 w 9107210"/>
                <a:gd name="connsiteY54" fmla="*/ 0 h 6858000"/>
                <a:gd name="connsiteX55" fmla="*/ 2807607 w 9107210"/>
                <a:gd name="connsiteY55" fmla="*/ 0 h 6858000"/>
                <a:gd name="connsiteX56" fmla="*/ 2667958 w 9107210"/>
                <a:gd name="connsiteY56" fmla="*/ 88235 h 6858000"/>
                <a:gd name="connsiteX57" fmla="*/ 2354723 w 9107210"/>
                <a:gd name="connsiteY57" fmla="*/ 314947 h 6858000"/>
                <a:gd name="connsiteX58" fmla="*/ 2059963 w 9107210"/>
                <a:gd name="connsiteY58" fmla="*/ 561545 h 6858000"/>
                <a:gd name="connsiteX59" fmla="*/ 1780798 w 9107210"/>
                <a:gd name="connsiteY59" fmla="*/ 824425 h 6858000"/>
                <a:gd name="connsiteX60" fmla="*/ 954714 w 9107210"/>
                <a:gd name="connsiteY60" fmla="*/ 2094309 h 6858000"/>
                <a:gd name="connsiteX61" fmla="*/ 732676 w 9107210"/>
                <a:gd name="connsiteY61" fmla="*/ 2813646 h 6858000"/>
                <a:gd name="connsiteX62" fmla="*/ 673867 w 9107210"/>
                <a:gd name="connsiteY62" fmla="*/ 3183989 h 6858000"/>
                <a:gd name="connsiteX63" fmla="*/ 647621 w 9107210"/>
                <a:gd name="connsiteY63" fmla="*/ 3557281 h 6858000"/>
                <a:gd name="connsiteX64" fmla="*/ 653381 w 9107210"/>
                <a:gd name="connsiteY64" fmla="*/ 3931214 h 6858000"/>
                <a:gd name="connsiteX65" fmla="*/ 690428 w 9107210"/>
                <a:gd name="connsiteY65" fmla="*/ 4303719 h 6858000"/>
                <a:gd name="connsiteX66" fmla="*/ 871801 w 9107210"/>
                <a:gd name="connsiteY66" fmla="*/ 5033041 h 6858000"/>
                <a:gd name="connsiteX67" fmla="*/ 1197749 w 9107210"/>
                <a:gd name="connsiteY67" fmla="*/ 5718494 h 6858000"/>
                <a:gd name="connsiteX68" fmla="*/ 1411480 w 9107210"/>
                <a:gd name="connsiteY68" fmla="*/ 6036703 h 6858000"/>
                <a:gd name="connsiteX69" fmla="*/ 1530170 w 9107210"/>
                <a:gd name="connsiteY69" fmla="*/ 6188430 h 6858000"/>
                <a:gd name="connsiteX70" fmla="*/ 1657165 w 9107210"/>
                <a:gd name="connsiteY70" fmla="*/ 6335385 h 6858000"/>
                <a:gd name="connsiteX71" fmla="*/ 1931343 w 9107210"/>
                <a:gd name="connsiteY71" fmla="*/ 6612896 h 6858000"/>
                <a:gd name="connsiteX72" fmla="*/ 2220133 w 9107210"/>
                <a:gd name="connsiteY72" fmla="*/ 6858000 h 6858000"/>
                <a:gd name="connsiteX73" fmla="*/ 1539862 w 9107210"/>
                <a:gd name="connsiteY73" fmla="*/ 6858000 h 6858000"/>
                <a:gd name="connsiteX74" fmla="*/ 1307111 w 9107210"/>
                <a:gd name="connsiteY74" fmla="*/ 6648873 h 6858000"/>
                <a:gd name="connsiteX75" fmla="*/ 750258 w 9107210"/>
                <a:gd name="connsiteY75" fmla="*/ 5987570 h 6858000"/>
                <a:gd name="connsiteX76" fmla="*/ 335382 w 9107210"/>
                <a:gd name="connsiteY76" fmla="*/ 5229279 h 6858000"/>
                <a:gd name="connsiteX77" fmla="*/ 79351 w 9107210"/>
                <a:gd name="connsiteY77" fmla="*/ 4403854 h 6858000"/>
                <a:gd name="connsiteX78" fmla="*/ 16007 w 9107210"/>
                <a:gd name="connsiteY78" fmla="*/ 3975723 h 6858000"/>
                <a:gd name="connsiteX79" fmla="*/ 871 w 9107210"/>
                <a:gd name="connsiteY79" fmla="*/ 3543362 h 6858000"/>
                <a:gd name="connsiteX80" fmla="*/ 32519 w 9107210"/>
                <a:gd name="connsiteY80" fmla="*/ 3112085 h 6858000"/>
                <a:gd name="connsiteX81" fmla="*/ 108502 w 9107210"/>
                <a:gd name="connsiteY81" fmla="*/ 2686511 h 6858000"/>
                <a:gd name="connsiteX82" fmla="*/ 378239 w 9107210"/>
                <a:gd name="connsiteY82" fmla="*/ 1865955 h 6858000"/>
                <a:gd name="connsiteX83" fmla="*/ 1343701 w 9107210"/>
                <a:gd name="connsiteY83" fmla="*/ 431508 h 6858000"/>
                <a:gd name="connsiteX84" fmla="*/ 1661853 w 9107210"/>
                <a:gd name="connsiteY84" fmla="*/ 1302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9107210" h="6858000">
                  <a:moveTo>
                    <a:pt x="6184722" y="0"/>
                  </a:moveTo>
                  <a:lnTo>
                    <a:pt x="6985680" y="0"/>
                  </a:lnTo>
                  <a:lnTo>
                    <a:pt x="7324323" y="247136"/>
                  </a:lnTo>
                  <a:cubicBezTo>
                    <a:pt x="7437502" y="336500"/>
                    <a:pt x="7547171" y="430254"/>
                    <a:pt x="7652712" y="528495"/>
                  </a:cubicBezTo>
                  <a:cubicBezTo>
                    <a:pt x="7863743" y="724929"/>
                    <a:pt x="8060097" y="937593"/>
                    <a:pt x="8236677" y="1166289"/>
                  </a:cubicBezTo>
                  <a:cubicBezTo>
                    <a:pt x="8413818" y="1394594"/>
                    <a:pt x="8570168" y="1639471"/>
                    <a:pt x="8704298" y="1897038"/>
                  </a:cubicBezTo>
                  <a:cubicBezTo>
                    <a:pt x="8770803" y="2026141"/>
                    <a:pt x="8830836" y="2158786"/>
                    <a:pt x="8885160" y="2294087"/>
                  </a:cubicBezTo>
                  <a:cubicBezTo>
                    <a:pt x="8898360" y="2328071"/>
                    <a:pt x="8912169" y="2361810"/>
                    <a:pt x="8924247" y="2396286"/>
                  </a:cubicBezTo>
                  <a:lnTo>
                    <a:pt x="8960022" y="2499767"/>
                  </a:lnTo>
                  <a:lnTo>
                    <a:pt x="8991720" y="2604671"/>
                  </a:lnTo>
                  <a:cubicBezTo>
                    <a:pt x="9002116" y="2639690"/>
                    <a:pt x="9010474" y="2675346"/>
                    <a:pt x="9019646" y="2710708"/>
                  </a:cubicBezTo>
                  <a:cubicBezTo>
                    <a:pt x="9089055" y="2995079"/>
                    <a:pt x="9113620" y="3289927"/>
                    <a:pt x="9105822" y="3582266"/>
                  </a:cubicBezTo>
                  <a:cubicBezTo>
                    <a:pt x="9101796" y="3728484"/>
                    <a:pt x="9085744" y="3874458"/>
                    <a:pt x="9057716" y="4017873"/>
                  </a:cubicBezTo>
                  <a:cubicBezTo>
                    <a:pt x="9029534" y="4161336"/>
                    <a:pt x="8990497" y="4302046"/>
                    <a:pt x="8945600" y="4439659"/>
                  </a:cubicBezTo>
                  <a:cubicBezTo>
                    <a:pt x="8900857" y="4577566"/>
                    <a:pt x="8852901" y="4711784"/>
                    <a:pt x="8796080" y="4847428"/>
                  </a:cubicBezTo>
                  <a:cubicBezTo>
                    <a:pt x="8767695" y="4915152"/>
                    <a:pt x="8737016" y="4982926"/>
                    <a:pt x="8702056" y="5050108"/>
                  </a:cubicBezTo>
                  <a:cubicBezTo>
                    <a:pt x="8666485" y="5116997"/>
                    <a:pt x="8627347" y="5183687"/>
                    <a:pt x="8581125" y="5247525"/>
                  </a:cubicBezTo>
                  <a:cubicBezTo>
                    <a:pt x="8535565" y="5311660"/>
                    <a:pt x="8483534" y="5373185"/>
                    <a:pt x="8426254" y="5429647"/>
                  </a:cubicBezTo>
                  <a:cubicBezTo>
                    <a:pt x="8397512" y="5457779"/>
                    <a:pt x="8367801" y="5484879"/>
                    <a:pt x="8337174" y="5510552"/>
                  </a:cubicBezTo>
                  <a:cubicBezTo>
                    <a:pt x="8306444" y="5536077"/>
                    <a:pt x="8274899" y="5560029"/>
                    <a:pt x="8243200" y="5582948"/>
                  </a:cubicBezTo>
                  <a:cubicBezTo>
                    <a:pt x="8115543" y="5674574"/>
                    <a:pt x="7986203" y="5743233"/>
                    <a:pt x="7868330" y="5811104"/>
                  </a:cubicBezTo>
                  <a:cubicBezTo>
                    <a:pt x="7749844" y="5878385"/>
                    <a:pt x="7640685" y="5945126"/>
                    <a:pt x="7538916" y="6018899"/>
                  </a:cubicBezTo>
                  <a:cubicBezTo>
                    <a:pt x="7487749" y="6055392"/>
                    <a:pt x="7438777" y="6093950"/>
                    <a:pt x="7391280" y="6134132"/>
                  </a:cubicBezTo>
                  <a:cubicBezTo>
                    <a:pt x="7343427" y="6173921"/>
                    <a:pt x="7297511" y="6215922"/>
                    <a:pt x="7252511" y="6259105"/>
                  </a:cubicBezTo>
                  <a:cubicBezTo>
                    <a:pt x="7229784" y="6280990"/>
                    <a:pt x="7208635" y="6302433"/>
                    <a:pt x="7185601" y="6325894"/>
                  </a:cubicBezTo>
                  <a:lnTo>
                    <a:pt x="7116651" y="6397010"/>
                  </a:lnTo>
                  <a:lnTo>
                    <a:pt x="6978545" y="6541607"/>
                  </a:lnTo>
                  <a:cubicBezTo>
                    <a:pt x="6885693" y="6638397"/>
                    <a:pt x="6789885" y="6734943"/>
                    <a:pt x="6693009" y="6832716"/>
                  </a:cubicBezTo>
                  <a:lnTo>
                    <a:pt x="6667488" y="6858000"/>
                  </a:lnTo>
                  <a:lnTo>
                    <a:pt x="6056793" y="6858000"/>
                  </a:lnTo>
                  <a:lnTo>
                    <a:pt x="6077345" y="6835420"/>
                  </a:lnTo>
                  <a:cubicBezTo>
                    <a:pt x="6121427" y="6785747"/>
                    <a:pt x="6164948" y="6735090"/>
                    <a:pt x="6208519" y="6683989"/>
                  </a:cubicBezTo>
                  <a:lnTo>
                    <a:pt x="6340001" y="6529852"/>
                  </a:lnTo>
                  <a:cubicBezTo>
                    <a:pt x="6428315" y="6426667"/>
                    <a:pt x="6516733" y="6321417"/>
                    <a:pt x="6611419" y="6219317"/>
                  </a:cubicBezTo>
                  <a:cubicBezTo>
                    <a:pt x="6658864" y="6168363"/>
                    <a:pt x="6707584" y="6117950"/>
                    <a:pt x="6757678" y="6068228"/>
                  </a:cubicBezTo>
                  <a:lnTo>
                    <a:pt x="6833713" y="5994061"/>
                  </a:lnTo>
                  <a:cubicBezTo>
                    <a:pt x="6859346" y="5969422"/>
                    <a:pt x="6887579" y="5943404"/>
                    <a:pt x="6915148" y="5918812"/>
                  </a:cubicBezTo>
                  <a:cubicBezTo>
                    <a:pt x="7026295" y="5819219"/>
                    <a:pt x="7148602" y="5729117"/>
                    <a:pt x="7276311" y="5650229"/>
                  </a:cubicBezTo>
                  <a:cubicBezTo>
                    <a:pt x="7403918" y="5571046"/>
                    <a:pt x="7537794" y="5505190"/>
                    <a:pt x="7664942" y="5445681"/>
                  </a:cubicBezTo>
                  <a:cubicBezTo>
                    <a:pt x="7728491" y="5416024"/>
                    <a:pt x="7790410" y="5387449"/>
                    <a:pt x="7848505" y="5358333"/>
                  </a:cubicBezTo>
                  <a:cubicBezTo>
                    <a:pt x="7906805" y="5329315"/>
                    <a:pt x="7961843" y="5300101"/>
                    <a:pt x="8011785" y="5267788"/>
                  </a:cubicBezTo>
                  <a:cubicBezTo>
                    <a:pt x="8112281" y="5203950"/>
                    <a:pt x="8193615" y="5128111"/>
                    <a:pt x="8260273" y="5034370"/>
                  </a:cubicBezTo>
                  <a:cubicBezTo>
                    <a:pt x="8326370" y="4940776"/>
                    <a:pt x="8378657" y="4831640"/>
                    <a:pt x="8417589" y="4714488"/>
                  </a:cubicBezTo>
                  <a:cubicBezTo>
                    <a:pt x="8456372" y="4597485"/>
                    <a:pt x="8481140" y="4471332"/>
                    <a:pt x="8495000" y="4346409"/>
                  </a:cubicBezTo>
                  <a:cubicBezTo>
                    <a:pt x="8508404" y="4221044"/>
                    <a:pt x="8511359" y="4095482"/>
                    <a:pt x="8508556" y="3971101"/>
                  </a:cubicBezTo>
                  <a:cubicBezTo>
                    <a:pt x="8504530" y="3846571"/>
                    <a:pt x="8495663" y="3723222"/>
                    <a:pt x="8483330" y="3600710"/>
                  </a:cubicBezTo>
                  <a:cubicBezTo>
                    <a:pt x="8470793" y="3478148"/>
                    <a:pt x="8451888" y="3356421"/>
                    <a:pt x="8425336" y="3236121"/>
                  </a:cubicBezTo>
                  <a:cubicBezTo>
                    <a:pt x="8399091" y="3115774"/>
                    <a:pt x="8367801" y="2996655"/>
                    <a:pt x="8334575" y="2877977"/>
                  </a:cubicBezTo>
                  <a:cubicBezTo>
                    <a:pt x="8268222" y="2640772"/>
                    <a:pt x="8190100" y="2404057"/>
                    <a:pt x="8087513" y="2174622"/>
                  </a:cubicBezTo>
                  <a:cubicBezTo>
                    <a:pt x="7985081" y="1945237"/>
                    <a:pt x="7863233" y="1721900"/>
                    <a:pt x="7723650" y="1507613"/>
                  </a:cubicBezTo>
                  <a:cubicBezTo>
                    <a:pt x="7653527" y="1400692"/>
                    <a:pt x="7579684" y="1295589"/>
                    <a:pt x="7501815" y="1192947"/>
                  </a:cubicBezTo>
                  <a:cubicBezTo>
                    <a:pt x="7423844" y="1090353"/>
                    <a:pt x="7340778" y="991103"/>
                    <a:pt x="7254399" y="894361"/>
                  </a:cubicBezTo>
                  <a:cubicBezTo>
                    <a:pt x="7082047" y="700485"/>
                    <a:pt x="6893083" y="519052"/>
                    <a:pt x="6689339" y="354046"/>
                  </a:cubicBezTo>
                  <a:cubicBezTo>
                    <a:pt x="6536914" y="229775"/>
                    <a:pt x="6375602" y="115325"/>
                    <a:pt x="6206651" y="12626"/>
                  </a:cubicBezTo>
                  <a:close/>
                  <a:moveTo>
                    <a:pt x="1827105" y="0"/>
                  </a:moveTo>
                  <a:lnTo>
                    <a:pt x="2807607" y="0"/>
                  </a:lnTo>
                  <a:lnTo>
                    <a:pt x="2667958" y="88235"/>
                  </a:lnTo>
                  <a:cubicBezTo>
                    <a:pt x="2560098" y="159777"/>
                    <a:pt x="2455754" y="235690"/>
                    <a:pt x="2354723" y="314947"/>
                  </a:cubicBezTo>
                  <a:cubicBezTo>
                    <a:pt x="2253464" y="394030"/>
                    <a:pt x="2156943" y="478181"/>
                    <a:pt x="2059963" y="561545"/>
                  </a:cubicBezTo>
                  <a:cubicBezTo>
                    <a:pt x="1962831" y="644811"/>
                    <a:pt x="1868297" y="731322"/>
                    <a:pt x="1780798" y="824425"/>
                  </a:cubicBezTo>
                  <a:cubicBezTo>
                    <a:pt x="1429010" y="1195013"/>
                    <a:pt x="1148011" y="1628455"/>
                    <a:pt x="954714" y="2094309"/>
                  </a:cubicBezTo>
                  <a:cubicBezTo>
                    <a:pt x="857938" y="2327186"/>
                    <a:pt x="783229" y="2568326"/>
                    <a:pt x="732676" y="2813646"/>
                  </a:cubicBezTo>
                  <a:cubicBezTo>
                    <a:pt x="707552" y="2936307"/>
                    <a:pt x="688085" y="3059952"/>
                    <a:pt x="673867" y="3183989"/>
                  </a:cubicBezTo>
                  <a:cubicBezTo>
                    <a:pt x="660056" y="3308075"/>
                    <a:pt x="651341" y="3432605"/>
                    <a:pt x="647621" y="3557281"/>
                  </a:cubicBezTo>
                  <a:cubicBezTo>
                    <a:pt x="644411" y="3681958"/>
                    <a:pt x="645329" y="3806733"/>
                    <a:pt x="653381" y="3931214"/>
                  </a:cubicBezTo>
                  <a:cubicBezTo>
                    <a:pt x="659852" y="4055792"/>
                    <a:pt x="672949" y="4179977"/>
                    <a:pt x="690428" y="4303719"/>
                  </a:cubicBezTo>
                  <a:cubicBezTo>
                    <a:pt x="726408" y="4551057"/>
                    <a:pt x="786440" y="4795835"/>
                    <a:pt x="871801" y="5033041"/>
                  </a:cubicBezTo>
                  <a:cubicBezTo>
                    <a:pt x="957007" y="5270247"/>
                    <a:pt x="1065962" y="5500322"/>
                    <a:pt x="1197749" y="5718494"/>
                  </a:cubicBezTo>
                  <a:cubicBezTo>
                    <a:pt x="1263846" y="5827433"/>
                    <a:pt x="1334937" y="5933813"/>
                    <a:pt x="1411480" y="6036703"/>
                  </a:cubicBezTo>
                  <a:cubicBezTo>
                    <a:pt x="1449548" y="6088295"/>
                    <a:pt x="1489451" y="6138609"/>
                    <a:pt x="1530170" y="6188430"/>
                  </a:cubicBezTo>
                  <a:cubicBezTo>
                    <a:pt x="1571447" y="6238055"/>
                    <a:pt x="1613644" y="6287336"/>
                    <a:pt x="1657165" y="6335385"/>
                  </a:cubicBezTo>
                  <a:cubicBezTo>
                    <a:pt x="1744079" y="6431708"/>
                    <a:pt x="1835644" y="6524282"/>
                    <a:pt x="1931343" y="6612896"/>
                  </a:cubicBezTo>
                  <a:lnTo>
                    <a:pt x="2220133" y="6858000"/>
                  </a:lnTo>
                  <a:lnTo>
                    <a:pt x="1539862" y="6858000"/>
                  </a:lnTo>
                  <a:lnTo>
                    <a:pt x="1307111" y="6648873"/>
                  </a:lnTo>
                  <a:cubicBezTo>
                    <a:pt x="1101839" y="6448063"/>
                    <a:pt x="913180" y="6225465"/>
                    <a:pt x="750258" y="5987570"/>
                  </a:cubicBezTo>
                  <a:cubicBezTo>
                    <a:pt x="587232" y="5749281"/>
                    <a:pt x="448261" y="5494813"/>
                    <a:pt x="335382" y="5229279"/>
                  </a:cubicBezTo>
                  <a:cubicBezTo>
                    <a:pt x="222298" y="4963793"/>
                    <a:pt x="137040" y="4686652"/>
                    <a:pt x="79351" y="4403854"/>
                  </a:cubicBezTo>
                  <a:cubicBezTo>
                    <a:pt x="50150" y="4262456"/>
                    <a:pt x="29767" y="4119385"/>
                    <a:pt x="16007" y="3975723"/>
                  </a:cubicBezTo>
                  <a:cubicBezTo>
                    <a:pt x="3930" y="3831964"/>
                    <a:pt x="-2441" y="3687614"/>
                    <a:pt x="871" y="3543362"/>
                  </a:cubicBezTo>
                  <a:cubicBezTo>
                    <a:pt x="3522" y="3399160"/>
                    <a:pt x="14172" y="3255105"/>
                    <a:pt x="32519" y="3112085"/>
                  </a:cubicBezTo>
                  <a:cubicBezTo>
                    <a:pt x="50508" y="2969014"/>
                    <a:pt x="76090" y="2826925"/>
                    <a:pt x="108502" y="2686511"/>
                  </a:cubicBezTo>
                  <a:cubicBezTo>
                    <a:pt x="173019" y="2405533"/>
                    <a:pt x="263474" y="2130703"/>
                    <a:pt x="378239" y="1865955"/>
                  </a:cubicBezTo>
                  <a:cubicBezTo>
                    <a:pt x="607922" y="1336607"/>
                    <a:pt x="935706" y="848228"/>
                    <a:pt x="1343701" y="431508"/>
                  </a:cubicBezTo>
                  <a:cubicBezTo>
                    <a:pt x="1446133" y="327783"/>
                    <a:pt x="1550910" y="225926"/>
                    <a:pt x="1661853" y="130268"/>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161" name="Freeform: Shape 6160">
              <a:extLst>
                <a:ext uri="{FF2B5EF4-FFF2-40B4-BE49-F238E27FC236}">
                  <a16:creationId xmlns:a16="http://schemas.microsoft.com/office/drawing/2014/main" id="{6A0C77B5-3FAA-4D4F-9555-89D7516088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3402" y="3985"/>
              <a:ext cx="9767847" cy="6858000"/>
            </a:xfrm>
            <a:custGeom>
              <a:avLst/>
              <a:gdLst>
                <a:gd name="connsiteX0" fmla="*/ 7145704 w 9767847"/>
                <a:gd name="connsiteY0" fmla="*/ 0 h 6858000"/>
                <a:gd name="connsiteX1" fmla="*/ 7875738 w 9767847"/>
                <a:gd name="connsiteY1" fmla="*/ 0 h 6858000"/>
                <a:gd name="connsiteX2" fmla="*/ 7990553 w 9767847"/>
                <a:gd name="connsiteY2" fmla="*/ 85415 h 6858000"/>
                <a:gd name="connsiteX3" fmla="*/ 9767847 w 9767847"/>
                <a:gd name="connsiteY3" fmla="*/ 3653129 h 6858000"/>
                <a:gd name="connsiteX4" fmla="*/ 8652597 w 9767847"/>
                <a:gd name="connsiteY4" fmla="*/ 6594103 h 6858000"/>
                <a:gd name="connsiteX5" fmla="*/ 8399240 w 9767847"/>
                <a:gd name="connsiteY5" fmla="*/ 6858000 h 6858000"/>
                <a:gd name="connsiteX6" fmla="*/ 6766926 w 9767847"/>
                <a:gd name="connsiteY6" fmla="*/ 6858000 h 6858000"/>
                <a:gd name="connsiteX7" fmla="*/ 6804586 w 9767847"/>
                <a:gd name="connsiteY7" fmla="*/ 6821201 h 6858000"/>
                <a:gd name="connsiteX8" fmla="*/ 6881735 w 9767847"/>
                <a:gd name="connsiteY8" fmla="*/ 6745295 h 6858000"/>
                <a:gd name="connsiteX9" fmla="*/ 6958883 w 9767847"/>
                <a:gd name="connsiteY9" fmla="*/ 6668920 h 6858000"/>
                <a:gd name="connsiteX10" fmla="*/ 7267925 w 9767847"/>
                <a:gd name="connsiteY10" fmla="*/ 6359792 h 6858000"/>
                <a:gd name="connsiteX11" fmla="*/ 7424360 w 9767847"/>
                <a:gd name="connsiteY11" fmla="*/ 6204783 h 6858000"/>
                <a:gd name="connsiteX12" fmla="*/ 7504938 w 9767847"/>
                <a:gd name="connsiteY12" fmla="*/ 6126806 h 6858000"/>
                <a:gd name="connsiteX13" fmla="*/ 7546396 w 9767847"/>
                <a:gd name="connsiteY13" fmla="*/ 6087795 h 6858000"/>
                <a:gd name="connsiteX14" fmla="*/ 7588002 w 9767847"/>
                <a:gd name="connsiteY14" fmla="*/ 6049630 h 6858000"/>
                <a:gd name="connsiteX15" fmla="*/ 7631000 w 9767847"/>
                <a:gd name="connsiteY15" fmla="*/ 6010807 h 6858000"/>
                <a:gd name="connsiteX16" fmla="*/ 7675440 w 9767847"/>
                <a:gd name="connsiteY16" fmla="*/ 5972407 h 6858000"/>
                <a:gd name="connsiteX17" fmla="*/ 7720626 w 9767847"/>
                <a:gd name="connsiteY17" fmla="*/ 5934949 h 6858000"/>
                <a:gd name="connsiteX18" fmla="*/ 7766458 w 9767847"/>
                <a:gd name="connsiteY18" fmla="*/ 5898432 h 6858000"/>
                <a:gd name="connsiteX19" fmla="*/ 7955254 w 9767847"/>
                <a:gd name="connsiteY19" fmla="*/ 5760926 h 6858000"/>
                <a:gd name="connsiteX20" fmla="*/ 8352678 w 9767847"/>
                <a:gd name="connsiteY20" fmla="*/ 5521728 h 6858000"/>
                <a:gd name="connsiteX21" fmla="*/ 8451350 w 9767847"/>
                <a:gd name="connsiteY21" fmla="*/ 5469352 h 6858000"/>
                <a:gd name="connsiteX22" fmla="*/ 8548532 w 9767847"/>
                <a:gd name="connsiteY22" fmla="*/ 5417493 h 6858000"/>
                <a:gd name="connsiteX23" fmla="*/ 8729473 w 9767847"/>
                <a:gd name="connsiteY23" fmla="*/ 5314059 h 6858000"/>
                <a:gd name="connsiteX24" fmla="*/ 8770781 w 9767847"/>
                <a:gd name="connsiteY24" fmla="*/ 5287330 h 6858000"/>
                <a:gd name="connsiteX25" fmla="*/ 8790964 w 9767847"/>
                <a:gd name="connsiteY25" fmla="*/ 5273590 h 6858000"/>
                <a:gd name="connsiteX26" fmla="*/ 8810499 w 9767847"/>
                <a:gd name="connsiteY26" fmla="*/ 5259801 h 6858000"/>
                <a:gd name="connsiteX27" fmla="*/ 8883571 w 9767847"/>
                <a:gd name="connsiteY27" fmla="*/ 5202577 h 6858000"/>
                <a:gd name="connsiteX28" fmla="*/ 9006651 w 9767847"/>
                <a:gd name="connsiteY28" fmla="*/ 5074625 h 6858000"/>
                <a:gd name="connsiteX29" fmla="*/ 9033494 w 9767847"/>
                <a:gd name="connsiteY29" fmla="*/ 5038203 h 6858000"/>
                <a:gd name="connsiteX30" fmla="*/ 9040305 w 9767847"/>
                <a:gd name="connsiteY30" fmla="*/ 5028649 h 6858000"/>
                <a:gd name="connsiteX31" fmla="*/ 9046568 w 9767847"/>
                <a:gd name="connsiteY31" fmla="*/ 5019379 h 6858000"/>
                <a:gd name="connsiteX32" fmla="*/ 9058846 w 9767847"/>
                <a:gd name="connsiteY32" fmla="*/ 5000743 h 6858000"/>
                <a:gd name="connsiteX33" fmla="*/ 9104529 w 9767847"/>
                <a:gd name="connsiteY33" fmla="*/ 4922203 h 6858000"/>
                <a:gd name="connsiteX34" fmla="*/ 9181081 w 9767847"/>
                <a:gd name="connsiteY34" fmla="*/ 4748792 h 6858000"/>
                <a:gd name="connsiteX35" fmla="*/ 9240731 w 9767847"/>
                <a:gd name="connsiteY35" fmla="*/ 4561970 h 6858000"/>
                <a:gd name="connsiteX36" fmla="*/ 9265388 w 9767847"/>
                <a:gd name="connsiteY36" fmla="*/ 4465171 h 6858000"/>
                <a:gd name="connsiteX37" fmla="*/ 9276571 w 9767847"/>
                <a:gd name="connsiteY37" fmla="*/ 4416041 h 6858000"/>
                <a:gd name="connsiteX38" fmla="*/ 9281841 w 9767847"/>
                <a:gd name="connsiteY38" fmla="*/ 4391477 h 6858000"/>
                <a:gd name="connsiteX39" fmla="*/ 9286513 w 9767847"/>
                <a:gd name="connsiteY39" fmla="*/ 4368936 h 6858000"/>
                <a:gd name="connsiteX40" fmla="*/ 9296754 w 9767847"/>
                <a:gd name="connsiteY40" fmla="*/ 4316136 h 6858000"/>
                <a:gd name="connsiteX41" fmla="*/ 9301029 w 9767847"/>
                <a:gd name="connsiteY41" fmla="*/ 4293172 h 6858000"/>
                <a:gd name="connsiteX42" fmla="*/ 9302818 w 9767847"/>
                <a:gd name="connsiteY42" fmla="*/ 4282679 h 6858000"/>
                <a:gd name="connsiteX43" fmla="*/ 9304658 w 9767847"/>
                <a:gd name="connsiteY43" fmla="*/ 4270914 h 6858000"/>
                <a:gd name="connsiteX44" fmla="*/ 9312810 w 9767847"/>
                <a:gd name="connsiteY44" fmla="*/ 4220043 h 6858000"/>
                <a:gd name="connsiteX45" fmla="*/ 9316887 w 9767847"/>
                <a:gd name="connsiteY45" fmla="*/ 4194584 h 6858000"/>
                <a:gd name="connsiteX46" fmla="*/ 9318923 w 9767847"/>
                <a:gd name="connsiteY46" fmla="*/ 4181878 h 6858000"/>
                <a:gd name="connsiteX47" fmla="*/ 9320515 w 9767847"/>
                <a:gd name="connsiteY47" fmla="*/ 4168984 h 6858000"/>
                <a:gd name="connsiteX48" fmla="*/ 9332445 w 9767847"/>
                <a:gd name="connsiteY48" fmla="*/ 4069079 h 6858000"/>
                <a:gd name="connsiteX49" fmla="*/ 9336173 w 9767847"/>
                <a:gd name="connsiteY49" fmla="*/ 4022774 h 6858000"/>
                <a:gd name="connsiteX50" fmla="*/ 9340199 w 9767847"/>
                <a:gd name="connsiteY50" fmla="*/ 3969269 h 6858000"/>
                <a:gd name="connsiteX51" fmla="*/ 9347557 w 9767847"/>
                <a:gd name="connsiteY51" fmla="*/ 3770070 h 6858000"/>
                <a:gd name="connsiteX52" fmla="*/ 9346364 w 9767847"/>
                <a:gd name="connsiteY52" fmla="*/ 3669036 h 6858000"/>
                <a:gd name="connsiteX53" fmla="*/ 9344921 w 9767847"/>
                <a:gd name="connsiteY53" fmla="*/ 3619341 h 6858000"/>
                <a:gd name="connsiteX54" fmla="*/ 9344524 w 9767847"/>
                <a:gd name="connsiteY54" fmla="*/ 3607624 h 6858000"/>
                <a:gd name="connsiteX55" fmla="*/ 9343728 w 9767847"/>
                <a:gd name="connsiteY55" fmla="*/ 3594872 h 6858000"/>
                <a:gd name="connsiteX56" fmla="*/ 9342188 w 9767847"/>
                <a:gd name="connsiteY56" fmla="*/ 3569366 h 6858000"/>
                <a:gd name="connsiteX57" fmla="*/ 9339056 w 9767847"/>
                <a:gd name="connsiteY57" fmla="*/ 3518354 h 6858000"/>
                <a:gd name="connsiteX58" fmla="*/ 9334334 w 9767847"/>
                <a:gd name="connsiteY58" fmla="*/ 3467155 h 6858000"/>
                <a:gd name="connsiteX59" fmla="*/ 9329363 w 9767847"/>
                <a:gd name="connsiteY59" fmla="*/ 3415908 h 6858000"/>
                <a:gd name="connsiteX60" fmla="*/ 9328319 w 9767847"/>
                <a:gd name="connsiteY60" fmla="*/ 3404755 h 6858000"/>
                <a:gd name="connsiteX61" fmla="*/ 9327177 w 9767847"/>
                <a:gd name="connsiteY61" fmla="*/ 3394214 h 6858000"/>
                <a:gd name="connsiteX62" fmla="*/ 9324293 w 9767847"/>
                <a:gd name="connsiteY62" fmla="*/ 3370872 h 6858000"/>
                <a:gd name="connsiteX63" fmla="*/ 9320763 w 9767847"/>
                <a:gd name="connsiteY63" fmla="*/ 3344427 h 6858000"/>
                <a:gd name="connsiteX64" fmla="*/ 9317184 w 9767847"/>
                <a:gd name="connsiteY64" fmla="*/ 3315343 h 6858000"/>
                <a:gd name="connsiteX65" fmla="*/ 9311021 w 9767847"/>
                <a:gd name="connsiteY65" fmla="*/ 3270309 h 6858000"/>
                <a:gd name="connsiteX66" fmla="*/ 9302719 w 9767847"/>
                <a:gd name="connsiteY66" fmla="*/ 3219815 h 6858000"/>
                <a:gd name="connsiteX67" fmla="*/ 9293970 w 9767847"/>
                <a:gd name="connsiteY67" fmla="*/ 3169887 h 6858000"/>
                <a:gd name="connsiteX68" fmla="*/ 9252065 w 9767847"/>
                <a:gd name="connsiteY68" fmla="*/ 2971205 h 6858000"/>
                <a:gd name="connsiteX69" fmla="*/ 9227211 w 9767847"/>
                <a:gd name="connsiteY69" fmla="*/ 2872571 h 6858000"/>
                <a:gd name="connsiteX70" fmla="*/ 9220699 w 9767847"/>
                <a:gd name="connsiteY70" fmla="*/ 2848524 h 6858000"/>
                <a:gd name="connsiteX71" fmla="*/ 9213740 w 9767847"/>
                <a:gd name="connsiteY71" fmla="*/ 2824289 h 6858000"/>
                <a:gd name="connsiteX72" fmla="*/ 9199374 w 9767847"/>
                <a:gd name="connsiteY72" fmla="*/ 2775536 h 6858000"/>
                <a:gd name="connsiteX73" fmla="*/ 9061829 w 9767847"/>
                <a:gd name="connsiteY73" fmla="*/ 2389515 h 6858000"/>
                <a:gd name="connsiteX74" fmla="*/ 8978865 w 9767847"/>
                <a:gd name="connsiteY74" fmla="*/ 2200953 h 6858000"/>
                <a:gd name="connsiteX75" fmla="*/ 8956694 w 9767847"/>
                <a:gd name="connsiteY75" fmla="*/ 2154317 h 6858000"/>
                <a:gd name="connsiteX76" fmla="*/ 8934176 w 9767847"/>
                <a:gd name="connsiteY76" fmla="*/ 2108012 h 6858000"/>
                <a:gd name="connsiteX77" fmla="*/ 8887151 w 9767847"/>
                <a:gd name="connsiteY77" fmla="*/ 2015448 h 6858000"/>
                <a:gd name="connsiteX78" fmla="*/ 8787533 w 9767847"/>
                <a:gd name="connsiteY78" fmla="*/ 1832625 h 6858000"/>
                <a:gd name="connsiteX79" fmla="*/ 8761485 w 9767847"/>
                <a:gd name="connsiteY79" fmla="*/ 1787496 h 6858000"/>
                <a:gd name="connsiteX80" fmla="*/ 8734791 w 9767847"/>
                <a:gd name="connsiteY80" fmla="*/ 1741991 h 6858000"/>
                <a:gd name="connsiteX81" fmla="*/ 8680808 w 9767847"/>
                <a:gd name="connsiteY81" fmla="*/ 1652910 h 6858000"/>
                <a:gd name="connsiteX82" fmla="*/ 8567024 w 9767847"/>
                <a:gd name="connsiteY82" fmla="*/ 1477004 h 6858000"/>
                <a:gd name="connsiteX83" fmla="*/ 8537446 w 9767847"/>
                <a:gd name="connsiteY83" fmla="*/ 1433428 h 6858000"/>
                <a:gd name="connsiteX84" fmla="*/ 8507423 w 9767847"/>
                <a:gd name="connsiteY84" fmla="*/ 1389994 h 6858000"/>
                <a:gd name="connsiteX85" fmla="*/ 8446529 w 9767847"/>
                <a:gd name="connsiteY85" fmla="*/ 1304393 h 6858000"/>
                <a:gd name="connsiteX86" fmla="*/ 8319224 w 9767847"/>
                <a:gd name="connsiteY86" fmla="*/ 1135124 h 6858000"/>
                <a:gd name="connsiteX87" fmla="*/ 8286366 w 9767847"/>
                <a:gd name="connsiteY87" fmla="*/ 1093148 h 6858000"/>
                <a:gd name="connsiteX88" fmla="*/ 8270161 w 9767847"/>
                <a:gd name="connsiteY88" fmla="*/ 1072538 h 6858000"/>
                <a:gd name="connsiteX89" fmla="*/ 8253856 w 9767847"/>
                <a:gd name="connsiteY89" fmla="*/ 1052254 h 6858000"/>
                <a:gd name="connsiteX90" fmla="*/ 8186352 w 9767847"/>
                <a:gd name="connsiteY90" fmla="*/ 970373 h 6858000"/>
                <a:gd name="connsiteX91" fmla="*/ 8046768 w 9767847"/>
                <a:gd name="connsiteY91" fmla="*/ 809527 h 6858000"/>
                <a:gd name="connsiteX92" fmla="*/ 8010927 w 9767847"/>
                <a:gd name="connsiteY92" fmla="*/ 769951 h 6858000"/>
                <a:gd name="connsiteX93" fmla="*/ 7974788 w 9767847"/>
                <a:gd name="connsiteY93" fmla="*/ 730751 h 6858000"/>
                <a:gd name="connsiteX94" fmla="*/ 7901070 w 9767847"/>
                <a:gd name="connsiteY94" fmla="*/ 652823 h 6858000"/>
                <a:gd name="connsiteX95" fmla="*/ 7750054 w 9767847"/>
                <a:gd name="connsiteY95" fmla="*/ 501106 h 6858000"/>
                <a:gd name="connsiteX96" fmla="*/ 7592277 w 9767847"/>
                <a:gd name="connsiteY96" fmla="*/ 355319 h 6858000"/>
                <a:gd name="connsiteX97" fmla="*/ 7257734 w 9767847"/>
                <a:gd name="connsiteY97" fmla="*/ 81062 h 6858000"/>
                <a:gd name="connsiteX98" fmla="*/ 1892109 w 9767847"/>
                <a:gd name="connsiteY98" fmla="*/ 0 h 6858000"/>
                <a:gd name="connsiteX99" fmla="*/ 2298402 w 9767847"/>
                <a:gd name="connsiteY99" fmla="*/ 0 h 6858000"/>
                <a:gd name="connsiteX100" fmla="*/ 2135542 w 9767847"/>
                <a:gd name="connsiteY100" fmla="*/ 121879 h 6858000"/>
                <a:gd name="connsiteX101" fmla="*/ 1969576 w 9767847"/>
                <a:gd name="connsiteY101" fmla="*/ 259084 h 6858000"/>
                <a:gd name="connsiteX102" fmla="*/ 1659938 w 9767847"/>
                <a:gd name="connsiteY102" fmla="*/ 553953 h 6858000"/>
                <a:gd name="connsiteX103" fmla="*/ 729383 w 9767847"/>
                <a:gd name="connsiteY103" fmla="*/ 1940578 h 6858000"/>
                <a:gd name="connsiteX104" fmla="*/ 578465 w 9767847"/>
                <a:gd name="connsiteY104" fmla="*/ 2324905 h 6858000"/>
                <a:gd name="connsiteX105" fmla="*/ 465080 w 9767847"/>
                <a:gd name="connsiteY105" fmla="*/ 2718973 h 6858000"/>
                <a:gd name="connsiteX106" fmla="*/ 423820 w 9767847"/>
                <a:gd name="connsiteY106" fmla="*/ 2919535 h 6858000"/>
                <a:gd name="connsiteX107" fmla="*/ 392355 w 9767847"/>
                <a:gd name="connsiteY107" fmla="*/ 3122169 h 6858000"/>
                <a:gd name="connsiteX108" fmla="*/ 358801 w 9767847"/>
                <a:gd name="connsiteY108" fmla="*/ 3531013 h 6858000"/>
                <a:gd name="connsiteX109" fmla="*/ 410350 w 9767847"/>
                <a:gd name="connsiteY109" fmla="*/ 4352324 h 6858000"/>
                <a:gd name="connsiteX110" fmla="*/ 449022 w 9767847"/>
                <a:gd name="connsiteY110" fmla="*/ 4555147 h 6858000"/>
                <a:gd name="connsiteX111" fmla="*/ 498882 w 9767847"/>
                <a:gd name="connsiteY111" fmla="*/ 4756463 h 6858000"/>
                <a:gd name="connsiteX112" fmla="*/ 559775 w 9767847"/>
                <a:gd name="connsiteY112" fmla="*/ 4955755 h 6858000"/>
                <a:gd name="connsiteX113" fmla="*/ 631406 w 9767847"/>
                <a:gd name="connsiteY113" fmla="*/ 5152084 h 6858000"/>
                <a:gd name="connsiteX114" fmla="*/ 1023461 w 9767847"/>
                <a:gd name="connsiteY114" fmla="*/ 5898055 h 6858000"/>
                <a:gd name="connsiteX115" fmla="*/ 1575880 w 9767847"/>
                <a:gd name="connsiteY115" fmla="*/ 6551744 h 6858000"/>
                <a:gd name="connsiteX116" fmla="*/ 1905228 w 9767847"/>
                <a:gd name="connsiteY116" fmla="*/ 6833566 h 6858000"/>
                <a:gd name="connsiteX117" fmla="*/ 1938629 w 9767847"/>
                <a:gd name="connsiteY117" fmla="*/ 6858000 h 6858000"/>
                <a:gd name="connsiteX118" fmla="*/ 1368607 w 9767847"/>
                <a:gd name="connsiteY118" fmla="*/ 6858000 h 6858000"/>
                <a:gd name="connsiteX119" fmla="*/ 1115251 w 9767847"/>
                <a:gd name="connsiteY119" fmla="*/ 6594103 h 6858000"/>
                <a:gd name="connsiteX120" fmla="*/ 0 w 9767847"/>
                <a:gd name="connsiteY120" fmla="*/ 3653129 h 6858000"/>
                <a:gd name="connsiteX121" fmla="*/ 1777294 w 9767847"/>
                <a:gd name="connsiteY121" fmla="*/ 8541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9767847" h="6858000">
                  <a:moveTo>
                    <a:pt x="7145704" y="0"/>
                  </a:moveTo>
                  <a:lnTo>
                    <a:pt x="7875738" y="0"/>
                  </a:lnTo>
                  <a:lnTo>
                    <a:pt x="7990553" y="85415"/>
                  </a:lnTo>
                  <a:cubicBezTo>
                    <a:pt x="9075991" y="933432"/>
                    <a:pt x="9767847" y="2216793"/>
                    <a:pt x="9767847" y="3653129"/>
                  </a:cubicBezTo>
                  <a:cubicBezTo>
                    <a:pt x="9767847" y="4770280"/>
                    <a:pt x="9349317" y="5794890"/>
                    <a:pt x="8652597" y="6594103"/>
                  </a:cubicBezTo>
                  <a:lnTo>
                    <a:pt x="8399240" y="6858000"/>
                  </a:lnTo>
                  <a:lnTo>
                    <a:pt x="6766926" y="6858000"/>
                  </a:lnTo>
                  <a:lnTo>
                    <a:pt x="6804586" y="6821201"/>
                  </a:lnTo>
                  <a:lnTo>
                    <a:pt x="6881735" y="6745295"/>
                  </a:lnTo>
                  <a:cubicBezTo>
                    <a:pt x="6907435" y="6719979"/>
                    <a:pt x="6933134" y="6694896"/>
                    <a:pt x="6958883" y="6668920"/>
                  </a:cubicBezTo>
                  <a:lnTo>
                    <a:pt x="7267925" y="6359792"/>
                  </a:lnTo>
                  <a:lnTo>
                    <a:pt x="7424360" y="6204783"/>
                  </a:lnTo>
                  <a:cubicBezTo>
                    <a:pt x="7450754" y="6178900"/>
                    <a:pt x="7477598" y="6152829"/>
                    <a:pt x="7504938" y="6126806"/>
                  </a:cubicBezTo>
                  <a:lnTo>
                    <a:pt x="7546396" y="6087795"/>
                  </a:lnTo>
                  <a:cubicBezTo>
                    <a:pt x="7560264" y="6074901"/>
                    <a:pt x="7574780" y="6061630"/>
                    <a:pt x="7588002" y="6049630"/>
                  </a:cubicBezTo>
                  <a:lnTo>
                    <a:pt x="7631000" y="6010807"/>
                  </a:lnTo>
                  <a:lnTo>
                    <a:pt x="7675440" y="5972407"/>
                  </a:lnTo>
                  <a:cubicBezTo>
                    <a:pt x="7690404" y="5959796"/>
                    <a:pt x="7705564" y="5947419"/>
                    <a:pt x="7720626" y="5934949"/>
                  </a:cubicBezTo>
                  <a:cubicBezTo>
                    <a:pt x="7735738" y="5922525"/>
                    <a:pt x="7751197" y="5910619"/>
                    <a:pt x="7766458" y="5898432"/>
                  </a:cubicBezTo>
                  <a:cubicBezTo>
                    <a:pt x="7827949" y="5850290"/>
                    <a:pt x="7890979" y="5804597"/>
                    <a:pt x="7955254" y="5760926"/>
                  </a:cubicBezTo>
                  <a:cubicBezTo>
                    <a:pt x="8083800" y="5673632"/>
                    <a:pt x="8216872" y="5594434"/>
                    <a:pt x="8352678" y="5521728"/>
                  </a:cubicBezTo>
                  <a:lnTo>
                    <a:pt x="8451350" y="5469352"/>
                  </a:lnTo>
                  <a:lnTo>
                    <a:pt x="8548532" y="5417493"/>
                  </a:lnTo>
                  <a:cubicBezTo>
                    <a:pt x="8612110" y="5383188"/>
                    <a:pt x="8673251" y="5349306"/>
                    <a:pt x="8729473" y="5314059"/>
                  </a:cubicBezTo>
                  <a:cubicBezTo>
                    <a:pt x="8743591" y="5305213"/>
                    <a:pt x="8757161" y="5296459"/>
                    <a:pt x="8770781" y="5287330"/>
                  </a:cubicBezTo>
                  <a:cubicBezTo>
                    <a:pt x="8777591" y="5282765"/>
                    <a:pt x="8784451" y="5278201"/>
                    <a:pt x="8790964" y="5273590"/>
                  </a:cubicBezTo>
                  <a:cubicBezTo>
                    <a:pt x="8797574" y="5268977"/>
                    <a:pt x="8804235" y="5264412"/>
                    <a:pt x="8810499" y="5259801"/>
                  </a:cubicBezTo>
                  <a:cubicBezTo>
                    <a:pt x="8835999" y="5241401"/>
                    <a:pt x="8860407" y="5222389"/>
                    <a:pt x="8883571" y="5202577"/>
                  </a:cubicBezTo>
                  <a:cubicBezTo>
                    <a:pt x="8929900" y="5162954"/>
                    <a:pt x="8971258" y="5120413"/>
                    <a:pt x="9006651" y="5074625"/>
                  </a:cubicBezTo>
                  <a:cubicBezTo>
                    <a:pt x="9015351" y="5063426"/>
                    <a:pt x="9024398" y="5050955"/>
                    <a:pt x="9033494" y="5038203"/>
                  </a:cubicBezTo>
                  <a:lnTo>
                    <a:pt x="9040305" y="5028649"/>
                  </a:lnTo>
                  <a:lnTo>
                    <a:pt x="9046568" y="5019379"/>
                  </a:lnTo>
                  <a:cubicBezTo>
                    <a:pt x="9050743" y="5013261"/>
                    <a:pt x="9054819" y="5007050"/>
                    <a:pt x="9058846" y="5000743"/>
                  </a:cubicBezTo>
                  <a:cubicBezTo>
                    <a:pt x="9075002" y="4975615"/>
                    <a:pt x="9090212" y="4949403"/>
                    <a:pt x="9104529" y="4922203"/>
                  </a:cubicBezTo>
                  <a:cubicBezTo>
                    <a:pt x="9133211" y="4867850"/>
                    <a:pt x="9158313" y="4809545"/>
                    <a:pt x="9181081" y="4748792"/>
                  </a:cubicBezTo>
                  <a:cubicBezTo>
                    <a:pt x="9203748" y="4688276"/>
                    <a:pt x="9223383" y="4625876"/>
                    <a:pt x="9240731" y="4561970"/>
                  </a:cubicBezTo>
                  <a:cubicBezTo>
                    <a:pt x="9249481" y="4530064"/>
                    <a:pt x="9257682" y="4497782"/>
                    <a:pt x="9265388" y="4465171"/>
                  </a:cubicBezTo>
                  <a:cubicBezTo>
                    <a:pt x="9269215" y="4448842"/>
                    <a:pt x="9272943" y="4432465"/>
                    <a:pt x="9276571" y="4416041"/>
                  </a:cubicBezTo>
                  <a:lnTo>
                    <a:pt x="9281841" y="4391477"/>
                  </a:lnTo>
                  <a:lnTo>
                    <a:pt x="9286513" y="4368936"/>
                  </a:lnTo>
                  <a:lnTo>
                    <a:pt x="9296754" y="4316136"/>
                  </a:lnTo>
                  <a:lnTo>
                    <a:pt x="9301029" y="4293172"/>
                  </a:lnTo>
                  <a:lnTo>
                    <a:pt x="9302818" y="4282679"/>
                  </a:lnTo>
                  <a:lnTo>
                    <a:pt x="9304658" y="4270914"/>
                  </a:lnTo>
                  <a:lnTo>
                    <a:pt x="9312810" y="4220043"/>
                  </a:lnTo>
                  <a:lnTo>
                    <a:pt x="9316887" y="4194584"/>
                  </a:lnTo>
                  <a:lnTo>
                    <a:pt x="9318923" y="4181878"/>
                  </a:lnTo>
                  <a:cubicBezTo>
                    <a:pt x="9319570" y="4177644"/>
                    <a:pt x="9319969" y="4173267"/>
                    <a:pt x="9320515" y="4168984"/>
                  </a:cubicBezTo>
                  <a:lnTo>
                    <a:pt x="9332445" y="4069079"/>
                  </a:lnTo>
                  <a:cubicBezTo>
                    <a:pt x="9333836" y="4056468"/>
                    <a:pt x="9334880" y="4040986"/>
                    <a:pt x="9336173" y="4022774"/>
                  </a:cubicBezTo>
                  <a:lnTo>
                    <a:pt x="9340199" y="3969269"/>
                  </a:lnTo>
                  <a:cubicBezTo>
                    <a:pt x="9345071" y="3903904"/>
                    <a:pt x="9347358" y="3837081"/>
                    <a:pt x="9347557" y="3770070"/>
                  </a:cubicBezTo>
                  <a:cubicBezTo>
                    <a:pt x="9347656" y="3736518"/>
                    <a:pt x="9347209" y="3702871"/>
                    <a:pt x="9346364" y="3669036"/>
                  </a:cubicBezTo>
                  <a:lnTo>
                    <a:pt x="9344921" y="3619341"/>
                  </a:lnTo>
                  <a:lnTo>
                    <a:pt x="9344524" y="3607624"/>
                  </a:lnTo>
                  <a:lnTo>
                    <a:pt x="9343728" y="3594872"/>
                  </a:lnTo>
                  <a:lnTo>
                    <a:pt x="9342188" y="3569366"/>
                  </a:lnTo>
                  <a:lnTo>
                    <a:pt x="9339056" y="3518354"/>
                  </a:lnTo>
                  <a:cubicBezTo>
                    <a:pt x="9337914" y="3501319"/>
                    <a:pt x="9335874" y="3484236"/>
                    <a:pt x="9334334" y="3467155"/>
                  </a:cubicBezTo>
                  <a:lnTo>
                    <a:pt x="9329363" y="3415908"/>
                  </a:lnTo>
                  <a:lnTo>
                    <a:pt x="9328319" y="3404755"/>
                  </a:lnTo>
                  <a:lnTo>
                    <a:pt x="9327177" y="3394214"/>
                  </a:lnTo>
                  <a:lnTo>
                    <a:pt x="9324293" y="3370872"/>
                  </a:lnTo>
                  <a:lnTo>
                    <a:pt x="9320763" y="3344427"/>
                  </a:lnTo>
                  <a:lnTo>
                    <a:pt x="9317184" y="3315343"/>
                  </a:lnTo>
                  <a:cubicBezTo>
                    <a:pt x="9315594" y="3300991"/>
                    <a:pt x="9313506" y="3286404"/>
                    <a:pt x="9311021" y="3270309"/>
                  </a:cubicBezTo>
                  <a:lnTo>
                    <a:pt x="9302719" y="3219815"/>
                  </a:lnTo>
                  <a:cubicBezTo>
                    <a:pt x="9299936" y="3203157"/>
                    <a:pt x="9297003" y="3186498"/>
                    <a:pt x="9293970" y="3169887"/>
                  </a:cubicBezTo>
                  <a:cubicBezTo>
                    <a:pt x="9281891" y="3103393"/>
                    <a:pt x="9267674" y="3037182"/>
                    <a:pt x="9252065" y="2971205"/>
                  </a:cubicBezTo>
                  <a:cubicBezTo>
                    <a:pt x="9244261" y="2938265"/>
                    <a:pt x="9235959" y="2905371"/>
                    <a:pt x="9227211" y="2872571"/>
                  </a:cubicBezTo>
                  <a:lnTo>
                    <a:pt x="9220699" y="2848524"/>
                  </a:lnTo>
                  <a:lnTo>
                    <a:pt x="9213740" y="2824289"/>
                  </a:lnTo>
                  <a:cubicBezTo>
                    <a:pt x="9209216" y="2808147"/>
                    <a:pt x="9204345" y="2791866"/>
                    <a:pt x="9199374" y="2775536"/>
                  </a:cubicBezTo>
                  <a:cubicBezTo>
                    <a:pt x="9159855" y="2645184"/>
                    <a:pt x="9114272" y="2516197"/>
                    <a:pt x="9061829" y="2389515"/>
                  </a:cubicBezTo>
                  <a:cubicBezTo>
                    <a:pt x="9035582" y="2326175"/>
                    <a:pt x="9008043" y="2263258"/>
                    <a:pt x="8978865" y="2200953"/>
                  </a:cubicBezTo>
                  <a:lnTo>
                    <a:pt x="8956694" y="2154317"/>
                  </a:lnTo>
                  <a:lnTo>
                    <a:pt x="8934176" y="2108012"/>
                  </a:lnTo>
                  <a:cubicBezTo>
                    <a:pt x="8918915" y="2077189"/>
                    <a:pt x="8903157" y="2046130"/>
                    <a:pt x="8887151" y="2015448"/>
                  </a:cubicBezTo>
                  <a:cubicBezTo>
                    <a:pt x="8854988" y="1953989"/>
                    <a:pt x="8822082" y="1892908"/>
                    <a:pt x="8787533" y="1832625"/>
                  </a:cubicBezTo>
                  <a:lnTo>
                    <a:pt x="8761485" y="1787496"/>
                  </a:lnTo>
                  <a:lnTo>
                    <a:pt x="8734791" y="1741991"/>
                  </a:lnTo>
                  <a:cubicBezTo>
                    <a:pt x="8717047" y="1711921"/>
                    <a:pt x="8699200" y="1682461"/>
                    <a:pt x="8680808" y="1652910"/>
                  </a:cubicBezTo>
                  <a:cubicBezTo>
                    <a:pt x="8644322" y="1593756"/>
                    <a:pt x="8606194" y="1535216"/>
                    <a:pt x="8567024" y="1477004"/>
                  </a:cubicBezTo>
                  <a:lnTo>
                    <a:pt x="8537446" y="1433428"/>
                  </a:lnTo>
                  <a:lnTo>
                    <a:pt x="8507423" y="1389994"/>
                  </a:lnTo>
                  <a:cubicBezTo>
                    <a:pt x="8487390" y="1361382"/>
                    <a:pt x="8467158" y="1332817"/>
                    <a:pt x="8446529" y="1304393"/>
                  </a:cubicBezTo>
                  <a:cubicBezTo>
                    <a:pt x="8405271" y="1247595"/>
                    <a:pt x="8362718" y="1191218"/>
                    <a:pt x="8319224" y="1135124"/>
                  </a:cubicBezTo>
                  <a:lnTo>
                    <a:pt x="8286366" y="1093148"/>
                  </a:lnTo>
                  <a:lnTo>
                    <a:pt x="8270161" y="1072538"/>
                  </a:lnTo>
                  <a:lnTo>
                    <a:pt x="8253856" y="1052254"/>
                  </a:lnTo>
                  <a:cubicBezTo>
                    <a:pt x="8231636" y="1024773"/>
                    <a:pt x="8209117" y="997479"/>
                    <a:pt x="8186352" y="970373"/>
                  </a:cubicBezTo>
                  <a:cubicBezTo>
                    <a:pt x="8140917" y="916020"/>
                    <a:pt x="8094240" y="862515"/>
                    <a:pt x="8046768" y="809527"/>
                  </a:cubicBezTo>
                  <a:lnTo>
                    <a:pt x="8010927" y="769951"/>
                  </a:lnTo>
                  <a:lnTo>
                    <a:pt x="7974788" y="730751"/>
                  </a:lnTo>
                  <a:cubicBezTo>
                    <a:pt x="7950382" y="704587"/>
                    <a:pt x="7925824" y="678563"/>
                    <a:pt x="7901070" y="652823"/>
                  </a:cubicBezTo>
                  <a:cubicBezTo>
                    <a:pt x="7851510" y="601387"/>
                    <a:pt x="7801404" y="550612"/>
                    <a:pt x="7750054" y="501106"/>
                  </a:cubicBezTo>
                  <a:cubicBezTo>
                    <a:pt x="7698902" y="451742"/>
                    <a:pt x="7645913" y="403036"/>
                    <a:pt x="7592277" y="355319"/>
                  </a:cubicBezTo>
                  <a:cubicBezTo>
                    <a:pt x="7484856" y="259884"/>
                    <a:pt x="7373308" y="168402"/>
                    <a:pt x="7257734" y="81062"/>
                  </a:cubicBezTo>
                  <a:close/>
                  <a:moveTo>
                    <a:pt x="1892109" y="0"/>
                  </a:moveTo>
                  <a:lnTo>
                    <a:pt x="2298402" y="0"/>
                  </a:lnTo>
                  <a:lnTo>
                    <a:pt x="2135542" y="121879"/>
                  </a:lnTo>
                  <a:cubicBezTo>
                    <a:pt x="2078998" y="166378"/>
                    <a:pt x="2023659" y="212143"/>
                    <a:pt x="1969576" y="259084"/>
                  </a:cubicBezTo>
                  <a:cubicBezTo>
                    <a:pt x="1861309" y="352918"/>
                    <a:pt x="1758064" y="451412"/>
                    <a:pt x="1659938" y="553953"/>
                  </a:cubicBezTo>
                  <a:cubicBezTo>
                    <a:pt x="1266987" y="964444"/>
                    <a:pt x="953820" y="1435593"/>
                    <a:pt x="729383" y="1940578"/>
                  </a:cubicBezTo>
                  <a:cubicBezTo>
                    <a:pt x="673260" y="2066459"/>
                    <a:pt x="622855" y="2195070"/>
                    <a:pt x="578465" y="2324905"/>
                  </a:cubicBezTo>
                  <a:cubicBezTo>
                    <a:pt x="534125" y="2454785"/>
                    <a:pt x="496147" y="2586314"/>
                    <a:pt x="465080" y="2718973"/>
                  </a:cubicBezTo>
                  <a:cubicBezTo>
                    <a:pt x="449769" y="2785089"/>
                    <a:pt x="435850" y="2852289"/>
                    <a:pt x="423820" y="2919535"/>
                  </a:cubicBezTo>
                  <a:cubicBezTo>
                    <a:pt x="411840" y="2986829"/>
                    <a:pt x="401054" y="3054358"/>
                    <a:pt x="392355" y="3122169"/>
                  </a:cubicBezTo>
                  <a:cubicBezTo>
                    <a:pt x="374509" y="3257744"/>
                    <a:pt x="363424" y="3393978"/>
                    <a:pt x="358801" y="3531013"/>
                  </a:cubicBezTo>
                  <a:cubicBezTo>
                    <a:pt x="349009" y="3804941"/>
                    <a:pt x="366357" y="4079668"/>
                    <a:pt x="410350" y="4352324"/>
                  </a:cubicBezTo>
                  <a:cubicBezTo>
                    <a:pt x="421286" y="4420230"/>
                    <a:pt x="434209" y="4487758"/>
                    <a:pt x="449022" y="4555147"/>
                  </a:cubicBezTo>
                  <a:cubicBezTo>
                    <a:pt x="463737" y="4622534"/>
                    <a:pt x="480389" y="4689686"/>
                    <a:pt x="498882" y="4756463"/>
                  </a:cubicBezTo>
                  <a:cubicBezTo>
                    <a:pt x="517373" y="4823239"/>
                    <a:pt x="537704" y="4889733"/>
                    <a:pt x="559775" y="4955755"/>
                  </a:cubicBezTo>
                  <a:cubicBezTo>
                    <a:pt x="581946" y="5021873"/>
                    <a:pt x="605358" y="5087473"/>
                    <a:pt x="631406" y="5152084"/>
                  </a:cubicBezTo>
                  <a:cubicBezTo>
                    <a:pt x="734055" y="5411706"/>
                    <a:pt x="865188" y="5662668"/>
                    <a:pt x="1023461" y="5898055"/>
                  </a:cubicBezTo>
                  <a:cubicBezTo>
                    <a:pt x="1181487" y="6133676"/>
                    <a:pt x="1367051" y="6353345"/>
                    <a:pt x="1575880" y="6551744"/>
                  </a:cubicBezTo>
                  <a:cubicBezTo>
                    <a:pt x="1680269" y="6651014"/>
                    <a:pt x="1790338" y="6745037"/>
                    <a:pt x="1905228" y="6833566"/>
                  </a:cubicBezTo>
                  <a:lnTo>
                    <a:pt x="1938629" y="6858000"/>
                  </a:lnTo>
                  <a:lnTo>
                    <a:pt x="1368607" y="6858000"/>
                  </a:lnTo>
                  <a:lnTo>
                    <a:pt x="1115251" y="6594103"/>
                  </a:lnTo>
                  <a:cubicBezTo>
                    <a:pt x="418530" y="5794890"/>
                    <a:pt x="0" y="4770280"/>
                    <a:pt x="0" y="3653129"/>
                  </a:cubicBezTo>
                  <a:cubicBezTo>
                    <a:pt x="0" y="2216793"/>
                    <a:pt x="691856" y="933432"/>
                    <a:pt x="1777294" y="85415"/>
                  </a:cubicBezTo>
                  <a:close/>
                </a:path>
              </a:pathLst>
            </a:custGeom>
            <a:solidFill>
              <a:schemeClr val="bg1">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lt1"/>
                </a:solidFill>
              </a:endParaRPr>
            </a:p>
          </p:txBody>
        </p:sp>
        <p:sp>
          <p:nvSpPr>
            <p:cNvPr id="6162" name="Freeform: Shape 6161">
              <a:extLst>
                <a:ext uri="{FF2B5EF4-FFF2-40B4-BE49-F238E27FC236}">
                  <a16:creationId xmlns:a16="http://schemas.microsoft.com/office/drawing/2014/main" id="{5F0C96D1-A8B7-4C8E-9997-D823FD1591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18434" y="3985"/>
              <a:ext cx="9747620" cy="6858000"/>
            </a:xfrm>
            <a:custGeom>
              <a:avLst/>
              <a:gdLst>
                <a:gd name="connsiteX0" fmla="*/ 7235453 w 9747620"/>
                <a:gd name="connsiteY0" fmla="*/ 0 h 6858000"/>
                <a:gd name="connsiteX1" fmla="*/ 7548130 w 9747620"/>
                <a:gd name="connsiteY1" fmla="*/ 0 h 6858000"/>
                <a:gd name="connsiteX2" fmla="*/ 7710334 w 9747620"/>
                <a:gd name="connsiteY2" fmla="*/ 111973 h 6858000"/>
                <a:gd name="connsiteX3" fmla="*/ 7889188 w 9747620"/>
                <a:gd name="connsiteY3" fmla="*/ 251542 h 6858000"/>
                <a:gd name="connsiteX4" fmla="*/ 8061828 w 9747620"/>
                <a:gd name="connsiteY4" fmla="*/ 398586 h 6858000"/>
                <a:gd name="connsiteX5" fmla="*/ 8145637 w 9747620"/>
                <a:gd name="connsiteY5" fmla="*/ 474218 h 6858000"/>
                <a:gd name="connsiteX6" fmla="*/ 8187242 w 9747620"/>
                <a:gd name="connsiteY6" fmla="*/ 512753 h 6858000"/>
                <a:gd name="connsiteX7" fmla="*/ 8228402 w 9747620"/>
                <a:gd name="connsiteY7" fmla="*/ 551575 h 6858000"/>
                <a:gd name="connsiteX8" fmla="*/ 8389211 w 9747620"/>
                <a:gd name="connsiteY8" fmla="*/ 710937 h 6858000"/>
                <a:gd name="connsiteX9" fmla="*/ 8467206 w 9747620"/>
                <a:gd name="connsiteY9" fmla="*/ 793088 h 6858000"/>
                <a:gd name="connsiteX10" fmla="*/ 8486791 w 9747620"/>
                <a:gd name="connsiteY10" fmla="*/ 814223 h 6858000"/>
                <a:gd name="connsiteX11" fmla="*/ 8505979 w 9747620"/>
                <a:gd name="connsiteY11" fmla="*/ 835409 h 6858000"/>
                <a:gd name="connsiteX12" fmla="*/ 8543509 w 9747620"/>
                <a:gd name="connsiteY12" fmla="*/ 877346 h 6858000"/>
                <a:gd name="connsiteX13" fmla="*/ 8690549 w 9747620"/>
                <a:gd name="connsiteY13" fmla="*/ 1048978 h 6858000"/>
                <a:gd name="connsiteX14" fmla="*/ 8761732 w 9747620"/>
                <a:gd name="connsiteY14" fmla="*/ 1137502 h 6858000"/>
                <a:gd name="connsiteX15" fmla="*/ 8796379 w 9747620"/>
                <a:gd name="connsiteY15" fmla="*/ 1182077 h 6858000"/>
                <a:gd name="connsiteX16" fmla="*/ 8830678 w 9747620"/>
                <a:gd name="connsiteY16" fmla="*/ 1226986 h 6858000"/>
                <a:gd name="connsiteX17" fmla="*/ 8963353 w 9747620"/>
                <a:gd name="connsiteY17" fmla="*/ 1410936 h 6858000"/>
                <a:gd name="connsiteX18" fmla="*/ 9026483 w 9747620"/>
                <a:gd name="connsiteY18" fmla="*/ 1505499 h 6858000"/>
                <a:gd name="connsiteX19" fmla="*/ 9057004 w 9747620"/>
                <a:gd name="connsiteY19" fmla="*/ 1552613 h 6858000"/>
                <a:gd name="connsiteX20" fmla="*/ 9087278 w 9747620"/>
                <a:gd name="connsiteY20" fmla="*/ 1600542 h 6858000"/>
                <a:gd name="connsiteX21" fmla="*/ 9202851 w 9747620"/>
                <a:gd name="connsiteY21" fmla="*/ 1795515 h 6858000"/>
                <a:gd name="connsiteX22" fmla="*/ 9257332 w 9747620"/>
                <a:gd name="connsiteY22" fmla="*/ 1894920 h 6858000"/>
                <a:gd name="connsiteX23" fmla="*/ 9283778 w 9747620"/>
                <a:gd name="connsiteY23" fmla="*/ 1945436 h 6858000"/>
                <a:gd name="connsiteX24" fmla="*/ 9309428 w 9747620"/>
                <a:gd name="connsiteY24" fmla="*/ 1996193 h 6858000"/>
                <a:gd name="connsiteX25" fmla="*/ 9405714 w 9747620"/>
                <a:gd name="connsiteY25" fmla="*/ 2202191 h 6858000"/>
                <a:gd name="connsiteX26" fmla="*/ 9566524 w 9747620"/>
                <a:gd name="connsiteY26" fmla="*/ 2627653 h 6858000"/>
                <a:gd name="connsiteX27" fmla="*/ 9583573 w 9747620"/>
                <a:gd name="connsiteY27" fmla="*/ 2682195 h 6858000"/>
                <a:gd name="connsiteX28" fmla="*/ 9591974 w 9747620"/>
                <a:gd name="connsiteY28" fmla="*/ 2709707 h 6858000"/>
                <a:gd name="connsiteX29" fmla="*/ 9600027 w 9747620"/>
                <a:gd name="connsiteY29" fmla="*/ 2737650 h 6858000"/>
                <a:gd name="connsiteX30" fmla="*/ 9629803 w 9747620"/>
                <a:gd name="connsiteY30" fmla="*/ 2847694 h 6858000"/>
                <a:gd name="connsiteX31" fmla="*/ 9679909 w 9747620"/>
                <a:gd name="connsiteY31" fmla="*/ 3070131 h 6858000"/>
                <a:gd name="connsiteX32" fmla="*/ 9690498 w 9747620"/>
                <a:gd name="connsiteY32" fmla="*/ 3126159 h 6858000"/>
                <a:gd name="connsiteX33" fmla="*/ 9700390 w 9747620"/>
                <a:gd name="connsiteY33" fmla="*/ 3181805 h 6858000"/>
                <a:gd name="connsiteX34" fmla="*/ 9709685 w 9747620"/>
                <a:gd name="connsiteY34" fmla="*/ 3243392 h 6858000"/>
                <a:gd name="connsiteX35" fmla="*/ 9713016 w 9747620"/>
                <a:gd name="connsiteY35" fmla="*/ 3267597 h 6858000"/>
                <a:gd name="connsiteX36" fmla="*/ 9716844 w 9747620"/>
                <a:gd name="connsiteY36" fmla="*/ 3294437 h 6858000"/>
                <a:gd name="connsiteX37" fmla="*/ 9720820 w 9747620"/>
                <a:gd name="connsiteY37" fmla="*/ 3324488 h 6858000"/>
                <a:gd name="connsiteX38" fmla="*/ 9722709 w 9747620"/>
                <a:gd name="connsiteY38" fmla="*/ 3340737 h 6858000"/>
                <a:gd name="connsiteX39" fmla="*/ 9724301 w 9747620"/>
                <a:gd name="connsiteY39" fmla="*/ 3356361 h 6858000"/>
                <a:gd name="connsiteX40" fmla="*/ 9730166 w 9747620"/>
                <a:gd name="connsiteY40" fmla="*/ 3412197 h 6858000"/>
                <a:gd name="connsiteX41" fmla="*/ 9735783 w 9747620"/>
                <a:gd name="connsiteY41" fmla="*/ 3468083 h 6858000"/>
                <a:gd name="connsiteX42" fmla="*/ 9739760 w 9747620"/>
                <a:gd name="connsiteY42" fmla="*/ 3524399 h 6858000"/>
                <a:gd name="connsiteX43" fmla="*/ 9741748 w 9747620"/>
                <a:gd name="connsiteY43" fmla="*/ 3552580 h 6858000"/>
                <a:gd name="connsiteX44" fmla="*/ 9742742 w 9747620"/>
                <a:gd name="connsiteY44" fmla="*/ 3566672 h 6858000"/>
                <a:gd name="connsiteX45" fmla="*/ 9743488 w 9747620"/>
                <a:gd name="connsiteY45" fmla="*/ 3581865 h 6858000"/>
                <a:gd name="connsiteX46" fmla="*/ 9744731 w 9747620"/>
                <a:gd name="connsiteY46" fmla="*/ 3611341 h 6858000"/>
                <a:gd name="connsiteX47" fmla="*/ 9745725 w 9747620"/>
                <a:gd name="connsiteY47" fmla="*/ 3639715 h 6858000"/>
                <a:gd name="connsiteX48" fmla="*/ 9747613 w 9747620"/>
                <a:gd name="connsiteY48" fmla="*/ 3753786 h 6858000"/>
                <a:gd name="connsiteX49" fmla="*/ 9740405 w 9747620"/>
                <a:gd name="connsiteY49" fmla="*/ 3984609 h 6858000"/>
                <a:gd name="connsiteX50" fmla="*/ 9736329 w 9747620"/>
                <a:gd name="connsiteY50" fmla="*/ 4038434 h 6858000"/>
                <a:gd name="connsiteX51" fmla="*/ 9731408 w 9747620"/>
                <a:gd name="connsiteY51" fmla="*/ 4099446 h 6858000"/>
                <a:gd name="connsiteX52" fmla="*/ 9717987 w 9747620"/>
                <a:gd name="connsiteY52" fmla="*/ 4213325 h 6858000"/>
                <a:gd name="connsiteX53" fmla="*/ 9716297 w 9747620"/>
                <a:gd name="connsiteY53" fmla="*/ 4227129 h 6858000"/>
                <a:gd name="connsiteX54" fmla="*/ 9714110 w 9747620"/>
                <a:gd name="connsiteY54" fmla="*/ 4240981 h 6858000"/>
                <a:gd name="connsiteX55" fmla="*/ 9709785 w 9747620"/>
                <a:gd name="connsiteY55" fmla="*/ 4268731 h 6858000"/>
                <a:gd name="connsiteX56" fmla="*/ 9701086 w 9747620"/>
                <a:gd name="connsiteY56" fmla="*/ 4324185 h 6858000"/>
                <a:gd name="connsiteX57" fmla="*/ 9698699 w 9747620"/>
                <a:gd name="connsiteY57" fmla="*/ 4338994 h 6858000"/>
                <a:gd name="connsiteX58" fmla="*/ 9695966 w 9747620"/>
                <a:gd name="connsiteY58" fmla="*/ 4355050 h 6858000"/>
                <a:gd name="connsiteX59" fmla="*/ 9690299 w 9747620"/>
                <a:gd name="connsiteY59" fmla="*/ 4385054 h 6858000"/>
                <a:gd name="connsiteX60" fmla="*/ 9679909 w 9747620"/>
                <a:gd name="connsiteY60" fmla="*/ 4437919 h 6858000"/>
                <a:gd name="connsiteX61" fmla="*/ 9673647 w 9747620"/>
                <a:gd name="connsiteY61" fmla="*/ 4468162 h 6858000"/>
                <a:gd name="connsiteX62" fmla="*/ 9667532 w 9747620"/>
                <a:gd name="connsiteY62" fmla="*/ 4496296 h 6858000"/>
                <a:gd name="connsiteX63" fmla="*/ 9654658 w 9747620"/>
                <a:gd name="connsiteY63" fmla="*/ 4552277 h 6858000"/>
                <a:gd name="connsiteX64" fmla="*/ 9625876 w 9747620"/>
                <a:gd name="connsiteY64" fmla="*/ 4664478 h 6858000"/>
                <a:gd name="connsiteX65" fmla="*/ 9552803 w 9747620"/>
                <a:gd name="connsiteY65" fmla="*/ 4888737 h 6858000"/>
                <a:gd name="connsiteX66" fmla="*/ 9452639 w 9747620"/>
                <a:gd name="connsiteY66" fmla="*/ 5110934 h 6858000"/>
                <a:gd name="connsiteX67" fmla="*/ 9388017 w 9747620"/>
                <a:gd name="connsiteY67" fmla="*/ 5220020 h 6858000"/>
                <a:gd name="connsiteX68" fmla="*/ 9370073 w 9747620"/>
                <a:gd name="connsiteY68" fmla="*/ 5246811 h 6858000"/>
                <a:gd name="connsiteX69" fmla="*/ 9360926 w 9747620"/>
                <a:gd name="connsiteY69" fmla="*/ 5260040 h 6858000"/>
                <a:gd name="connsiteX70" fmla="*/ 9351829 w 9747620"/>
                <a:gd name="connsiteY70" fmla="*/ 5272646 h 6858000"/>
                <a:gd name="connsiteX71" fmla="*/ 9313305 w 9747620"/>
                <a:gd name="connsiteY71" fmla="*/ 5323881 h 6858000"/>
                <a:gd name="connsiteX72" fmla="*/ 9130375 w 9747620"/>
                <a:gd name="connsiteY72" fmla="*/ 5510802 h 6858000"/>
                <a:gd name="connsiteX73" fmla="*/ 9028422 w 9747620"/>
                <a:gd name="connsiteY73" fmla="*/ 5588878 h 6858000"/>
                <a:gd name="connsiteX74" fmla="*/ 9002424 w 9747620"/>
                <a:gd name="connsiteY74" fmla="*/ 5606707 h 6858000"/>
                <a:gd name="connsiteX75" fmla="*/ 8976525 w 9747620"/>
                <a:gd name="connsiteY75" fmla="*/ 5623866 h 6858000"/>
                <a:gd name="connsiteX76" fmla="*/ 8924181 w 9747620"/>
                <a:gd name="connsiteY76" fmla="*/ 5656793 h 6858000"/>
                <a:gd name="connsiteX77" fmla="*/ 8717291 w 9747620"/>
                <a:gd name="connsiteY77" fmla="*/ 5771582 h 6858000"/>
                <a:gd name="connsiteX78" fmla="*/ 8617129 w 9747620"/>
                <a:gd name="connsiteY78" fmla="*/ 5823105 h 6858000"/>
                <a:gd name="connsiteX79" fmla="*/ 8518207 w 9747620"/>
                <a:gd name="connsiteY79" fmla="*/ 5873671 h 6858000"/>
                <a:gd name="connsiteX80" fmla="*/ 8150558 w 9747620"/>
                <a:gd name="connsiteY80" fmla="*/ 6086761 h 6858000"/>
                <a:gd name="connsiteX81" fmla="*/ 7979410 w 9747620"/>
                <a:gd name="connsiteY81" fmla="*/ 6207158 h 6858000"/>
                <a:gd name="connsiteX82" fmla="*/ 7938300 w 9747620"/>
                <a:gd name="connsiteY82" fmla="*/ 6238887 h 6858000"/>
                <a:gd name="connsiteX83" fmla="*/ 7897936 w 9747620"/>
                <a:gd name="connsiteY83" fmla="*/ 6271286 h 6858000"/>
                <a:gd name="connsiteX84" fmla="*/ 7858367 w 9747620"/>
                <a:gd name="connsiteY84" fmla="*/ 6304357 h 6858000"/>
                <a:gd name="connsiteX85" fmla="*/ 7819048 w 9747620"/>
                <a:gd name="connsiteY85" fmla="*/ 6338770 h 6858000"/>
                <a:gd name="connsiteX86" fmla="*/ 7778882 w 9747620"/>
                <a:gd name="connsiteY86" fmla="*/ 6374477 h 6858000"/>
                <a:gd name="connsiteX87" fmla="*/ 7739563 w 9747620"/>
                <a:gd name="connsiteY87" fmla="*/ 6410328 h 6858000"/>
                <a:gd name="connsiteX88" fmla="*/ 7660824 w 9747620"/>
                <a:gd name="connsiteY88" fmla="*/ 6484138 h 6858000"/>
                <a:gd name="connsiteX89" fmla="*/ 7502302 w 9747620"/>
                <a:gd name="connsiteY89" fmla="*/ 6636360 h 6858000"/>
                <a:gd name="connsiteX90" fmla="*/ 7273394 w 9747620"/>
                <a:gd name="connsiteY90" fmla="*/ 6858000 h 6858000"/>
                <a:gd name="connsiteX91" fmla="*/ 6780690 w 9747620"/>
                <a:gd name="connsiteY91" fmla="*/ 6858000 h 6858000"/>
                <a:gd name="connsiteX92" fmla="*/ 6854939 w 9747620"/>
                <a:gd name="connsiteY92" fmla="*/ 6783597 h 6858000"/>
                <a:gd name="connsiteX93" fmla="*/ 6932087 w 9747620"/>
                <a:gd name="connsiteY93" fmla="*/ 6705809 h 6858000"/>
                <a:gd name="connsiteX94" fmla="*/ 7241130 w 9747620"/>
                <a:gd name="connsiteY94" fmla="*/ 6390965 h 6858000"/>
                <a:gd name="connsiteX95" fmla="*/ 7397564 w 9747620"/>
                <a:gd name="connsiteY95" fmla="*/ 6233087 h 6858000"/>
                <a:gd name="connsiteX96" fmla="*/ 7478142 w 9747620"/>
                <a:gd name="connsiteY96" fmla="*/ 6153670 h 6858000"/>
                <a:gd name="connsiteX97" fmla="*/ 7519600 w 9747620"/>
                <a:gd name="connsiteY97" fmla="*/ 6113937 h 6858000"/>
                <a:gd name="connsiteX98" fmla="*/ 7561207 w 9747620"/>
                <a:gd name="connsiteY98" fmla="*/ 6075067 h 6858000"/>
                <a:gd name="connsiteX99" fmla="*/ 7604204 w 9747620"/>
                <a:gd name="connsiteY99" fmla="*/ 6035526 h 6858000"/>
                <a:gd name="connsiteX100" fmla="*/ 7648644 w 9747620"/>
                <a:gd name="connsiteY100" fmla="*/ 5996416 h 6858000"/>
                <a:gd name="connsiteX101" fmla="*/ 7693830 w 9747620"/>
                <a:gd name="connsiteY101" fmla="*/ 5958264 h 6858000"/>
                <a:gd name="connsiteX102" fmla="*/ 7739662 w 9747620"/>
                <a:gd name="connsiteY102" fmla="*/ 5921073 h 6858000"/>
                <a:gd name="connsiteX103" fmla="*/ 7928458 w 9747620"/>
                <a:gd name="connsiteY103" fmla="*/ 5781025 h 6858000"/>
                <a:gd name="connsiteX104" fmla="*/ 8325882 w 9747620"/>
                <a:gd name="connsiteY104" fmla="*/ 5537450 h 6858000"/>
                <a:gd name="connsiteX105" fmla="*/ 8424555 w 9747620"/>
                <a:gd name="connsiteY105" fmla="*/ 5484106 h 6858000"/>
                <a:gd name="connsiteX106" fmla="*/ 8521737 w 9747620"/>
                <a:gd name="connsiteY106" fmla="*/ 5431289 h 6858000"/>
                <a:gd name="connsiteX107" fmla="*/ 8702677 w 9747620"/>
                <a:gd name="connsiteY107" fmla="*/ 5325942 h 6858000"/>
                <a:gd name="connsiteX108" fmla="*/ 8743986 w 9747620"/>
                <a:gd name="connsiteY108" fmla="*/ 5298717 h 6858000"/>
                <a:gd name="connsiteX109" fmla="*/ 8764167 w 9747620"/>
                <a:gd name="connsiteY109" fmla="*/ 5284723 h 6858000"/>
                <a:gd name="connsiteX110" fmla="*/ 8783704 w 9747620"/>
                <a:gd name="connsiteY110" fmla="*/ 5270679 h 6858000"/>
                <a:gd name="connsiteX111" fmla="*/ 8856776 w 9747620"/>
                <a:gd name="connsiteY111" fmla="*/ 5212399 h 6858000"/>
                <a:gd name="connsiteX112" fmla="*/ 8979856 w 9747620"/>
                <a:gd name="connsiteY112" fmla="*/ 5082081 h 6858000"/>
                <a:gd name="connsiteX113" fmla="*/ 9006699 w 9747620"/>
                <a:gd name="connsiteY113" fmla="*/ 5044984 h 6858000"/>
                <a:gd name="connsiteX114" fmla="*/ 9013509 w 9747620"/>
                <a:gd name="connsiteY114" fmla="*/ 5035254 h 6858000"/>
                <a:gd name="connsiteX115" fmla="*/ 9019773 w 9747620"/>
                <a:gd name="connsiteY115" fmla="*/ 5025812 h 6858000"/>
                <a:gd name="connsiteX116" fmla="*/ 9032050 w 9747620"/>
                <a:gd name="connsiteY116" fmla="*/ 5006833 h 6858000"/>
                <a:gd name="connsiteX117" fmla="*/ 9077733 w 9747620"/>
                <a:gd name="connsiteY117" fmla="*/ 4926839 h 6858000"/>
                <a:gd name="connsiteX118" fmla="*/ 9154285 w 9747620"/>
                <a:gd name="connsiteY118" fmla="*/ 4750223 h 6858000"/>
                <a:gd name="connsiteX119" fmla="*/ 9213936 w 9747620"/>
                <a:gd name="connsiteY119" fmla="*/ 4559945 h 6858000"/>
                <a:gd name="connsiteX120" fmla="*/ 9238592 w 9747620"/>
                <a:gd name="connsiteY120" fmla="*/ 4461357 h 6858000"/>
                <a:gd name="connsiteX121" fmla="*/ 9249776 w 9747620"/>
                <a:gd name="connsiteY121" fmla="*/ 4411319 h 6858000"/>
                <a:gd name="connsiteX122" fmla="*/ 9255046 w 9747620"/>
                <a:gd name="connsiteY122" fmla="*/ 4386299 h 6858000"/>
                <a:gd name="connsiteX123" fmla="*/ 9259718 w 9747620"/>
                <a:gd name="connsiteY123" fmla="*/ 4363342 h 6858000"/>
                <a:gd name="connsiteX124" fmla="*/ 9269959 w 9747620"/>
                <a:gd name="connsiteY124" fmla="*/ 4309566 h 6858000"/>
                <a:gd name="connsiteX125" fmla="*/ 9274233 w 9747620"/>
                <a:gd name="connsiteY125" fmla="*/ 4286176 h 6858000"/>
                <a:gd name="connsiteX126" fmla="*/ 9276022 w 9747620"/>
                <a:gd name="connsiteY126" fmla="*/ 4275489 h 6858000"/>
                <a:gd name="connsiteX127" fmla="*/ 9277861 w 9747620"/>
                <a:gd name="connsiteY127" fmla="*/ 4263506 h 6858000"/>
                <a:gd name="connsiteX128" fmla="*/ 9286014 w 9747620"/>
                <a:gd name="connsiteY128" fmla="*/ 4211696 h 6858000"/>
                <a:gd name="connsiteX129" fmla="*/ 9290092 w 9747620"/>
                <a:gd name="connsiteY129" fmla="*/ 4185767 h 6858000"/>
                <a:gd name="connsiteX130" fmla="*/ 9292128 w 9747620"/>
                <a:gd name="connsiteY130" fmla="*/ 4172826 h 6858000"/>
                <a:gd name="connsiteX131" fmla="*/ 9293720 w 9747620"/>
                <a:gd name="connsiteY131" fmla="*/ 4159693 h 6858000"/>
                <a:gd name="connsiteX132" fmla="*/ 9305650 w 9747620"/>
                <a:gd name="connsiteY132" fmla="*/ 4057941 h 6858000"/>
                <a:gd name="connsiteX133" fmla="*/ 9309378 w 9747620"/>
                <a:gd name="connsiteY133" fmla="*/ 4010779 h 6858000"/>
                <a:gd name="connsiteX134" fmla="*/ 9313454 w 9747620"/>
                <a:gd name="connsiteY134" fmla="*/ 3956428 h 6858000"/>
                <a:gd name="connsiteX135" fmla="*/ 9320811 w 9747620"/>
                <a:gd name="connsiteY135" fmla="*/ 3753546 h 6858000"/>
                <a:gd name="connsiteX136" fmla="*/ 9319617 w 9747620"/>
                <a:gd name="connsiteY136" fmla="*/ 3650643 h 6858000"/>
                <a:gd name="connsiteX137" fmla="*/ 9318176 w 9747620"/>
                <a:gd name="connsiteY137" fmla="*/ 3600030 h 6858000"/>
                <a:gd name="connsiteX138" fmla="*/ 9317778 w 9747620"/>
                <a:gd name="connsiteY138" fmla="*/ 3588096 h 6858000"/>
                <a:gd name="connsiteX139" fmla="*/ 9316983 w 9747620"/>
                <a:gd name="connsiteY139" fmla="*/ 3575107 h 6858000"/>
                <a:gd name="connsiteX140" fmla="*/ 9315443 w 9747620"/>
                <a:gd name="connsiteY140" fmla="*/ 3549130 h 6858000"/>
                <a:gd name="connsiteX141" fmla="*/ 9312311 w 9747620"/>
                <a:gd name="connsiteY141" fmla="*/ 3497176 h 6858000"/>
                <a:gd name="connsiteX142" fmla="*/ 9307587 w 9747620"/>
                <a:gd name="connsiteY142" fmla="*/ 3445029 h 6858000"/>
                <a:gd name="connsiteX143" fmla="*/ 9302618 w 9747620"/>
                <a:gd name="connsiteY143" fmla="*/ 3392835 h 6858000"/>
                <a:gd name="connsiteX144" fmla="*/ 9301574 w 9747620"/>
                <a:gd name="connsiteY144" fmla="*/ 3381476 h 6858000"/>
                <a:gd name="connsiteX145" fmla="*/ 9300430 w 9747620"/>
                <a:gd name="connsiteY145" fmla="*/ 3370740 h 6858000"/>
                <a:gd name="connsiteX146" fmla="*/ 9297547 w 9747620"/>
                <a:gd name="connsiteY146" fmla="*/ 3346966 h 6858000"/>
                <a:gd name="connsiteX147" fmla="*/ 9294017 w 9747620"/>
                <a:gd name="connsiteY147" fmla="*/ 3320030 h 6858000"/>
                <a:gd name="connsiteX148" fmla="*/ 9290439 w 9747620"/>
                <a:gd name="connsiteY148" fmla="*/ 3290410 h 6858000"/>
                <a:gd name="connsiteX149" fmla="*/ 9284275 w 9747620"/>
                <a:gd name="connsiteY149" fmla="*/ 3244544 h 6858000"/>
                <a:gd name="connsiteX150" fmla="*/ 9275974 w 9747620"/>
                <a:gd name="connsiteY150" fmla="*/ 3193116 h 6858000"/>
                <a:gd name="connsiteX151" fmla="*/ 9267224 w 9747620"/>
                <a:gd name="connsiteY151" fmla="*/ 3142264 h 6858000"/>
                <a:gd name="connsiteX152" fmla="*/ 9225320 w 9747620"/>
                <a:gd name="connsiteY152" fmla="*/ 2939909 h 6858000"/>
                <a:gd name="connsiteX153" fmla="*/ 9200466 w 9747620"/>
                <a:gd name="connsiteY153" fmla="*/ 2839449 h 6858000"/>
                <a:gd name="connsiteX154" fmla="*/ 9193953 w 9747620"/>
                <a:gd name="connsiteY154" fmla="*/ 2814958 h 6858000"/>
                <a:gd name="connsiteX155" fmla="*/ 9186993 w 9747620"/>
                <a:gd name="connsiteY155" fmla="*/ 2790276 h 6858000"/>
                <a:gd name="connsiteX156" fmla="*/ 9172628 w 9747620"/>
                <a:gd name="connsiteY156" fmla="*/ 2740621 h 6858000"/>
                <a:gd name="connsiteX157" fmla="*/ 9035082 w 9747620"/>
                <a:gd name="connsiteY157" fmla="*/ 2347463 h 6858000"/>
                <a:gd name="connsiteX158" fmla="*/ 8952118 w 9747620"/>
                <a:gd name="connsiteY158" fmla="*/ 2155413 h 6858000"/>
                <a:gd name="connsiteX159" fmla="*/ 8929948 w 9747620"/>
                <a:gd name="connsiteY159" fmla="*/ 2107915 h 6858000"/>
                <a:gd name="connsiteX160" fmla="*/ 8907429 w 9747620"/>
                <a:gd name="connsiteY160" fmla="*/ 2060753 h 6858000"/>
                <a:gd name="connsiteX161" fmla="*/ 8860404 w 9747620"/>
                <a:gd name="connsiteY161" fmla="*/ 1966478 h 6858000"/>
                <a:gd name="connsiteX162" fmla="*/ 8760788 w 9747620"/>
                <a:gd name="connsiteY162" fmla="*/ 1780274 h 6858000"/>
                <a:gd name="connsiteX163" fmla="*/ 8734740 w 9747620"/>
                <a:gd name="connsiteY163" fmla="*/ 1734311 h 6858000"/>
                <a:gd name="connsiteX164" fmla="*/ 8708046 w 9747620"/>
                <a:gd name="connsiteY164" fmla="*/ 1687963 h 6858000"/>
                <a:gd name="connsiteX165" fmla="*/ 8654062 w 9747620"/>
                <a:gd name="connsiteY165" fmla="*/ 1597234 h 6858000"/>
                <a:gd name="connsiteX166" fmla="*/ 8540278 w 9747620"/>
                <a:gd name="connsiteY166" fmla="*/ 1418077 h 6858000"/>
                <a:gd name="connsiteX167" fmla="*/ 8510701 w 9747620"/>
                <a:gd name="connsiteY167" fmla="*/ 1373695 h 6858000"/>
                <a:gd name="connsiteX168" fmla="*/ 8480676 w 9747620"/>
                <a:gd name="connsiteY168" fmla="*/ 1329457 h 6858000"/>
                <a:gd name="connsiteX169" fmla="*/ 8419782 w 9747620"/>
                <a:gd name="connsiteY169" fmla="*/ 1242275 h 6858000"/>
                <a:gd name="connsiteX170" fmla="*/ 8292478 w 9747620"/>
                <a:gd name="connsiteY170" fmla="*/ 1069875 h 6858000"/>
                <a:gd name="connsiteX171" fmla="*/ 8259620 w 9747620"/>
                <a:gd name="connsiteY171" fmla="*/ 1027123 h 6858000"/>
                <a:gd name="connsiteX172" fmla="*/ 8243416 w 9747620"/>
                <a:gd name="connsiteY172" fmla="*/ 1006130 h 6858000"/>
                <a:gd name="connsiteX173" fmla="*/ 8227110 w 9747620"/>
                <a:gd name="connsiteY173" fmla="*/ 985473 h 6858000"/>
                <a:gd name="connsiteX174" fmla="*/ 8159604 w 9747620"/>
                <a:gd name="connsiteY174" fmla="*/ 902029 h 6858000"/>
                <a:gd name="connsiteX175" fmla="*/ 8020022 w 9747620"/>
                <a:gd name="connsiteY175" fmla="*/ 738209 h 6858000"/>
                <a:gd name="connsiteX176" fmla="*/ 7984182 w 9747620"/>
                <a:gd name="connsiteY176" fmla="*/ 697901 h 6858000"/>
                <a:gd name="connsiteX177" fmla="*/ 7948043 w 9747620"/>
                <a:gd name="connsiteY177" fmla="*/ 657976 h 6858000"/>
                <a:gd name="connsiteX178" fmla="*/ 7874324 w 9747620"/>
                <a:gd name="connsiteY178" fmla="*/ 578607 h 6858000"/>
                <a:gd name="connsiteX179" fmla="*/ 7723308 w 9747620"/>
                <a:gd name="connsiteY179" fmla="*/ 424085 h 6858000"/>
                <a:gd name="connsiteX180" fmla="*/ 7565532 w 9747620"/>
                <a:gd name="connsiteY180" fmla="*/ 275602 h 6858000"/>
                <a:gd name="connsiteX181" fmla="*/ 1832515 w 9747620"/>
                <a:gd name="connsiteY181" fmla="*/ 0 h 6858000"/>
                <a:gd name="connsiteX182" fmla="*/ 2158449 w 9747620"/>
                <a:gd name="connsiteY182" fmla="*/ 0 h 6858000"/>
                <a:gd name="connsiteX183" fmla="*/ 2108797 w 9747620"/>
                <a:gd name="connsiteY183" fmla="*/ 37845 h 6858000"/>
                <a:gd name="connsiteX184" fmla="*/ 1942830 w 9747620"/>
                <a:gd name="connsiteY184" fmla="*/ 177587 h 6858000"/>
                <a:gd name="connsiteX185" fmla="*/ 1633191 w 9747620"/>
                <a:gd name="connsiteY185" fmla="*/ 477909 h 6858000"/>
                <a:gd name="connsiteX186" fmla="*/ 702686 w 9747620"/>
                <a:gd name="connsiteY186" fmla="*/ 1889935 h 6858000"/>
                <a:gd name="connsiteX187" fmla="*/ 551769 w 9747620"/>
                <a:gd name="connsiteY187" fmla="*/ 2281416 h 6858000"/>
                <a:gd name="connsiteX188" fmla="*/ 438383 w 9747620"/>
                <a:gd name="connsiteY188" fmla="*/ 2682772 h 6858000"/>
                <a:gd name="connsiteX189" fmla="*/ 397124 w 9747620"/>
                <a:gd name="connsiteY189" fmla="*/ 2887044 h 6858000"/>
                <a:gd name="connsiteX190" fmla="*/ 365658 w 9747620"/>
                <a:gd name="connsiteY190" fmla="*/ 3093424 h 6858000"/>
                <a:gd name="connsiteX191" fmla="*/ 332105 w 9747620"/>
                <a:gd name="connsiteY191" fmla="*/ 3509828 h 6858000"/>
                <a:gd name="connsiteX192" fmla="*/ 383653 w 9747620"/>
                <a:gd name="connsiteY192" fmla="*/ 4346327 h 6858000"/>
                <a:gd name="connsiteX193" fmla="*/ 422327 w 9747620"/>
                <a:gd name="connsiteY193" fmla="*/ 4552900 h 6858000"/>
                <a:gd name="connsiteX194" fmla="*/ 472184 w 9747620"/>
                <a:gd name="connsiteY194" fmla="*/ 4757939 h 6858000"/>
                <a:gd name="connsiteX195" fmla="*/ 533078 w 9747620"/>
                <a:gd name="connsiteY195" fmla="*/ 4960916 h 6858000"/>
                <a:gd name="connsiteX196" fmla="*/ 604710 w 9747620"/>
                <a:gd name="connsiteY196" fmla="*/ 5160875 h 6858000"/>
                <a:gd name="connsiteX197" fmla="*/ 996766 w 9747620"/>
                <a:gd name="connsiteY197" fmla="*/ 5920640 h 6858000"/>
                <a:gd name="connsiteX198" fmla="*/ 1549183 w 9747620"/>
                <a:gd name="connsiteY198" fmla="*/ 6586417 h 6858000"/>
                <a:gd name="connsiteX199" fmla="*/ 1709890 w 9747620"/>
                <a:gd name="connsiteY199" fmla="*/ 6734063 h 6858000"/>
                <a:gd name="connsiteX200" fmla="*/ 1859761 w 9747620"/>
                <a:gd name="connsiteY200" fmla="*/ 6858000 h 6858000"/>
                <a:gd name="connsiteX201" fmla="*/ 1671798 w 9747620"/>
                <a:gd name="connsiteY201" fmla="*/ 6858000 h 6858000"/>
                <a:gd name="connsiteX202" fmla="*/ 1628044 w 9747620"/>
                <a:gd name="connsiteY202" fmla="*/ 6822717 h 6858000"/>
                <a:gd name="connsiteX203" fmla="*/ 1459756 w 9747620"/>
                <a:gd name="connsiteY203" fmla="*/ 6674223 h 6858000"/>
                <a:gd name="connsiteX204" fmla="*/ 402543 w 9747620"/>
                <a:gd name="connsiteY204" fmla="*/ 5241588 h 6858000"/>
                <a:gd name="connsiteX205" fmla="*/ 311923 w 9747620"/>
                <a:gd name="connsiteY205" fmla="*/ 5036741 h 6858000"/>
                <a:gd name="connsiteX206" fmla="*/ 232140 w 9747620"/>
                <a:gd name="connsiteY206" fmla="*/ 4827483 h 6858000"/>
                <a:gd name="connsiteX207" fmla="*/ 163392 w 9747620"/>
                <a:gd name="connsiteY207" fmla="*/ 4613913 h 6858000"/>
                <a:gd name="connsiteX208" fmla="*/ 106823 w 9747620"/>
                <a:gd name="connsiteY208" fmla="*/ 4396365 h 6858000"/>
                <a:gd name="connsiteX209" fmla="*/ 29326 w 9747620"/>
                <a:gd name="connsiteY209" fmla="*/ 3954702 h 6858000"/>
                <a:gd name="connsiteX210" fmla="*/ 8647 w 9747620"/>
                <a:gd name="connsiteY210" fmla="*/ 3730971 h 6858000"/>
                <a:gd name="connsiteX211" fmla="*/ 2880 w 9747620"/>
                <a:gd name="connsiteY211" fmla="*/ 3618674 h 6858000"/>
                <a:gd name="connsiteX212" fmla="*/ 296 w 9747620"/>
                <a:gd name="connsiteY212" fmla="*/ 3506425 h 6858000"/>
                <a:gd name="connsiteX213" fmla="*/ 20030 w 9747620"/>
                <a:gd name="connsiteY213" fmla="*/ 3056711 h 6858000"/>
                <a:gd name="connsiteX214" fmla="*/ 48664 w 9747620"/>
                <a:gd name="connsiteY214" fmla="*/ 2832980 h 6858000"/>
                <a:gd name="connsiteX215" fmla="*/ 89922 w 9747620"/>
                <a:gd name="connsiteY215" fmla="*/ 2610639 h 6858000"/>
                <a:gd name="connsiteX216" fmla="*/ 211163 w 9747620"/>
                <a:gd name="connsiteY216" fmla="*/ 2174343 h 6858000"/>
                <a:gd name="connsiteX217" fmla="*/ 379129 w 9747620"/>
                <a:gd name="connsiteY217" fmla="*/ 1754393 h 6858000"/>
                <a:gd name="connsiteX218" fmla="*/ 841424 w 9747620"/>
                <a:gd name="connsiteY218" fmla="*/ 976270 h 6858000"/>
                <a:gd name="connsiteX219" fmla="*/ 1130234 w 9747620"/>
                <a:gd name="connsiteY219" fmla="*/ 625768 h 6858000"/>
                <a:gd name="connsiteX220" fmla="*/ 1452897 w 9747620"/>
                <a:gd name="connsiteY220" fmla="*/ 305748 h 6858000"/>
                <a:gd name="connsiteX221" fmla="*/ 1805682 w 9747620"/>
                <a:gd name="connsiteY221" fmla="*/ 1875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Lst>
              <a:rect l="l" t="t" r="r" b="b"/>
              <a:pathLst>
                <a:path w="9747620" h="6858000">
                  <a:moveTo>
                    <a:pt x="7235453" y="0"/>
                  </a:moveTo>
                  <a:lnTo>
                    <a:pt x="7548130" y="0"/>
                  </a:lnTo>
                  <a:lnTo>
                    <a:pt x="7710334" y="111973"/>
                  </a:lnTo>
                  <a:cubicBezTo>
                    <a:pt x="7770781" y="157314"/>
                    <a:pt x="7830282" y="203517"/>
                    <a:pt x="7889188" y="251542"/>
                  </a:cubicBezTo>
                  <a:cubicBezTo>
                    <a:pt x="7947894" y="299470"/>
                    <a:pt x="8005557" y="348453"/>
                    <a:pt x="8061828" y="398586"/>
                  </a:cubicBezTo>
                  <a:cubicBezTo>
                    <a:pt x="8090013" y="423605"/>
                    <a:pt x="8117948" y="448816"/>
                    <a:pt x="8145637" y="474218"/>
                  </a:cubicBezTo>
                  <a:cubicBezTo>
                    <a:pt x="8159506" y="486918"/>
                    <a:pt x="8173375" y="499764"/>
                    <a:pt x="8187242" y="512753"/>
                  </a:cubicBezTo>
                  <a:lnTo>
                    <a:pt x="8228402" y="551575"/>
                  </a:lnTo>
                  <a:cubicBezTo>
                    <a:pt x="8283082" y="603577"/>
                    <a:pt x="8336569" y="656778"/>
                    <a:pt x="8389211" y="710937"/>
                  </a:cubicBezTo>
                  <a:cubicBezTo>
                    <a:pt x="8415458" y="738065"/>
                    <a:pt x="8441455" y="765432"/>
                    <a:pt x="8467206" y="793088"/>
                  </a:cubicBezTo>
                  <a:lnTo>
                    <a:pt x="8486791" y="814223"/>
                  </a:lnTo>
                  <a:lnTo>
                    <a:pt x="8505979" y="835409"/>
                  </a:lnTo>
                  <a:lnTo>
                    <a:pt x="8543509" y="877346"/>
                  </a:lnTo>
                  <a:cubicBezTo>
                    <a:pt x="8593418" y="933423"/>
                    <a:pt x="8642579" y="990601"/>
                    <a:pt x="8690549" y="1048978"/>
                  </a:cubicBezTo>
                  <a:cubicBezTo>
                    <a:pt x="8714558" y="1078168"/>
                    <a:pt x="8738368" y="1107644"/>
                    <a:pt x="8761732" y="1137502"/>
                  </a:cubicBezTo>
                  <a:lnTo>
                    <a:pt x="8796379" y="1182077"/>
                  </a:lnTo>
                  <a:lnTo>
                    <a:pt x="8830678" y="1226986"/>
                  </a:lnTo>
                  <a:cubicBezTo>
                    <a:pt x="8876112" y="1287185"/>
                    <a:pt x="8920304" y="1348532"/>
                    <a:pt x="8963353" y="1410936"/>
                  </a:cubicBezTo>
                  <a:cubicBezTo>
                    <a:pt x="8984727" y="1442137"/>
                    <a:pt x="9005954" y="1473915"/>
                    <a:pt x="9026483" y="1505499"/>
                  </a:cubicBezTo>
                  <a:lnTo>
                    <a:pt x="9057004" y="1552613"/>
                  </a:lnTo>
                  <a:cubicBezTo>
                    <a:pt x="9067245" y="1568525"/>
                    <a:pt x="9077336" y="1584534"/>
                    <a:pt x="9087278" y="1600542"/>
                  </a:cubicBezTo>
                  <a:cubicBezTo>
                    <a:pt x="9127145" y="1664766"/>
                    <a:pt x="9165966" y="1729613"/>
                    <a:pt x="9202851" y="1795515"/>
                  </a:cubicBezTo>
                  <a:cubicBezTo>
                    <a:pt x="9221342" y="1828491"/>
                    <a:pt x="9239437" y="1861417"/>
                    <a:pt x="9257332" y="1894920"/>
                  </a:cubicBezTo>
                  <a:lnTo>
                    <a:pt x="9283778" y="1945436"/>
                  </a:lnTo>
                  <a:lnTo>
                    <a:pt x="9309428" y="1996193"/>
                  </a:lnTo>
                  <a:cubicBezTo>
                    <a:pt x="9343280" y="2064013"/>
                    <a:pt x="9375491" y="2132695"/>
                    <a:pt x="9405714" y="2202191"/>
                  </a:cubicBezTo>
                  <a:cubicBezTo>
                    <a:pt x="9466260" y="2341183"/>
                    <a:pt x="9520493" y="2483053"/>
                    <a:pt x="9566524" y="2627653"/>
                  </a:cubicBezTo>
                  <a:cubicBezTo>
                    <a:pt x="9572289" y="2645675"/>
                    <a:pt x="9578056" y="2663792"/>
                    <a:pt x="9583573" y="2682195"/>
                  </a:cubicBezTo>
                  <a:lnTo>
                    <a:pt x="9591974" y="2709707"/>
                  </a:lnTo>
                  <a:lnTo>
                    <a:pt x="9600027" y="2737650"/>
                  </a:lnTo>
                  <a:cubicBezTo>
                    <a:pt x="9610416" y="2774171"/>
                    <a:pt x="9620358" y="2810884"/>
                    <a:pt x="9629803" y="2847694"/>
                  </a:cubicBezTo>
                  <a:cubicBezTo>
                    <a:pt x="9648692" y="2921312"/>
                    <a:pt x="9665196" y="2995506"/>
                    <a:pt x="9679909" y="3070131"/>
                  </a:cubicBezTo>
                  <a:cubicBezTo>
                    <a:pt x="9683587" y="3088775"/>
                    <a:pt x="9687118" y="3107418"/>
                    <a:pt x="9690498" y="3126159"/>
                  </a:cubicBezTo>
                  <a:lnTo>
                    <a:pt x="9700390" y="3181805"/>
                  </a:lnTo>
                  <a:cubicBezTo>
                    <a:pt x="9703670" y="3201120"/>
                    <a:pt x="9706952" y="3222112"/>
                    <a:pt x="9709685" y="3243392"/>
                  </a:cubicBezTo>
                  <a:lnTo>
                    <a:pt x="9713016" y="3267597"/>
                  </a:lnTo>
                  <a:lnTo>
                    <a:pt x="9716844" y="3294437"/>
                  </a:lnTo>
                  <a:cubicBezTo>
                    <a:pt x="9718186" y="3303926"/>
                    <a:pt x="9719527" y="3313895"/>
                    <a:pt x="9720820" y="3324488"/>
                  </a:cubicBezTo>
                  <a:lnTo>
                    <a:pt x="9722709" y="3340737"/>
                  </a:lnTo>
                  <a:lnTo>
                    <a:pt x="9724301" y="3356361"/>
                  </a:lnTo>
                  <a:lnTo>
                    <a:pt x="9730166" y="3412197"/>
                  </a:lnTo>
                  <a:cubicBezTo>
                    <a:pt x="9732005" y="3430842"/>
                    <a:pt x="9734291" y="3449342"/>
                    <a:pt x="9735783" y="3468083"/>
                  </a:cubicBezTo>
                  <a:lnTo>
                    <a:pt x="9739760" y="3524399"/>
                  </a:lnTo>
                  <a:lnTo>
                    <a:pt x="9741748" y="3552580"/>
                  </a:lnTo>
                  <a:lnTo>
                    <a:pt x="9742742" y="3566672"/>
                  </a:lnTo>
                  <a:lnTo>
                    <a:pt x="9743488" y="3581865"/>
                  </a:lnTo>
                  <a:lnTo>
                    <a:pt x="9744731" y="3611341"/>
                  </a:lnTo>
                  <a:lnTo>
                    <a:pt x="9745725" y="3639715"/>
                  </a:lnTo>
                  <a:cubicBezTo>
                    <a:pt x="9746868" y="3677579"/>
                    <a:pt x="9747514" y="3715587"/>
                    <a:pt x="9747613" y="3753786"/>
                  </a:cubicBezTo>
                  <a:cubicBezTo>
                    <a:pt x="9747763" y="3830232"/>
                    <a:pt x="9745675" y="3906870"/>
                    <a:pt x="9740405" y="3984609"/>
                  </a:cubicBezTo>
                  <a:lnTo>
                    <a:pt x="9736329" y="4038434"/>
                  </a:lnTo>
                  <a:cubicBezTo>
                    <a:pt x="9735087" y="4055976"/>
                    <a:pt x="9733794" y="4076346"/>
                    <a:pt x="9731408" y="4099446"/>
                  </a:cubicBezTo>
                  <a:lnTo>
                    <a:pt x="9717987" y="4213325"/>
                  </a:lnTo>
                  <a:cubicBezTo>
                    <a:pt x="9717441" y="4217926"/>
                    <a:pt x="9716943" y="4222527"/>
                    <a:pt x="9716297" y="4227129"/>
                  </a:cubicBezTo>
                  <a:lnTo>
                    <a:pt x="9714110" y="4240981"/>
                  </a:lnTo>
                  <a:lnTo>
                    <a:pt x="9709785" y="4268731"/>
                  </a:lnTo>
                  <a:lnTo>
                    <a:pt x="9701086" y="4324185"/>
                  </a:lnTo>
                  <a:lnTo>
                    <a:pt x="9698699" y="4338994"/>
                  </a:lnTo>
                  <a:lnTo>
                    <a:pt x="9695966" y="4355050"/>
                  </a:lnTo>
                  <a:cubicBezTo>
                    <a:pt x="9694077" y="4365547"/>
                    <a:pt x="9692188" y="4375516"/>
                    <a:pt x="9690299" y="4385054"/>
                  </a:cubicBezTo>
                  <a:lnTo>
                    <a:pt x="9679909" y="4437919"/>
                  </a:lnTo>
                  <a:cubicBezTo>
                    <a:pt x="9677871" y="4448320"/>
                    <a:pt x="9675735" y="4458097"/>
                    <a:pt x="9673647" y="4468162"/>
                  </a:cubicBezTo>
                  <a:lnTo>
                    <a:pt x="9667532" y="4496296"/>
                  </a:lnTo>
                  <a:cubicBezTo>
                    <a:pt x="9663406" y="4514941"/>
                    <a:pt x="9659081" y="4533585"/>
                    <a:pt x="9654658" y="4552277"/>
                  </a:cubicBezTo>
                  <a:cubicBezTo>
                    <a:pt x="9645760" y="4589613"/>
                    <a:pt x="9636265" y="4627045"/>
                    <a:pt x="9625876" y="4664478"/>
                  </a:cubicBezTo>
                  <a:cubicBezTo>
                    <a:pt x="9605048" y="4739247"/>
                    <a:pt x="9581088" y="4814303"/>
                    <a:pt x="9552803" y="4888737"/>
                  </a:cubicBezTo>
                  <a:cubicBezTo>
                    <a:pt x="9524668" y="4962930"/>
                    <a:pt x="9492109" y="5037459"/>
                    <a:pt x="9452639" y="5110934"/>
                  </a:cubicBezTo>
                  <a:cubicBezTo>
                    <a:pt x="9432905" y="5147695"/>
                    <a:pt x="9411431" y="5184169"/>
                    <a:pt x="9388017" y="5220020"/>
                  </a:cubicBezTo>
                  <a:cubicBezTo>
                    <a:pt x="9382201" y="5228982"/>
                    <a:pt x="9376236" y="5237945"/>
                    <a:pt x="9370073" y="5246811"/>
                  </a:cubicBezTo>
                  <a:lnTo>
                    <a:pt x="9360926" y="5260040"/>
                  </a:lnTo>
                  <a:lnTo>
                    <a:pt x="9351829" y="5272646"/>
                  </a:lnTo>
                  <a:cubicBezTo>
                    <a:pt x="9339700" y="5289468"/>
                    <a:pt x="9327174" y="5306387"/>
                    <a:pt x="9313305" y="5323881"/>
                  </a:cubicBezTo>
                  <a:cubicBezTo>
                    <a:pt x="9258625" y="5393042"/>
                    <a:pt x="9196489" y="5455445"/>
                    <a:pt x="9130375" y="5510802"/>
                  </a:cubicBezTo>
                  <a:cubicBezTo>
                    <a:pt x="9097319" y="5538505"/>
                    <a:pt x="9063268" y="5564530"/>
                    <a:pt x="9028422" y="5588878"/>
                  </a:cubicBezTo>
                  <a:cubicBezTo>
                    <a:pt x="9019723" y="5595109"/>
                    <a:pt x="9011074" y="5600909"/>
                    <a:pt x="9002424" y="5606707"/>
                  </a:cubicBezTo>
                  <a:cubicBezTo>
                    <a:pt x="8993774" y="5612603"/>
                    <a:pt x="8985124" y="5618211"/>
                    <a:pt x="8976525" y="5623866"/>
                  </a:cubicBezTo>
                  <a:cubicBezTo>
                    <a:pt x="8959277" y="5635130"/>
                    <a:pt x="8941629" y="5646201"/>
                    <a:pt x="8924181" y="5656793"/>
                  </a:cubicBezTo>
                  <a:cubicBezTo>
                    <a:pt x="8854291" y="5699259"/>
                    <a:pt x="8784946" y="5736451"/>
                    <a:pt x="8717291" y="5771582"/>
                  </a:cubicBezTo>
                  <a:lnTo>
                    <a:pt x="8617129" y="5823105"/>
                  </a:lnTo>
                  <a:lnTo>
                    <a:pt x="8518207" y="5873671"/>
                  </a:lnTo>
                  <a:cubicBezTo>
                    <a:pt x="8391200" y="5939188"/>
                    <a:pt x="8267922" y="6009788"/>
                    <a:pt x="8150558" y="6086761"/>
                  </a:cubicBezTo>
                  <a:cubicBezTo>
                    <a:pt x="8091901" y="6125248"/>
                    <a:pt x="8034736" y="6165317"/>
                    <a:pt x="7979410" y="6207158"/>
                  </a:cubicBezTo>
                  <a:cubicBezTo>
                    <a:pt x="7965739" y="6217750"/>
                    <a:pt x="7951771" y="6228103"/>
                    <a:pt x="7938300" y="6238887"/>
                  </a:cubicBezTo>
                  <a:lnTo>
                    <a:pt x="7897936" y="6271286"/>
                  </a:lnTo>
                  <a:lnTo>
                    <a:pt x="7858367" y="6304357"/>
                  </a:lnTo>
                  <a:lnTo>
                    <a:pt x="7819048" y="6338770"/>
                  </a:lnTo>
                  <a:cubicBezTo>
                    <a:pt x="7804882" y="6351232"/>
                    <a:pt x="7792105" y="6362591"/>
                    <a:pt x="7778882" y="6374477"/>
                  </a:cubicBezTo>
                  <a:lnTo>
                    <a:pt x="7739563" y="6410328"/>
                  </a:lnTo>
                  <a:cubicBezTo>
                    <a:pt x="7713366" y="6434485"/>
                    <a:pt x="7687168" y="6459120"/>
                    <a:pt x="7660824" y="6484138"/>
                  </a:cubicBezTo>
                  <a:lnTo>
                    <a:pt x="7502302" y="6636360"/>
                  </a:lnTo>
                  <a:lnTo>
                    <a:pt x="7273394" y="6858000"/>
                  </a:lnTo>
                  <a:lnTo>
                    <a:pt x="6780690" y="6858000"/>
                  </a:lnTo>
                  <a:lnTo>
                    <a:pt x="6854939" y="6783597"/>
                  </a:lnTo>
                  <a:cubicBezTo>
                    <a:pt x="6880688" y="6757810"/>
                    <a:pt x="6906338" y="6732265"/>
                    <a:pt x="6932087" y="6705809"/>
                  </a:cubicBezTo>
                  <a:lnTo>
                    <a:pt x="7241130" y="6390965"/>
                  </a:lnTo>
                  <a:lnTo>
                    <a:pt x="7397564" y="6233087"/>
                  </a:lnTo>
                  <a:cubicBezTo>
                    <a:pt x="7424009" y="6206679"/>
                    <a:pt x="7450802" y="6180175"/>
                    <a:pt x="7478142" y="6153670"/>
                  </a:cubicBezTo>
                  <a:lnTo>
                    <a:pt x="7519600" y="6113937"/>
                  </a:lnTo>
                  <a:cubicBezTo>
                    <a:pt x="7533469" y="6100805"/>
                    <a:pt x="7547934" y="6087288"/>
                    <a:pt x="7561207" y="6075067"/>
                  </a:cubicBezTo>
                  <a:lnTo>
                    <a:pt x="7604204" y="6035526"/>
                  </a:lnTo>
                  <a:lnTo>
                    <a:pt x="7648644" y="5996416"/>
                  </a:lnTo>
                  <a:cubicBezTo>
                    <a:pt x="7663608" y="5983570"/>
                    <a:pt x="7678768" y="5971013"/>
                    <a:pt x="7693830" y="5958264"/>
                  </a:cubicBezTo>
                  <a:cubicBezTo>
                    <a:pt x="7708942" y="5945611"/>
                    <a:pt x="7724352" y="5933485"/>
                    <a:pt x="7739662" y="5921073"/>
                  </a:cubicBezTo>
                  <a:cubicBezTo>
                    <a:pt x="7801154" y="5872088"/>
                    <a:pt x="7864234" y="5825502"/>
                    <a:pt x="7928458" y="5781025"/>
                  </a:cubicBezTo>
                  <a:cubicBezTo>
                    <a:pt x="8057005" y="5692164"/>
                    <a:pt x="8190077" y="5611500"/>
                    <a:pt x="8325882" y="5537450"/>
                  </a:cubicBezTo>
                  <a:lnTo>
                    <a:pt x="8424555" y="5484106"/>
                  </a:lnTo>
                  <a:lnTo>
                    <a:pt x="8521737" y="5431289"/>
                  </a:lnTo>
                  <a:cubicBezTo>
                    <a:pt x="8585315" y="5396349"/>
                    <a:pt x="8646456" y="5361840"/>
                    <a:pt x="8702677" y="5325942"/>
                  </a:cubicBezTo>
                  <a:cubicBezTo>
                    <a:pt x="8716795" y="5316931"/>
                    <a:pt x="8730365" y="5308017"/>
                    <a:pt x="8743986" y="5298717"/>
                  </a:cubicBezTo>
                  <a:cubicBezTo>
                    <a:pt x="8750747" y="5294069"/>
                    <a:pt x="8757606" y="5289420"/>
                    <a:pt x="8764167" y="5284723"/>
                  </a:cubicBezTo>
                  <a:cubicBezTo>
                    <a:pt x="8770778" y="5280074"/>
                    <a:pt x="8777440" y="5275377"/>
                    <a:pt x="8783704" y="5270679"/>
                  </a:cubicBezTo>
                  <a:cubicBezTo>
                    <a:pt x="8809155" y="5251987"/>
                    <a:pt x="8833611" y="5232577"/>
                    <a:pt x="8856776" y="5212399"/>
                  </a:cubicBezTo>
                  <a:cubicBezTo>
                    <a:pt x="8903104" y="5172043"/>
                    <a:pt x="8944463" y="5128668"/>
                    <a:pt x="8979856" y="5082081"/>
                  </a:cubicBezTo>
                  <a:cubicBezTo>
                    <a:pt x="8988555" y="5070722"/>
                    <a:pt x="8997602" y="5057973"/>
                    <a:pt x="9006699" y="5044984"/>
                  </a:cubicBezTo>
                  <a:lnTo>
                    <a:pt x="9013509" y="5035254"/>
                  </a:lnTo>
                  <a:lnTo>
                    <a:pt x="9019773" y="5025812"/>
                  </a:lnTo>
                  <a:cubicBezTo>
                    <a:pt x="9023997" y="5019629"/>
                    <a:pt x="9028073" y="5013254"/>
                    <a:pt x="9032050" y="5006833"/>
                  </a:cubicBezTo>
                  <a:cubicBezTo>
                    <a:pt x="9048206" y="4981238"/>
                    <a:pt x="9063417" y="4954542"/>
                    <a:pt x="9077733" y="4926839"/>
                  </a:cubicBezTo>
                  <a:cubicBezTo>
                    <a:pt x="9106415" y="4871434"/>
                    <a:pt x="9131469" y="4812050"/>
                    <a:pt x="9154285" y="4750223"/>
                  </a:cubicBezTo>
                  <a:cubicBezTo>
                    <a:pt x="9176904" y="4688586"/>
                    <a:pt x="9196537" y="4625032"/>
                    <a:pt x="9213936" y="4559945"/>
                  </a:cubicBezTo>
                  <a:cubicBezTo>
                    <a:pt x="9222635" y="4527402"/>
                    <a:pt x="9230887" y="4494523"/>
                    <a:pt x="9238592" y="4461357"/>
                  </a:cubicBezTo>
                  <a:cubicBezTo>
                    <a:pt x="9242419" y="4444773"/>
                    <a:pt x="9246147" y="4428094"/>
                    <a:pt x="9249776" y="4411319"/>
                  </a:cubicBezTo>
                  <a:lnTo>
                    <a:pt x="9255046" y="4386299"/>
                  </a:lnTo>
                  <a:lnTo>
                    <a:pt x="9259718" y="4363342"/>
                  </a:lnTo>
                  <a:lnTo>
                    <a:pt x="9269959" y="4309566"/>
                  </a:lnTo>
                  <a:lnTo>
                    <a:pt x="9274233" y="4286176"/>
                  </a:lnTo>
                  <a:lnTo>
                    <a:pt x="9276022" y="4275489"/>
                  </a:lnTo>
                  <a:lnTo>
                    <a:pt x="9277861" y="4263506"/>
                  </a:lnTo>
                  <a:lnTo>
                    <a:pt x="9286014" y="4211696"/>
                  </a:lnTo>
                  <a:lnTo>
                    <a:pt x="9290092" y="4185767"/>
                  </a:lnTo>
                  <a:lnTo>
                    <a:pt x="9292128" y="4172826"/>
                  </a:lnTo>
                  <a:cubicBezTo>
                    <a:pt x="9292774" y="4168464"/>
                    <a:pt x="9293173" y="4164055"/>
                    <a:pt x="9293720" y="4159693"/>
                  </a:cubicBezTo>
                  <a:lnTo>
                    <a:pt x="9305650" y="4057941"/>
                  </a:lnTo>
                  <a:cubicBezTo>
                    <a:pt x="9306991" y="4045048"/>
                    <a:pt x="9308085" y="4029328"/>
                    <a:pt x="9309378" y="4010779"/>
                  </a:cubicBezTo>
                  <a:lnTo>
                    <a:pt x="9313454" y="3956428"/>
                  </a:lnTo>
                  <a:cubicBezTo>
                    <a:pt x="9318326" y="3889806"/>
                    <a:pt x="9320611" y="3821796"/>
                    <a:pt x="9320811" y="3753546"/>
                  </a:cubicBezTo>
                  <a:cubicBezTo>
                    <a:pt x="9320910" y="3719373"/>
                    <a:pt x="9320513" y="3685056"/>
                    <a:pt x="9319617" y="3650643"/>
                  </a:cubicBezTo>
                  <a:lnTo>
                    <a:pt x="9318176" y="3600030"/>
                  </a:lnTo>
                  <a:lnTo>
                    <a:pt x="9317778" y="3588096"/>
                  </a:lnTo>
                  <a:lnTo>
                    <a:pt x="9316983" y="3575107"/>
                  </a:lnTo>
                  <a:lnTo>
                    <a:pt x="9315443" y="3549130"/>
                  </a:lnTo>
                  <a:lnTo>
                    <a:pt x="9312311" y="3497176"/>
                  </a:lnTo>
                  <a:cubicBezTo>
                    <a:pt x="9311118" y="3479825"/>
                    <a:pt x="9309129" y="3462427"/>
                    <a:pt x="9307587" y="3445029"/>
                  </a:cubicBezTo>
                  <a:lnTo>
                    <a:pt x="9302618" y="3392835"/>
                  </a:lnTo>
                  <a:lnTo>
                    <a:pt x="9301574" y="3381476"/>
                  </a:lnTo>
                  <a:lnTo>
                    <a:pt x="9300430" y="3370740"/>
                  </a:lnTo>
                  <a:lnTo>
                    <a:pt x="9297547" y="3346966"/>
                  </a:lnTo>
                  <a:lnTo>
                    <a:pt x="9294017" y="3320030"/>
                  </a:lnTo>
                  <a:lnTo>
                    <a:pt x="9290439" y="3290410"/>
                  </a:lnTo>
                  <a:cubicBezTo>
                    <a:pt x="9288849" y="3275745"/>
                    <a:pt x="9286761" y="3260934"/>
                    <a:pt x="9284275" y="3244544"/>
                  </a:cubicBezTo>
                  <a:lnTo>
                    <a:pt x="9275974" y="3193116"/>
                  </a:lnTo>
                  <a:cubicBezTo>
                    <a:pt x="9273189" y="3176197"/>
                    <a:pt x="9270256" y="3159230"/>
                    <a:pt x="9267224" y="3142264"/>
                  </a:cubicBezTo>
                  <a:cubicBezTo>
                    <a:pt x="9255146" y="3074493"/>
                    <a:pt x="9240929" y="3007057"/>
                    <a:pt x="9225320" y="2939909"/>
                  </a:cubicBezTo>
                  <a:cubicBezTo>
                    <a:pt x="9217465" y="2906311"/>
                    <a:pt x="9209214" y="2872809"/>
                    <a:pt x="9200466" y="2839449"/>
                  </a:cubicBezTo>
                  <a:lnTo>
                    <a:pt x="9193953" y="2814958"/>
                  </a:lnTo>
                  <a:lnTo>
                    <a:pt x="9186993" y="2790276"/>
                  </a:lnTo>
                  <a:cubicBezTo>
                    <a:pt x="9182471" y="2773836"/>
                    <a:pt x="9177599" y="2757252"/>
                    <a:pt x="9172628" y="2740621"/>
                  </a:cubicBezTo>
                  <a:cubicBezTo>
                    <a:pt x="9133110" y="2607859"/>
                    <a:pt x="9087527" y="2476533"/>
                    <a:pt x="9035082" y="2347463"/>
                  </a:cubicBezTo>
                  <a:cubicBezTo>
                    <a:pt x="9008836" y="2282951"/>
                    <a:pt x="8981298" y="2218870"/>
                    <a:pt x="8952118" y="2155413"/>
                  </a:cubicBezTo>
                  <a:lnTo>
                    <a:pt x="8929948" y="2107915"/>
                  </a:lnTo>
                  <a:lnTo>
                    <a:pt x="8907429" y="2060753"/>
                  </a:lnTo>
                  <a:cubicBezTo>
                    <a:pt x="8892170" y="2029408"/>
                    <a:pt x="8876411" y="1997726"/>
                    <a:pt x="8860404" y="1966478"/>
                  </a:cubicBezTo>
                  <a:cubicBezTo>
                    <a:pt x="8828243" y="1903931"/>
                    <a:pt x="8795336" y="1841670"/>
                    <a:pt x="8760788" y="1780274"/>
                  </a:cubicBezTo>
                  <a:lnTo>
                    <a:pt x="8734740" y="1734311"/>
                  </a:lnTo>
                  <a:lnTo>
                    <a:pt x="8708046" y="1687963"/>
                  </a:lnTo>
                  <a:cubicBezTo>
                    <a:pt x="8690300" y="1657337"/>
                    <a:pt x="8672455" y="1627334"/>
                    <a:pt x="8654062" y="1597234"/>
                  </a:cubicBezTo>
                  <a:cubicBezTo>
                    <a:pt x="8617575" y="1536988"/>
                    <a:pt x="8579398" y="1477365"/>
                    <a:pt x="8540278" y="1418077"/>
                  </a:cubicBezTo>
                  <a:lnTo>
                    <a:pt x="8510701" y="1373695"/>
                  </a:lnTo>
                  <a:lnTo>
                    <a:pt x="8480676" y="1329457"/>
                  </a:lnTo>
                  <a:cubicBezTo>
                    <a:pt x="8460643" y="1300269"/>
                    <a:pt x="8440411" y="1271224"/>
                    <a:pt x="8419782" y="1242275"/>
                  </a:cubicBezTo>
                  <a:cubicBezTo>
                    <a:pt x="8378476" y="1184425"/>
                    <a:pt x="8335923" y="1127006"/>
                    <a:pt x="8292478" y="1069875"/>
                  </a:cubicBezTo>
                  <a:lnTo>
                    <a:pt x="8259620" y="1027123"/>
                  </a:lnTo>
                  <a:lnTo>
                    <a:pt x="8243416" y="1006130"/>
                  </a:lnTo>
                  <a:lnTo>
                    <a:pt x="8227110" y="985473"/>
                  </a:lnTo>
                  <a:cubicBezTo>
                    <a:pt x="8204890" y="957483"/>
                    <a:pt x="8182422" y="929684"/>
                    <a:pt x="8159604" y="902029"/>
                  </a:cubicBezTo>
                  <a:cubicBezTo>
                    <a:pt x="8114170" y="846671"/>
                    <a:pt x="8067494" y="792177"/>
                    <a:pt x="8020022" y="738209"/>
                  </a:cubicBezTo>
                  <a:lnTo>
                    <a:pt x="7984182" y="697901"/>
                  </a:lnTo>
                  <a:lnTo>
                    <a:pt x="7948043" y="657976"/>
                  </a:lnTo>
                  <a:cubicBezTo>
                    <a:pt x="7923636" y="631328"/>
                    <a:pt x="7899079" y="604823"/>
                    <a:pt x="7874324" y="578607"/>
                  </a:cubicBezTo>
                  <a:cubicBezTo>
                    <a:pt x="7824714" y="526221"/>
                    <a:pt x="7774608" y="474458"/>
                    <a:pt x="7723308" y="424085"/>
                  </a:cubicBezTo>
                  <a:cubicBezTo>
                    <a:pt x="7672157" y="373808"/>
                    <a:pt x="7619168" y="324153"/>
                    <a:pt x="7565532" y="275602"/>
                  </a:cubicBezTo>
                  <a:close/>
                  <a:moveTo>
                    <a:pt x="1832515" y="0"/>
                  </a:moveTo>
                  <a:lnTo>
                    <a:pt x="2158449" y="0"/>
                  </a:lnTo>
                  <a:lnTo>
                    <a:pt x="2108797" y="37845"/>
                  </a:lnTo>
                  <a:cubicBezTo>
                    <a:pt x="2052253" y="83168"/>
                    <a:pt x="1996914" y="129778"/>
                    <a:pt x="1942830" y="177587"/>
                  </a:cubicBezTo>
                  <a:cubicBezTo>
                    <a:pt x="1834563" y="273109"/>
                    <a:pt x="1731317" y="373472"/>
                    <a:pt x="1633191" y="477909"/>
                  </a:cubicBezTo>
                  <a:cubicBezTo>
                    <a:pt x="1240290" y="896038"/>
                    <a:pt x="927123" y="1375900"/>
                    <a:pt x="702686" y="1889935"/>
                  </a:cubicBezTo>
                  <a:cubicBezTo>
                    <a:pt x="646565" y="2018192"/>
                    <a:pt x="596210" y="2149182"/>
                    <a:pt x="551769" y="2281416"/>
                  </a:cubicBezTo>
                  <a:cubicBezTo>
                    <a:pt x="507429" y="2413700"/>
                    <a:pt x="469451" y="2547613"/>
                    <a:pt x="438383" y="2682772"/>
                  </a:cubicBezTo>
                  <a:cubicBezTo>
                    <a:pt x="423122" y="2750111"/>
                    <a:pt x="409203" y="2818553"/>
                    <a:pt x="397124" y="2887044"/>
                  </a:cubicBezTo>
                  <a:cubicBezTo>
                    <a:pt x="385144" y="2955581"/>
                    <a:pt x="374357" y="3024359"/>
                    <a:pt x="365658" y="3093424"/>
                  </a:cubicBezTo>
                  <a:cubicBezTo>
                    <a:pt x="347813" y="3231506"/>
                    <a:pt x="336727" y="3370260"/>
                    <a:pt x="332105" y="3509828"/>
                  </a:cubicBezTo>
                  <a:cubicBezTo>
                    <a:pt x="322311" y="3788822"/>
                    <a:pt x="339660" y="4068628"/>
                    <a:pt x="383653" y="4346327"/>
                  </a:cubicBezTo>
                  <a:cubicBezTo>
                    <a:pt x="394539" y="4415489"/>
                    <a:pt x="407464" y="4484267"/>
                    <a:pt x="422327" y="4552900"/>
                  </a:cubicBezTo>
                  <a:cubicBezTo>
                    <a:pt x="437041" y="4621534"/>
                    <a:pt x="453693" y="4689881"/>
                    <a:pt x="472184" y="4757939"/>
                  </a:cubicBezTo>
                  <a:cubicBezTo>
                    <a:pt x="490677" y="4825949"/>
                    <a:pt x="511007" y="4893673"/>
                    <a:pt x="533078" y="4960916"/>
                  </a:cubicBezTo>
                  <a:cubicBezTo>
                    <a:pt x="555249" y="5028208"/>
                    <a:pt x="578662" y="5095022"/>
                    <a:pt x="604710" y="5160875"/>
                  </a:cubicBezTo>
                  <a:cubicBezTo>
                    <a:pt x="707358" y="5425298"/>
                    <a:pt x="838443" y="5680902"/>
                    <a:pt x="996766" y="5920640"/>
                  </a:cubicBezTo>
                  <a:cubicBezTo>
                    <a:pt x="1154790" y="6160571"/>
                    <a:pt x="1340404" y="6384350"/>
                    <a:pt x="1549183" y="6586417"/>
                  </a:cubicBezTo>
                  <a:cubicBezTo>
                    <a:pt x="1601365" y="6636982"/>
                    <a:pt x="1654970" y="6686208"/>
                    <a:pt x="1709890" y="6734063"/>
                  </a:cubicBezTo>
                  <a:lnTo>
                    <a:pt x="1859761" y="6858000"/>
                  </a:lnTo>
                  <a:lnTo>
                    <a:pt x="1671798" y="6858000"/>
                  </a:lnTo>
                  <a:lnTo>
                    <a:pt x="1628044" y="6822717"/>
                  </a:lnTo>
                  <a:cubicBezTo>
                    <a:pt x="1570828" y="6774460"/>
                    <a:pt x="1514710" y="6724955"/>
                    <a:pt x="1459756" y="6674223"/>
                  </a:cubicBezTo>
                  <a:cubicBezTo>
                    <a:pt x="1019931" y="6268363"/>
                    <a:pt x="658296" y="5781216"/>
                    <a:pt x="402543" y="5241588"/>
                  </a:cubicBezTo>
                  <a:cubicBezTo>
                    <a:pt x="370231" y="5174103"/>
                    <a:pt x="340306" y="5105661"/>
                    <a:pt x="311923" y="5036741"/>
                  </a:cubicBezTo>
                  <a:cubicBezTo>
                    <a:pt x="283539" y="4967771"/>
                    <a:pt x="256895" y="4897986"/>
                    <a:pt x="232140" y="4827483"/>
                  </a:cubicBezTo>
                  <a:cubicBezTo>
                    <a:pt x="207334" y="4756981"/>
                    <a:pt x="184368" y="4685758"/>
                    <a:pt x="163392" y="4613913"/>
                  </a:cubicBezTo>
                  <a:cubicBezTo>
                    <a:pt x="142514" y="4542020"/>
                    <a:pt x="123624" y="4469360"/>
                    <a:pt x="106823" y="4396365"/>
                  </a:cubicBezTo>
                  <a:cubicBezTo>
                    <a:pt x="73120" y="4250902"/>
                    <a:pt x="47371" y="4103281"/>
                    <a:pt x="29326" y="3954702"/>
                  </a:cubicBezTo>
                  <a:cubicBezTo>
                    <a:pt x="20478" y="3880365"/>
                    <a:pt x="13320" y="3805789"/>
                    <a:pt x="8647" y="3730971"/>
                  </a:cubicBezTo>
                  <a:cubicBezTo>
                    <a:pt x="6311" y="3693587"/>
                    <a:pt x="4322" y="3656106"/>
                    <a:pt x="2880" y="3618674"/>
                  </a:cubicBezTo>
                  <a:cubicBezTo>
                    <a:pt x="1539" y="3581146"/>
                    <a:pt x="694" y="3543809"/>
                    <a:pt x="296" y="3506425"/>
                  </a:cubicBezTo>
                  <a:cubicBezTo>
                    <a:pt x="-1543" y="3356649"/>
                    <a:pt x="5217" y="3206200"/>
                    <a:pt x="20030" y="3056711"/>
                  </a:cubicBezTo>
                  <a:cubicBezTo>
                    <a:pt x="27686" y="2981942"/>
                    <a:pt x="36931" y="2907317"/>
                    <a:pt x="48664" y="2832980"/>
                  </a:cubicBezTo>
                  <a:cubicBezTo>
                    <a:pt x="60395" y="2758642"/>
                    <a:pt x="73716" y="2684784"/>
                    <a:pt x="89922" y="2610639"/>
                  </a:cubicBezTo>
                  <a:cubicBezTo>
                    <a:pt x="121736" y="2462826"/>
                    <a:pt x="162645" y="2317220"/>
                    <a:pt x="211163" y="2174343"/>
                  </a:cubicBezTo>
                  <a:cubicBezTo>
                    <a:pt x="259778" y="2031468"/>
                    <a:pt x="315601" y="1891517"/>
                    <a:pt x="379129" y="1754393"/>
                  </a:cubicBezTo>
                  <a:cubicBezTo>
                    <a:pt x="505540" y="1480433"/>
                    <a:pt x="660930" y="1219318"/>
                    <a:pt x="841424" y="976270"/>
                  </a:cubicBezTo>
                  <a:cubicBezTo>
                    <a:pt x="931498" y="854627"/>
                    <a:pt x="1028182" y="737777"/>
                    <a:pt x="1130234" y="625768"/>
                  </a:cubicBezTo>
                  <a:cubicBezTo>
                    <a:pt x="1232486" y="513855"/>
                    <a:pt x="1340157" y="407117"/>
                    <a:pt x="1452897" y="305748"/>
                  </a:cubicBezTo>
                  <a:cubicBezTo>
                    <a:pt x="1565736" y="204380"/>
                    <a:pt x="1683596" y="108665"/>
                    <a:pt x="1805682" y="18752"/>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163" name="Freeform: Shape 6162">
              <a:extLst>
                <a:ext uri="{FF2B5EF4-FFF2-40B4-BE49-F238E27FC236}">
                  <a16:creationId xmlns:a16="http://schemas.microsoft.com/office/drawing/2014/main" id="{DA46556D-445B-4CD0-87A0-02A30BD1B1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8320" y="3985"/>
              <a:ext cx="9767847" cy="6858000"/>
            </a:xfrm>
            <a:custGeom>
              <a:avLst/>
              <a:gdLst>
                <a:gd name="connsiteX0" fmla="*/ 7151367 w 9767847"/>
                <a:gd name="connsiteY0" fmla="*/ 0 h 6858000"/>
                <a:gd name="connsiteX1" fmla="*/ 7881247 w 9767847"/>
                <a:gd name="connsiteY1" fmla="*/ 0 h 6858000"/>
                <a:gd name="connsiteX2" fmla="*/ 7990553 w 9767847"/>
                <a:gd name="connsiteY2" fmla="*/ 81317 h 6858000"/>
                <a:gd name="connsiteX3" fmla="*/ 9767847 w 9767847"/>
                <a:gd name="connsiteY3" fmla="*/ 3649031 h 6858000"/>
                <a:gd name="connsiteX4" fmla="*/ 8652597 w 9767847"/>
                <a:gd name="connsiteY4" fmla="*/ 6590005 h 6858000"/>
                <a:gd name="connsiteX5" fmla="*/ 8395306 w 9767847"/>
                <a:gd name="connsiteY5" fmla="*/ 6858000 h 6858000"/>
                <a:gd name="connsiteX6" fmla="*/ 6762603 w 9767847"/>
                <a:gd name="connsiteY6" fmla="*/ 6858000 h 6858000"/>
                <a:gd name="connsiteX7" fmla="*/ 6765962 w 9767847"/>
                <a:gd name="connsiteY7" fmla="*/ 6854844 h 6858000"/>
                <a:gd name="connsiteX8" fmla="*/ 6804586 w 9767847"/>
                <a:gd name="connsiteY8" fmla="*/ 6817103 h 6858000"/>
                <a:gd name="connsiteX9" fmla="*/ 6881735 w 9767847"/>
                <a:gd name="connsiteY9" fmla="*/ 6741197 h 6858000"/>
                <a:gd name="connsiteX10" fmla="*/ 6958883 w 9767847"/>
                <a:gd name="connsiteY10" fmla="*/ 6664822 h 6858000"/>
                <a:gd name="connsiteX11" fmla="*/ 7267925 w 9767847"/>
                <a:gd name="connsiteY11" fmla="*/ 6355694 h 6858000"/>
                <a:gd name="connsiteX12" fmla="*/ 7424360 w 9767847"/>
                <a:gd name="connsiteY12" fmla="*/ 6200685 h 6858000"/>
                <a:gd name="connsiteX13" fmla="*/ 7504938 w 9767847"/>
                <a:gd name="connsiteY13" fmla="*/ 6122708 h 6858000"/>
                <a:gd name="connsiteX14" fmla="*/ 7546396 w 9767847"/>
                <a:gd name="connsiteY14" fmla="*/ 6083697 h 6858000"/>
                <a:gd name="connsiteX15" fmla="*/ 7588002 w 9767847"/>
                <a:gd name="connsiteY15" fmla="*/ 6045532 h 6858000"/>
                <a:gd name="connsiteX16" fmla="*/ 7631000 w 9767847"/>
                <a:gd name="connsiteY16" fmla="*/ 6006709 h 6858000"/>
                <a:gd name="connsiteX17" fmla="*/ 7675440 w 9767847"/>
                <a:gd name="connsiteY17" fmla="*/ 5968309 h 6858000"/>
                <a:gd name="connsiteX18" fmla="*/ 7720626 w 9767847"/>
                <a:gd name="connsiteY18" fmla="*/ 5930851 h 6858000"/>
                <a:gd name="connsiteX19" fmla="*/ 7766458 w 9767847"/>
                <a:gd name="connsiteY19" fmla="*/ 5894334 h 6858000"/>
                <a:gd name="connsiteX20" fmla="*/ 7955254 w 9767847"/>
                <a:gd name="connsiteY20" fmla="*/ 5756828 h 6858000"/>
                <a:gd name="connsiteX21" fmla="*/ 8352678 w 9767847"/>
                <a:gd name="connsiteY21" fmla="*/ 5517630 h 6858000"/>
                <a:gd name="connsiteX22" fmla="*/ 8451350 w 9767847"/>
                <a:gd name="connsiteY22" fmla="*/ 5465254 h 6858000"/>
                <a:gd name="connsiteX23" fmla="*/ 8548532 w 9767847"/>
                <a:gd name="connsiteY23" fmla="*/ 5413395 h 6858000"/>
                <a:gd name="connsiteX24" fmla="*/ 8729473 w 9767847"/>
                <a:gd name="connsiteY24" fmla="*/ 5309961 h 6858000"/>
                <a:gd name="connsiteX25" fmla="*/ 8770781 w 9767847"/>
                <a:gd name="connsiteY25" fmla="*/ 5283232 h 6858000"/>
                <a:gd name="connsiteX26" fmla="*/ 8790964 w 9767847"/>
                <a:gd name="connsiteY26" fmla="*/ 5269492 h 6858000"/>
                <a:gd name="connsiteX27" fmla="*/ 8810499 w 9767847"/>
                <a:gd name="connsiteY27" fmla="*/ 5255703 h 6858000"/>
                <a:gd name="connsiteX28" fmla="*/ 8883571 w 9767847"/>
                <a:gd name="connsiteY28" fmla="*/ 5198479 h 6858000"/>
                <a:gd name="connsiteX29" fmla="*/ 9006651 w 9767847"/>
                <a:gd name="connsiteY29" fmla="*/ 5070527 h 6858000"/>
                <a:gd name="connsiteX30" fmla="*/ 9033494 w 9767847"/>
                <a:gd name="connsiteY30" fmla="*/ 5034105 h 6858000"/>
                <a:gd name="connsiteX31" fmla="*/ 9040305 w 9767847"/>
                <a:gd name="connsiteY31" fmla="*/ 5024551 h 6858000"/>
                <a:gd name="connsiteX32" fmla="*/ 9046568 w 9767847"/>
                <a:gd name="connsiteY32" fmla="*/ 5015281 h 6858000"/>
                <a:gd name="connsiteX33" fmla="*/ 9058846 w 9767847"/>
                <a:gd name="connsiteY33" fmla="*/ 4996645 h 6858000"/>
                <a:gd name="connsiteX34" fmla="*/ 9104529 w 9767847"/>
                <a:gd name="connsiteY34" fmla="*/ 4918105 h 6858000"/>
                <a:gd name="connsiteX35" fmla="*/ 9181081 w 9767847"/>
                <a:gd name="connsiteY35" fmla="*/ 4744694 h 6858000"/>
                <a:gd name="connsiteX36" fmla="*/ 9240731 w 9767847"/>
                <a:gd name="connsiteY36" fmla="*/ 4557872 h 6858000"/>
                <a:gd name="connsiteX37" fmla="*/ 9265388 w 9767847"/>
                <a:gd name="connsiteY37" fmla="*/ 4461073 h 6858000"/>
                <a:gd name="connsiteX38" fmla="*/ 9276571 w 9767847"/>
                <a:gd name="connsiteY38" fmla="*/ 4411943 h 6858000"/>
                <a:gd name="connsiteX39" fmla="*/ 9281841 w 9767847"/>
                <a:gd name="connsiteY39" fmla="*/ 4387379 h 6858000"/>
                <a:gd name="connsiteX40" fmla="*/ 9286513 w 9767847"/>
                <a:gd name="connsiteY40" fmla="*/ 4364838 h 6858000"/>
                <a:gd name="connsiteX41" fmla="*/ 9296754 w 9767847"/>
                <a:gd name="connsiteY41" fmla="*/ 4312038 h 6858000"/>
                <a:gd name="connsiteX42" fmla="*/ 9301029 w 9767847"/>
                <a:gd name="connsiteY42" fmla="*/ 4289074 h 6858000"/>
                <a:gd name="connsiteX43" fmla="*/ 9302818 w 9767847"/>
                <a:gd name="connsiteY43" fmla="*/ 4278581 h 6858000"/>
                <a:gd name="connsiteX44" fmla="*/ 9304658 w 9767847"/>
                <a:gd name="connsiteY44" fmla="*/ 4266816 h 6858000"/>
                <a:gd name="connsiteX45" fmla="*/ 9312810 w 9767847"/>
                <a:gd name="connsiteY45" fmla="*/ 4215945 h 6858000"/>
                <a:gd name="connsiteX46" fmla="*/ 9316887 w 9767847"/>
                <a:gd name="connsiteY46" fmla="*/ 4190486 h 6858000"/>
                <a:gd name="connsiteX47" fmla="*/ 9318923 w 9767847"/>
                <a:gd name="connsiteY47" fmla="*/ 4177780 h 6858000"/>
                <a:gd name="connsiteX48" fmla="*/ 9320515 w 9767847"/>
                <a:gd name="connsiteY48" fmla="*/ 4164886 h 6858000"/>
                <a:gd name="connsiteX49" fmla="*/ 9332445 w 9767847"/>
                <a:gd name="connsiteY49" fmla="*/ 4064981 h 6858000"/>
                <a:gd name="connsiteX50" fmla="*/ 9336173 w 9767847"/>
                <a:gd name="connsiteY50" fmla="*/ 4018676 h 6858000"/>
                <a:gd name="connsiteX51" fmla="*/ 9340199 w 9767847"/>
                <a:gd name="connsiteY51" fmla="*/ 3965171 h 6858000"/>
                <a:gd name="connsiteX52" fmla="*/ 9347557 w 9767847"/>
                <a:gd name="connsiteY52" fmla="*/ 3765972 h 6858000"/>
                <a:gd name="connsiteX53" fmla="*/ 9346364 w 9767847"/>
                <a:gd name="connsiteY53" fmla="*/ 3664938 h 6858000"/>
                <a:gd name="connsiteX54" fmla="*/ 9344921 w 9767847"/>
                <a:gd name="connsiteY54" fmla="*/ 3615243 h 6858000"/>
                <a:gd name="connsiteX55" fmla="*/ 9344524 w 9767847"/>
                <a:gd name="connsiteY55" fmla="*/ 3603526 h 6858000"/>
                <a:gd name="connsiteX56" fmla="*/ 9343728 w 9767847"/>
                <a:gd name="connsiteY56" fmla="*/ 3590774 h 6858000"/>
                <a:gd name="connsiteX57" fmla="*/ 9342188 w 9767847"/>
                <a:gd name="connsiteY57" fmla="*/ 3565268 h 6858000"/>
                <a:gd name="connsiteX58" fmla="*/ 9339056 w 9767847"/>
                <a:gd name="connsiteY58" fmla="*/ 3514256 h 6858000"/>
                <a:gd name="connsiteX59" fmla="*/ 9334334 w 9767847"/>
                <a:gd name="connsiteY59" fmla="*/ 3463057 h 6858000"/>
                <a:gd name="connsiteX60" fmla="*/ 9329363 w 9767847"/>
                <a:gd name="connsiteY60" fmla="*/ 3411810 h 6858000"/>
                <a:gd name="connsiteX61" fmla="*/ 9328319 w 9767847"/>
                <a:gd name="connsiteY61" fmla="*/ 3400657 h 6858000"/>
                <a:gd name="connsiteX62" fmla="*/ 9327177 w 9767847"/>
                <a:gd name="connsiteY62" fmla="*/ 3390116 h 6858000"/>
                <a:gd name="connsiteX63" fmla="*/ 9324293 w 9767847"/>
                <a:gd name="connsiteY63" fmla="*/ 3366774 h 6858000"/>
                <a:gd name="connsiteX64" fmla="*/ 9320763 w 9767847"/>
                <a:gd name="connsiteY64" fmla="*/ 3340329 h 6858000"/>
                <a:gd name="connsiteX65" fmla="*/ 9317184 w 9767847"/>
                <a:gd name="connsiteY65" fmla="*/ 3311245 h 6858000"/>
                <a:gd name="connsiteX66" fmla="*/ 9311021 w 9767847"/>
                <a:gd name="connsiteY66" fmla="*/ 3266211 h 6858000"/>
                <a:gd name="connsiteX67" fmla="*/ 9302719 w 9767847"/>
                <a:gd name="connsiteY67" fmla="*/ 3215717 h 6858000"/>
                <a:gd name="connsiteX68" fmla="*/ 9293970 w 9767847"/>
                <a:gd name="connsiteY68" fmla="*/ 3165789 h 6858000"/>
                <a:gd name="connsiteX69" fmla="*/ 9252065 w 9767847"/>
                <a:gd name="connsiteY69" fmla="*/ 2967107 h 6858000"/>
                <a:gd name="connsiteX70" fmla="*/ 9227211 w 9767847"/>
                <a:gd name="connsiteY70" fmla="*/ 2868473 h 6858000"/>
                <a:gd name="connsiteX71" fmla="*/ 9220699 w 9767847"/>
                <a:gd name="connsiteY71" fmla="*/ 2844426 h 6858000"/>
                <a:gd name="connsiteX72" fmla="*/ 9213740 w 9767847"/>
                <a:gd name="connsiteY72" fmla="*/ 2820191 h 6858000"/>
                <a:gd name="connsiteX73" fmla="*/ 9199374 w 9767847"/>
                <a:gd name="connsiteY73" fmla="*/ 2771438 h 6858000"/>
                <a:gd name="connsiteX74" fmla="*/ 9061829 w 9767847"/>
                <a:gd name="connsiteY74" fmla="*/ 2385418 h 6858000"/>
                <a:gd name="connsiteX75" fmla="*/ 8978865 w 9767847"/>
                <a:gd name="connsiteY75" fmla="*/ 2196855 h 6858000"/>
                <a:gd name="connsiteX76" fmla="*/ 8956694 w 9767847"/>
                <a:gd name="connsiteY76" fmla="*/ 2150219 h 6858000"/>
                <a:gd name="connsiteX77" fmla="*/ 8934176 w 9767847"/>
                <a:gd name="connsiteY77" fmla="*/ 2103914 h 6858000"/>
                <a:gd name="connsiteX78" fmla="*/ 8887151 w 9767847"/>
                <a:gd name="connsiteY78" fmla="*/ 2011350 h 6858000"/>
                <a:gd name="connsiteX79" fmla="*/ 8787533 w 9767847"/>
                <a:gd name="connsiteY79" fmla="*/ 1828527 h 6858000"/>
                <a:gd name="connsiteX80" fmla="*/ 8761485 w 9767847"/>
                <a:gd name="connsiteY80" fmla="*/ 1783398 h 6858000"/>
                <a:gd name="connsiteX81" fmla="*/ 8734791 w 9767847"/>
                <a:gd name="connsiteY81" fmla="*/ 1737893 h 6858000"/>
                <a:gd name="connsiteX82" fmla="*/ 8680808 w 9767847"/>
                <a:gd name="connsiteY82" fmla="*/ 1648812 h 6858000"/>
                <a:gd name="connsiteX83" fmla="*/ 8567024 w 9767847"/>
                <a:gd name="connsiteY83" fmla="*/ 1472906 h 6858000"/>
                <a:gd name="connsiteX84" fmla="*/ 8537446 w 9767847"/>
                <a:gd name="connsiteY84" fmla="*/ 1429330 h 6858000"/>
                <a:gd name="connsiteX85" fmla="*/ 8507423 w 9767847"/>
                <a:gd name="connsiteY85" fmla="*/ 1385896 h 6858000"/>
                <a:gd name="connsiteX86" fmla="*/ 8446529 w 9767847"/>
                <a:gd name="connsiteY86" fmla="*/ 1300295 h 6858000"/>
                <a:gd name="connsiteX87" fmla="*/ 8319224 w 9767847"/>
                <a:gd name="connsiteY87" fmla="*/ 1131026 h 6858000"/>
                <a:gd name="connsiteX88" fmla="*/ 8286366 w 9767847"/>
                <a:gd name="connsiteY88" fmla="*/ 1089050 h 6858000"/>
                <a:gd name="connsiteX89" fmla="*/ 8270161 w 9767847"/>
                <a:gd name="connsiteY89" fmla="*/ 1068439 h 6858000"/>
                <a:gd name="connsiteX90" fmla="*/ 8253856 w 9767847"/>
                <a:gd name="connsiteY90" fmla="*/ 1048156 h 6858000"/>
                <a:gd name="connsiteX91" fmla="*/ 8186352 w 9767847"/>
                <a:gd name="connsiteY91" fmla="*/ 966275 h 6858000"/>
                <a:gd name="connsiteX92" fmla="*/ 8046768 w 9767847"/>
                <a:gd name="connsiteY92" fmla="*/ 805429 h 6858000"/>
                <a:gd name="connsiteX93" fmla="*/ 8010927 w 9767847"/>
                <a:gd name="connsiteY93" fmla="*/ 765853 h 6858000"/>
                <a:gd name="connsiteX94" fmla="*/ 7974788 w 9767847"/>
                <a:gd name="connsiteY94" fmla="*/ 726653 h 6858000"/>
                <a:gd name="connsiteX95" fmla="*/ 7901070 w 9767847"/>
                <a:gd name="connsiteY95" fmla="*/ 648724 h 6858000"/>
                <a:gd name="connsiteX96" fmla="*/ 7750054 w 9767847"/>
                <a:gd name="connsiteY96" fmla="*/ 497008 h 6858000"/>
                <a:gd name="connsiteX97" fmla="*/ 7592277 w 9767847"/>
                <a:gd name="connsiteY97" fmla="*/ 351221 h 6858000"/>
                <a:gd name="connsiteX98" fmla="*/ 7257734 w 9767847"/>
                <a:gd name="connsiteY98" fmla="*/ 76964 h 6858000"/>
                <a:gd name="connsiteX99" fmla="*/ 1886601 w 9767847"/>
                <a:gd name="connsiteY99" fmla="*/ 0 h 6858000"/>
                <a:gd name="connsiteX100" fmla="*/ 2292926 w 9767847"/>
                <a:gd name="connsiteY100" fmla="*/ 0 h 6858000"/>
                <a:gd name="connsiteX101" fmla="*/ 2135542 w 9767847"/>
                <a:gd name="connsiteY101" fmla="*/ 117781 h 6858000"/>
                <a:gd name="connsiteX102" fmla="*/ 1969576 w 9767847"/>
                <a:gd name="connsiteY102" fmla="*/ 254986 h 6858000"/>
                <a:gd name="connsiteX103" fmla="*/ 1659938 w 9767847"/>
                <a:gd name="connsiteY103" fmla="*/ 549855 h 6858000"/>
                <a:gd name="connsiteX104" fmla="*/ 729383 w 9767847"/>
                <a:gd name="connsiteY104" fmla="*/ 1936480 h 6858000"/>
                <a:gd name="connsiteX105" fmla="*/ 578465 w 9767847"/>
                <a:gd name="connsiteY105" fmla="*/ 2320807 h 6858000"/>
                <a:gd name="connsiteX106" fmla="*/ 465080 w 9767847"/>
                <a:gd name="connsiteY106" fmla="*/ 2714875 h 6858000"/>
                <a:gd name="connsiteX107" fmla="*/ 423820 w 9767847"/>
                <a:gd name="connsiteY107" fmla="*/ 2915436 h 6858000"/>
                <a:gd name="connsiteX108" fmla="*/ 392355 w 9767847"/>
                <a:gd name="connsiteY108" fmla="*/ 3118071 h 6858000"/>
                <a:gd name="connsiteX109" fmla="*/ 358801 w 9767847"/>
                <a:gd name="connsiteY109" fmla="*/ 3526915 h 6858000"/>
                <a:gd name="connsiteX110" fmla="*/ 410350 w 9767847"/>
                <a:gd name="connsiteY110" fmla="*/ 4348226 h 6858000"/>
                <a:gd name="connsiteX111" fmla="*/ 449022 w 9767847"/>
                <a:gd name="connsiteY111" fmla="*/ 4551049 h 6858000"/>
                <a:gd name="connsiteX112" fmla="*/ 498882 w 9767847"/>
                <a:gd name="connsiteY112" fmla="*/ 4752365 h 6858000"/>
                <a:gd name="connsiteX113" fmla="*/ 559775 w 9767847"/>
                <a:gd name="connsiteY113" fmla="*/ 4951657 h 6858000"/>
                <a:gd name="connsiteX114" fmla="*/ 631406 w 9767847"/>
                <a:gd name="connsiteY114" fmla="*/ 5147986 h 6858000"/>
                <a:gd name="connsiteX115" fmla="*/ 1023461 w 9767847"/>
                <a:gd name="connsiteY115" fmla="*/ 5893957 h 6858000"/>
                <a:gd name="connsiteX116" fmla="*/ 1575880 w 9767847"/>
                <a:gd name="connsiteY116" fmla="*/ 6547646 h 6858000"/>
                <a:gd name="connsiteX117" fmla="*/ 1905228 w 9767847"/>
                <a:gd name="connsiteY117" fmla="*/ 6829468 h 6858000"/>
                <a:gd name="connsiteX118" fmla="*/ 1944230 w 9767847"/>
                <a:gd name="connsiteY118" fmla="*/ 6858000 h 6858000"/>
                <a:gd name="connsiteX119" fmla="*/ 1372541 w 9767847"/>
                <a:gd name="connsiteY119" fmla="*/ 6858000 h 6858000"/>
                <a:gd name="connsiteX120" fmla="*/ 1115251 w 9767847"/>
                <a:gd name="connsiteY120" fmla="*/ 6590005 h 6858000"/>
                <a:gd name="connsiteX121" fmla="*/ 0 w 9767847"/>
                <a:gd name="connsiteY121" fmla="*/ 3649031 h 6858000"/>
                <a:gd name="connsiteX122" fmla="*/ 1777294 w 9767847"/>
                <a:gd name="connsiteY122" fmla="*/ 8131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9767847" h="6858000">
                  <a:moveTo>
                    <a:pt x="7151367" y="0"/>
                  </a:moveTo>
                  <a:lnTo>
                    <a:pt x="7881247" y="0"/>
                  </a:lnTo>
                  <a:lnTo>
                    <a:pt x="7990553" y="81317"/>
                  </a:lnTo>
                  <a:cubicBezTo>
                    <a:pt x="9075991" y="929334"/>
                    <a:pt x="9767847" y="2212695"/>
                    <a:pt x="9767847" y="3649031"/>
                  </a:cubicBezTo>
                  <a:cubicBezTo>
                    <a:pt x="9767847" y="4766182"/>
                    <a:pt x="9349317" y="5790792"/>
                    <a:pt x="8652597" y="6590005"/>
                  </a:cubicBezTo>
                  <a:lnTo>
                    <a:pt x="8395306" y="6858000"/>
                  </a:lnTo>
                  <a:lnTo>
                    <a:pt x="6762603" y="6858000"/>
                  </a:lnTo>
                  <a:lnTo>
                    <a:pt x="6765962" y="6854844"/>
                  </a:lnTo>
                  <a:cubicBezTo>
                    <a:pt x="6779036" y="6842703"/>
                    <a:pt x="6791663" y="6829621"/>
                    <a:pt x="6804586" y="6817103"/>
                  </a:cubicBezTo>
                  <a:lnTo>
                    <a:pt x="6881735" y="6741197"/>
                  </a:lnTo>
                  <a:cubicBezTo>
                    <a:pt x="6907435" y="6715881"/>
                    <a:pt x="6933134" y="6690798"/>
                    <a:pt x="6958883" y="6664822"/>
                  </a:cubicBezTo>
                  <a:lnTo>
                    <a:pt x="7267925" y="6355694"/>
                  </a:lnTo>
                  <a:lnTo>
                    <a:pt x="7424360" y="6200685"/>
                  </a:lnTo>
                  <a:cubicBezTo>
                    <a:pt x="7450754" y="6174802"/>
                    <a:pt x="7477598" y="6148731"/>
                    <a:pt x="7504938" y="6122708"/>
                  </a:cubicBezTo>
                  <a:lnTo>
                    <a:pt x="7546396" y="6083697"/>
                  </a:lnTo>
                  <a:cubicBezTo>
                    <a:pt x="7560264" y="6070803"/>
                    <a:pt x="7574780" y="6057532"/>
                    <a:pt x="7588002" y="6045532"/>
                  </a:cubicBezTo>
                  <a:lnTo>
                    <a:pt x="7631000" y="6006709"/>
                  </a:lnTo>
                  <a:lnTo>
                    <a:pt x="7675440" y="5968309"/>
                  </a:lnTo>
                  <a:cubicBezTo>
                    <a:pt x="7690404" y="5955698"/>
                    <a:pt x="7705564" y="5943321"/>
                    <a:pt x="7720626" y="5930851"/>
                  </a:cubicBezTo>
                  <a:cubicBezTo>
                    <a:pt x="7735738" y="5918427"/>
                    <a:pt x="7751197" y="5906521"/>
                    <a:pt x="7766458" y="5894334"/>
                  </a:cubicBezTo>
                  <a:cubicBezTo>
                    <a:pt x="7827949" y="5846192"/>
                    <a:pt x="7890979" y="5800499"/>
                    <a:pt x="7955254" y="5756828"/>
                  </a:cubicBezTo>
                  <a:cubicBezTo>
                    <a:pt x="8083800" y="5669534"/>
                    <a:pt x="8216872" y="5590336"/>
                    <a:pt x="8352678" y="5517630"/>
                  </a:cubicBezTo>
                  <a:lnTo>
                    <a:pt x="8451350" y="5465254"/>
                  </a:lnTo>
                  <a:lnTo>
                    <a:pt x="8548532" y="5413395"/>
                  </a:lnTo>
                  <a:cubicBezTo>
                    <a:pt x="8612110" y="5379090"/>
                    <a:pt x="8673251" y="5345208"/>
                    <a:pt x="8729473" y="5309961"/>
                  </a:cubicBezTo>
                  <a:cubicBezTo>
                    <a:pt x="8743591" y="5301115"/>
                    <a:pt x="8757161" y="5292361"/>
                    <a:pt x="8770781" y="5283232"/>
                  </a:cubicBezTo>
                  <a:cubicBezTo>
                    <a:pt x="8777591" y="5278667"/>
                    <a:pt x="8784451" y="5274103"/>
                    <a:pt x="8790964" y="5269492"/>
                  </a:cubicBezTo>
                  <a:cubicBezTo>
                    <a:pt x="8797574" y="5264879"/>
                    <a:pt x="8804235" y="5260314"/>
                    <a:pt x="8810499" y="5255703"/>
                  </a:cubicBezTo>
                  <a:cubicBezTo>
                    <a:pt x="8835999" y="5237303"/>
                    <a:pt x="8860407" y="5218291"/>
                    <a:pt x="8883571" y="5198479"/>
                  </a:cubicBezTo>
                  <a:cubicBezTo>
                    <a:pt x="8929900" y="5158856"/>
                    <a:pt x="8971258" y="5116315"/>
                    <a:pt x="9006651" y="5070527"/>
                  </a:cubicBezTo>
                  <a:cubicBezTo>
                    <a:pt x="9015351" y="5059328"/>
                    <a:pt x="9024398" y="5046857"/>
                    <a:pt x="9033494" y="5034105"/>
                  </a:cubicBezTo>
                  <a:lnTo>
                    <a:pt x="9040305" y="5024551"/>
                  </a:lnTo>
                  <a:lnTo>
                    <a:pt x="9046568" y="5015281"/>
                  </a:lnTo>
                  <a:cubicBezTo>
                    <a:pt x="9050743" y="5009163"/>
                    <a:pt x="9054819" y="5002952"/>
                    <a:pt x="9058846" y="4996645"/>
                  </a:cubicBezTo>
                  <a:cubicBezTo>
                    <a:pt x="9075002" y="4971517"/>
                    <a:pt x="9090212" y="4945305"/>
                    <a:pt x="9104529" y="4918105"/>
                  </a:cubicBezTo>
                  <a:cubicBezTo>
                    <a:pt x="9133211" y="4863752"/>
                    <a:pt x="9158313" y="4805447"/>
                    <a:pt x="9181081" y="4744694"/>
                  </a:cubicBezTo>
                  <a:cubicBezTo>
                    <a:pt x="9203748" y="4684178"/>
                    <a:pt x="9223383" y="4621778"/>
                    <a:pt x="9240731" y="4557872"/>
                  </a:cubicBezTo>
                  <a:cubicBezTo>
                    <a:pt x="9249481" y="4525966"/>
                    <a:pt x="9257682" y="4493684"/>
                    <a:pt x="9265388" y="4461073"/>
                  </a:cubicBezTo>
                  <a:cubicBezTo>
                    <a:pt x="9269215" y="4444744"/>
                    <a:pt x="9272943" y="4428367"/>
                    <a:pt x="9276571" y="4411943"/>
                  </a:cubicBezTo>
                  <a:lnTo>
                    <a:pt x="9281841" y="4387379"/>
                  </a:lnTo>
                  <a:lnTo>
                    <a:pt x="9286513" y="4364838"/>
                  </a:lnTo>
                  <a:lnTo>
                    <a:pt x="9296754" y="4312038"/>
                  </a:lnTo>
                  <a:lnTo>
                    <a:pt x="9301029" y="4289074"/>
                  </a:lnTo>
                  <a:lnTo>
                    <a:pt x="9302818" y="4278581"/>
                  </a:lnTo>
                  <a:lnTo>
                    <a:pt x="9304658" y="4266816"/>
                  </a:lnTo>
                  <a:lnTo>
                    <a:pt x="9312810" y="4215945"/>
                  </a:lnTo>
                  <a:lnTo>
                    <a:pt x="9316887" y="4190486"/>
                  </a:lnTo>
                  <a:lnTo>
                    <a:pt x="9318923" y="4177780"/>
                  </a:lnTo>
                  <a:cubicBezTo>
                    <a:pt x="9319570" y="4173546"/>
                    <a:pt x="9319969" y="4169169"/>
                    <a:pt x="9320515" y="4164886"/>
                  </a:cubicBezTo>
                  <a:lnTo>
                    <a:pt x="9332445" y="4064981"/>
                  </a:lnTo>
                  <a:cubicBezTo>
                    <a:pt x="9333836" y="4052370"/>
                    <a:pt x="9334880" y="4036888"/>
                    <a:pt x="9336173" y="4018676"/>
                  </a:cubicBezTo>
                  <a:lnTo>
                    <a:pt x="9340199" y="3965171"/>
                  </a:lnTo>
                  <a:cubicBezTo>
                    <a:pt x="9345071" y="3899806"/>
                    <a:pt x="9347358" y="3832983"/>
                    <a:pt x="9347557" y="3765972"/>
                  </a:cubicBezTo>
                  <a:cubicBezTo>
                    <a:pt x="9347656" y="3732420"/>
                    <a:pt x="9347209" y="3698773"/>
                    <a:pt x="9346364" y="3664938"/>
                  </a:cubicBezTo>
                  <a:lnTo>
                    <a:pt x="9344921" y="3615243"/>
                  </a:lnTo>
                  <a:lnTo>
                    <a:pt x="9344524" y="3603526"/>
                  </a:lnTo>
                  <a:lnTo>
                    <a:pt x="9343728" y="3590774"/>
                  </a:lnTo>
                  <a:lnTo>
                    <a:pt x="9342188" y="3565268"/>
                  </a:lnTo>
                  <a:lnTo>
                    <a:pt x="9339056" y="3514256"/>
                  </a:lnTo>
                  <a:cubicBezTo>
                    <a:pt x="9337914" y="3497221"/>
                    <a:pt x="9335874" y="3480138"/>
                    <a:pt x="9334334" y="3463057"/>
                  </a:cubicBezTo>
                  <a:lnTo>
                    <a:pt x="9329363" y="3411810"/>
                  </a:lnTo>
                  <a:lnTo>
                    <a:pt x="9328319" y="3400657"/>
                  </a:lnTo>
                  <a:lnTo>
                    <a:pt x="9327177" y="3390116"/>
                  </a:lnTo>
                  <a:lnTo>
                    <a:pt x="9324293" y="3366774"/>
                  </a:lnTo>
                  <a:lnTo>
                    <a:pt x="9320763" y="3340329"/>
                  </a:lnTo>
                  <a:lnTo>
                    <a:pt x="9317184" y="3311245"/>
                  </a:lnTo>
                  <a:cubicBezTo>
                    <a:pt x="9315594" y="3296893"/>
                    <a:pt x="9313506" y="3282306"/>
                    <a:pt x="9311021" y="3266211"/>
                  </a:cubicBezTo>
                  <a:lnTo>
                    <a:pt x="9302719" y="3215717"/>
                  </a:lnTo>
                  <a:cubicBezTo>
                    <a:pt x="9299936" y="3199059"/>
                    <a:pt x="9297003" y="3182400"/>
                    <a:pt x="9293970" y="3165789"/>
                  </a:cubicBezTo>
                  <a:cubicBezTo>
                    <a:pt x="9281891" y="3099295"/>
                    <a:pt x="9267674" y="3033084"/>
                    <a:pt x="9252065" y="2967107"/>
                  </a:cubicBezTo>
                  <a:cubicBezTo>
                    <a:pt x="9244261" y="2934167"/>
                    <a:pt x="9235959" y="2901273"/>
                    <a:pt x="9227211" y="2868473"/>
                  </a:cubicBezTo>
                  <a:lnTo>
                    <a:pt x="9220699" y="2844426"/>
                  </a:lnTo>
                  <a:lnTo>
                    <a:pt x="9213740" y="2820191"/>
                  </a:lnTo>
                  <a:cubicBezTo>
                    <a:pt x="9209216" y="2804049"/>
                    <a:pt x="9204345" y="2787768"/>
                    <a:pt x="9199374" y="2771438"/>
                  </a:cubicBezTo>
                  <a:cubicBezTo>
                    <a:pt x="9159855" y="2641086"/>
                    <a:pt x="9114272" y="2512099"/>
                    <a:pt x="9061829" y="2385418"/>
                  </a:cubicBezTo>
                  <a:cubicBezTo>
                    <a:pt x="9035582" y="2322077"/>
                    <a:pt x="9008043" y="2259160"/>
                    <a:pt x="8978865" y="2196855"/>
                  </a:cubicBezTo>
                  <a:lnTo>
                    <a:pt x="8956694" y="2150219"/>
                  </a:lnTo>
                  <a:lnTo>
                    <a:pt x="8934176" y="2103914"/>
                  </a:lnTo>
                  <a:cubicBezTo>
                    <a:pt x="8918915" y="2073091"/>
                    <a:pt x="8903157" y="2042032"/>
                    <a:pt x="8887151" y="2011350"/>
                  </a:cubicBezTo>
                  <a:cubicBezTo>
                    <a:pt x="8854988" y="1949891"/>
                    <a:pt x="8822082" y="1888810"/>
                    <a:pt x="8787533" y="1828527"/>
                  </a:cubicBezTo>
                  <a:lnTo>
                    <a:pt x="8761485" y="1783398"/>
                  </a:lnTo>
                  <a:lnTo>
                    <a:pt x="8734791" y="1737893"/>
                  </a:lnTo>
                  <a:cubicBezTo>
                    <a:pt x="8717047" y="1707823"/>
                    <a:pt x="8699200" y="1678363"/>
                    <a:pt x="8680808" y="1648812"/>
                  </a:cubicBezTo>
                  <a:cubicBezTo>
                    <a:pt x="8644322" y="1589658"/>
                    <a:pt x="8606194" y="1531118"/>
                    <a:pt x="8567024" y="1472906"/>
                  </a:cubicBezTo>
                  <a:lnTo>
                    <a:pt x="8537446" y="1429330"/>
                  </a:lnTo>
                  <a:lnTo>
                    <a:pt x="8507423" y="1385896"/>
                  </a:lnTo>
                  <a:cubicBezTo>
                    <a:pt x="8487390" y="1357284"/>
                    <a:pt x="8467158" y="1328719"/>
                    <a:pt x="8446529" y="1300295"/>
                  </a:cubicBezTo>
                  <a:cubicBezTo>
                    <a:pt x="8405271" y="1243496"/>
                    <a:pt x="8362718" y="1187120"/>
                    <a:pt x="8319224" y="1131026"/>
                  </a:cubicBezTo>
                  <a:lnTo>
                    <a:pt x="8286366" y="1089050"/>
                  </a:lnTo>
                  <a:lnTo>
                    <a:pt x="8270161" y="1068439"/>
                  </a:lnTo>
                  <a:lnTo>
                    <a:pt x="8253856" y="1048156"/>
                  </a:lnTo>
                  <a:cubicBezTo>
                    <a:pt x="8231636" y="1020675"/>
                    <a:pt x="8209117" y="993381"/>
                    <a:pt x="8186352" y="966275"/>
                  </a:cubicBezTo>
                  <a:cubicBezTo>
                    <a:pt x="8140917" y="911922"/>
                    <a:pt x="8094240" y="858417"/>
                    <a:pt x="8046768" y="805429"/>
                  </a:cubicBezTo>
                  <a:lnTo>
                    <a:pt x="8010927" y="765853"/>
                  </a:lnTo>
                  <a:lnTo>
                    <a:pt x="7974788" y="726653"/>
                  </a:lnTo>
                  <a:cubicBezTo>
                    <a:pt x="7950382" y="700489"/>
                    <a:pt x="7925824" y="674465"/>
                    <a:pt x="7901070" y="648724"/>
                  </a:cubicBezTo>
                  <a:cubicBezTo>
                    <a:pt x="7851510" y="597289"/>
                    <a:pt x="7801404" y="546514"/>
                    <a:pt x="7750054" y="497008"/>
                  </a:cubicBezTo>
                  <a:cubicBezTo>
                    <a:pt x="7698902" y="447644"/>
                    <a:pt x="7645913" y="398938"/>
                    <a:pt x="7592277" y="351221"/>
                  </a:cubicBezTo>
                  <a:cubicBezTo>
                    <a:pt x="7484856" y="255786"/>
                    <a:pt x="7373308" y="164304"/>
                    <a:pt x="7257734" y="76964"/>
                  </a:cubicBezTo>
                  <a:close/>
                  <a:moveTo>
                    <a:pt x="1886601" y="0"/>
                  </a:moveTo>
                  <a:lnTo>
                    <a:pt x="2292926" y="0"/>
                  </a:lnTo>
                  <a:lnTo>
                    <a:pt x="2135542" y="117781"/>
                  </a:lnTo>
                  <a:cubicBezTo>
                    <a:pt x="2078998" y="162280"/>
                    <a:pt x="2023659" y="208045"/>
                    <a:pt x="1969576" y="254986"/>
                  </a:cubicBezTo>
                  <a:cubicBezTo>
                    <a:pt x="1861309" y="348820"/>
                    <a:pt x="1758064" y="447314"/>
                    <a:pt x="1659938" y="549855"/>
                  </a:cubicBezTo>
                  <a:cubicBezTo>
                    <a:pt x="1266987" y="960346"/>
                    <a:pt x="953820" y="1431495"/>
                    <a:pt x="729383" y="1936480"/>
                  </a:cubicBezTo>
                  <a:cubicBezTo>
                    <a:pt x="673260" y="2062362"/>
                    <a:pt x="622855" y="2190972"/>
                    <a:pt x="578465" y="2320807"/>
                  </a:cubicBezTo>
                  <a:cubicBezTo>
                    <a:pt x="534125" y="2450687"/>
                    <a:pt x="496147" y="2582216"/>
                    <a:pt x="465080" y="2714875"/>
                  </a:cubicBezTo>
                  <a:cubicBezTo>
                    <a:pt x="449769" y="2780991"/>
                    <a:pt x="435850" y="2848191"/>
                    <a:pt x="423820" y="2915436"/>
                  </a:cubicBezTo>
                  <a:cubicBezTo>
                    <a:pt x="411840" y="2982731"/>
                    <a:pt x="401054" y="3050260"/>
                    <a:pt x="392355" y="3118071"/>
                  </a:cubicBezTo>
                  <a:cubicBezTo>
                    <a:pt x="374509" y="3253646"/>
                    <a:pt x="363424" y="3389880"/>
                    <a:pt x="358801" y="3526915"/>
                  </a:cubicBezTo>
                  <a:cubicBezTo>
                    <a:pt x="349009" y="3800843"/>
                    <a:pt x="366357" y="4075570"/>
                    <a:pt x="410350" y="4348226"/>
                  </a:cubicBezTo>
                  <a:cubicBezTo>
                    <a:pt x="421286" y="4416132"/>
                    <a:pt x="434209" y="4483660"/>
                    <a:pt x="449022" y="4551049"/>
                  </a:cubicBezTo>
                  <a:cubicBezTo>
                    <a:pt x="463737" y="4618436"/>
                    <a:pt x="480389" y="4685588"/>
                    <a:pt x="498882" y="4752365"/>
                  </a:cubicBezTo>
                  <a:cubicBezTo>
                    <a:pt x="517373" y="4819141"/>
                    <a:pt x="537704" y="4885635"/>
                    <a:pt x="559775" y="4951657"/>
                  </a:cubicBezTo>
                  <a:cubicBezTo>
                    <a:pt x="581946" y="5017775"/>
                    <a:pt x="605358" y="5083375"/>
                    <a:pt x="631406" y="5147986"/>
                  </a:cubicBezTo>
                  <a:cubicBezTo>
                    <a:pt x="734055" y="5407608"/>
                    <a:pt x="865188" y="5658570"/>
                    <a:pt x="1023461" y="5893957"/>
                  </a:cubicBezTo>
                  <a:cubicBezTo>
                    <a:pt x="1181487" y="6129578"/>
                    <a:pt x="1367051" y="6349247"/>
                    <a:pt x="1575880" y="6547646"/>
                  </a:cubicBezTo>
                  <a:cubicBezTo>
                    <a:pt x="1680269" y="6646916"/>
                    <a:pt x="1790338" y="6740939"/>
                    <a:pt x="1905228" y="6829468"/>
                  </a:cubicBezTo>
                  <a:lnTo>
                    <a:pt x="1944230" y="6858000"/>
                  </a:lnTo>
                  <a:lnTo>
                    <a:pt x="1372541" y="6858000"/>
                  </a:lnTo>
                  <a:lnTo>
                    <a:pt x="1115251" y="6590005"/>
                  </a:lnTo>
                  <a:cubicBezTo>
                    <a:pt x="418530" y="5790792"/>
                    <a:pt x="0" y="4766182"/>
                    <a:pt x="0" y="3649031"/>
                  </a:cubicBezTo>
                  <a:cubicBezTo>
                    <a:pt x="0" y="2212695"/>
                    <a:pt x="691856" y="929334"/>
                    <a:pt x="1777294" y="81317"/>
                  </a:cubicBezTo>
                  <a:close/>
                </a:path>
              </a:pathLst>
            </a:cu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6147" name="Sous-titre 3"/>
          <p:cNvSpPr>
            <a:spLocks noGrp="1"/>
          </p:cNvSpPr>
          <p:nvPr>
            <p:ph type="subTitle" idx="1"/>
          </p:nvPr>
        </p:nvSpPr>
        <p:spPr>
          <a:xfrm>
            <a:off x="2099995" y="1178771"/>
            <a:ext cx="7775560" cy="3786153"/>
          </a:xfrm>
        </p:spPr>
        <p:txBody>
          <a:bodyPr>
            <a:noAutofit/>
          </a:bodyPr>
          <a:lstStyle/>
          <a:p>
            <a:pPr marL="26988"/>
            <a:r>
              <a:rPr lang="fr-FR" sz="3600" dirty="0">
                <a:solidFill>
                  <a:schemeClr val="tx2"/>
                </a:solidFill>
              </a:rPr>
              <a:t>	</a:t>
            </a:r>
          </a:p>
          <a:p>
            <a:pPr marL="26988"/>
            <a:r>
              <a:rPr lang="fr-FR" sz="3600" dirty="0">
                <a:solidFill>
                  <a:schemeClr val="tx2"/>
                </a:solidFill>
              </a:rPr>
              <a:t>JEE(2)               </a:t>
            </a:r>
          </a:p>
          <a:p>
            <a:pPr marL="26988"/>
            <a:endParaRPr lang="fr-FR" sz="3600" b="1" dirty="0">
              <a:solidFill>
                <a:schemeClr val="tx2"/>
              </a:solidFill>
              <a:effectLst>
                <a:outerShdw blurRad="50000" dist="30000" dir="5400000" algn="tl" rotWithShape="0">
                  <a:srgbClr val="000000">
                    <a:alpha val="30000"/>
                  </a:srgbClr>
                </a:outerShdw>
              </a:effectLst>
            </a:endParaRPr>
          </a:p>
          <a:p>
            <a:pPr marL="26988"/>
            <a:endParaRPr lang="fr-FR" sz="3600" b="1" dirty="0">
              <a:solidFill>
                <a:schemeClr val="tx2"/>
              </a:solidFill>
              <a:effectLst>
                <a:outerShdw blurRad="50000" dist="30000" dir="5400000" algn="tl" rotWithShape="0">
                  <a:srgbClr val="000000">
                    <a:alpha val="30000"/>
                  </a:srgbClr>
                </a:outerShdw>
              </a:effectLst>
            </a:endParaRPr>
          </a:p>
          <a:p>
            <a:pPr marL="26988"/>
            <a:endParaRPr lang="fr-FR" sz="3600" dirty="0">
              <a:solidFill>
                <a:schemeClr val="tx2"/>
              </a:solidFill>
            </a:endParaRPr>
          </a:p>
          <a:p>
            <a:pPr marL="26988"/>
            <a:endParaRPr lang="fr-FR" sz="3600" b="1" dirty="0">
              <a:solidFill>
                <a:schemeClr val="tx2"/>
              </a:solidFill>
            </a:endParaRPr>
          </a:p>
        </p:txBody>
      </p:sp>
      <p:sp>
        <p:nvSpPr>
          <p:cNvPr id="2" name="Espace réservé de la date 7">
            <a:extLst>
              <a:ext uri="{FF2B5EF4-FFF2-40B4-BE49-F238E27FC236}">
                <a16:creationId xmlns:a16="http://schemas.microsoft.com/office/drawing/2014/main" id="{2EFAFC9F-2288-2F2D-4A9A-C74405CB3724}"/>
              </a:ext>
            </a:extLst>
          </p:cNvPr>
          <p:cNvSpPr>
            <a:spLocks noGrp="1"/>
          </p:cNvSpPr>
          <p:nvPr>
            <p:ph type="dt" sz="half" idx="10"/>
          </p:nvPr>
        </p:nvSpPr>
        <p:spPr>
          <a:xfrm>
            <a:off x="804672" y="6356350"/>
            <a:ext cx="2743200" cy="365125"/>
          </a:xfrm>
        </p:spPr>
        <p:txBody>
          <a:bodyPr>
            <a:normAutofit/>
          </a:bodyPr>
          <a:lstStyle/>
          <a:p>
            <a:pPr>
              <a:spcAft>
                <a:spcPts val="600"/>
              </a:spcAft>
              <a:defRPr/>
            </a:pPr>
            <a:r>
              <a:rPr lang="fr-FR" sz="1100" dirty="0"/>
              <a:t>JEE 2</a:t>
            </a:r>
            <a:endParaRPr lang="fr-BE" sz="1100" dirty="0"/>
          </a:p>
        </p:txBody>
      </p:sp>
      <p:pic>
        <p:nvPicPr>
          <p:cNvPr id="4" name="Image 3">
            <a:extLst>
              <a:ext uri="{FF2B5EF4-FFF2-40B4-BE49-F238E27FC236}">
                <a16:creationId xmlns:a16="http://schemas.microsoft.com/office/drawing/2014/main" id="{936AF4EF-D7FA-73CB-255F-E45ADCDA0625}"/>
              </a:ext>
            </a:extLst>
          </p:cNvPr>
          <p:cNvPicPr>
            <a:picLocks noChangeAspect="1"/>
          </p:cNvPicPr>
          <p:nvPr/>
        </p:nvPicPr>
        <p:blipFill>
          <a:blip r:embed="rId3"/>
          <a:stretch>
            <a:fillRect/>
          </a:stretch>
        </p:blipFill>
        <p:spPr>
          <a:xfrm>
            <a:off x="3200400" y="2655195"/>
            <a:ext cx="5573486" cy="2003628"/>
          </a:xfrm>
          <a:prstGeom prst="rect">
            <a:avLst/>
          </a:prstGeom>
        </p:spPr>
      </p:pic>
      <p:pic>
        <p:nvPicPr>
          <p:cNvPr id="6" name="Image 5">
            <a:extLst>
              <a:ext uri="{FF2B5EF4-FFF2-40B4-BE49-F238E27FC236}">
                <a16:creationId xmlns:a16="http://schemas.microsoft.com/office/drawing/2014/main" id="{A621305A-A6C5-12DF-C4FB-60A1DAF531C7}"/>
              </a:ext>
            </a:extLst>
          </p:cNvPr>
          <p:cNvPicPr>
            <a:picLocks noChangeAspect="1"/>
          </p:cNvPicPr>
          <p:nvPr/>
        </p:nvPicPr>
        <p:blipFill>
          <a:blip r:embed="rId4"/>
          <a:stretch>
            <a:fillRect/>
          </a:stretch>
        </p:blipFill>
        <p:spPr>
          <a:xfrm>
            <a:off x="9024256" y="5157205"/>
            <a:ext cx="2294027" cy="982505"/>
          </a:xfrm>
          <a:prstGeom prst="rect">
            <a:avLst/>
          </a:prstGeom>
        </p:spPr>
      </p:pic>
      <p:pic>
        <p:nvPicPr>
          <p:cNvPr id="8" name="Image 7">
            <a:extLst>
              <a:ext uri="{FF2B5EF4-FFF2-40B4-BE49-F238E27FC236}">
                <a16:creationId xmlns:a16="http://schemas.microsoft.com/office/drawing/2014/main" id="{A9A6A7C1-38AD-A56A-F776-653D552B7866}"/>
              </a:ext>
            </a:extLst>
          </p:cNvPr>
          <p:cNvPicPr>
            <a:picLocks noChangeAspect="1"/>
          </p:cNvPicPr>
          <p:nvPr/>
        </p:nvPicPr>
        <p:blipFill>
          <a:blip r:embed="rId5"/>
          <a:stretch>
            <a:fillRect/>
          </a:stretch>
        </p:blipFill>
        <p:spPr>
          <a:xfrm>
            <a:off x="6302829" y="5157204"/>
            <a:ext cx="2164842" cy="1012275"/>
          </a:xfrm>
          <a:prstGeom prst="rect">
            <a:avLst/>
          </a:prstGeom>
        </p:spPr>
      </p:pic>
      <p:pic>
        <p:nvPicPr>
          <p:cNvPr id="10" name="Image 9">
            <a:extLst>
              <a:ext uri="{FF2B5EF4-FFF2-40B4-BE49-F238E27FC236}">
                <a16:creationId xmlns:a16="http://schemas.microsoft.com/office/drawing/2014/main" id="{B97C9D52-F6EC-1E67-5ED2-6FDAA6F595BF}"/>
              </a:ext>
            </a:extLst>
          </p:cNvPr>
          <p:cNvPicPr>
            <a:picLocks noChangeAspect="1"/>
          </p:cNvPicPr>
          <p:nvPr/>
        </p:nvPicPr>
        <p:blipFill>
          <a:blip r:embed="rId6"/>
          <a:stretch>
            <a:fillRect/>
          </a:stretch>
        </p:blipFill>
        <p:spPr>
          <a:xfrm>
            <a:off x="3427687" y="5222029"/>
            <a:ext cx="2318555" cy="947450"/>
          </a:xfrm>
          <a:prstGeom prst="rect">
            <a:avLst/>
          </a:prstGeom>
        </p:spPr>
      </p:pic>
      <p:pic>
        <p:nvPicPr>
          <p:cNvPr id="12" name="Image 11">
            <a:extLst>
              <a:ext uri="{FF2B5EF4-FFF2-40B4-BE49-F238E27FC236}">
                <a16:creationId xmlns:a16="http://schemas.microsoft.com/office/drawing/2014/main" id="{77FD65D1-8904-DD37-5940-74DC8F1F94A3}"/>
              </a:ext>
            </a:extLst>
          </p:cNvPr>
          <p:cNvPicPr>
            <a:picLocks noChangeAspect="1"/>
          </p:cNvPicPr>
          <p:nvPr/>
        </p:nvPicPr>
        <p:blipFill>
          <a:blip r:embed="rId7"/>
          <a:stretch>
            <a:fillRect/>
          </a:stretch>
        </p:blipFill>
        <p:spPr>
          <a:xfrm>
            <a:off x="505370" y="5222029"/>
            <a:ext cx="2093205" cy="947451"/>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7">
            <a:extLst>
              <a:ext uri="{FF2B5EF4-FFF2-40B4-BE49-F238E27FC236}">
                <a16:creationId xmlns:a16="http://schemas.microsoft.com/office/drawing/2014/main" id="{6314D791-4D8A-4854-B8FC-6959656D09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5076E76-3EB3-4269-8135-07CAB20E59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12" name="Group 11">
            <a:extLst>
              <a:ext uri="{FF2B5EF4-FFF2-40B4-BE49-F238E27FC236}">
                <a16:creationId xmlns:a16="http://schemas.microsoft.com/office/drawing/2014/main" id="{5EB3C7E5-50E1-4F9E-AEA3-A6D2190394F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305" y="0"/>
            <a:ext cx="5163047" cy="3153018"/>
            <a:chOff x="6867015" y="-1"/>
            <a:chExt cx="5324985" cy="3251912"/>
          </a:xfrm>
          <a:solidFill>
            <a:schemeClr val="accent5">
              <a:alpha val="10000"/>
            </a:schemeClr>
          </a:solidFill>
        </p:grpSpPr>
        <p:sp>
          <p:nvSpPr>
            <p:cNvPr id="23" name="Freeform: Shape 12">
              <a:extLst>
                <a:ext uri="{FF2B5EF4-FFF2-40B4-BE49-F238E27FC236}">
                  <a16:creationId xmlns:a16="http://schemas.microsoft.com/office/drawing/2014/main" id="{80233B5C-C5A9-48C0-8C07-21E6F6B360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10F3AF96-AAC1-41E3-9F66-0A6277845D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14">
              <a:extLst>
                <a:ext uri="{FF2B5EF4-FFF2-40B4-BE49-F238E27FC236}">
                  <a16:creationId xmlns:a16="http://schemas.microsoft.com/office/drawing/2014/main" id="{5DF38A98-557F-4C23-935A-42806B67AA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8ACEB13D-EBFC-4288-B604-572C2F779A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id="{B988F9A4-0578-4C59-8B4A-346E02CF3A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flipH="1">
            <a:off x="9262397" y="3928396"/>
            <a:ext cx="3142400" cy="2716805"/>
            <a:chOff x="-305" y="-4155"/>
            <a:chExt cx="2514948" cy="2174333"/>
          </a:xfrm>
        </p:grpSpPr>
        <p:sp>
          <p:nvSpPr>
            <p:cNvPr id="25" name="Freeform: Shape 18">
              <a:extLst>
                <a:ext uri="{FF2B5EF4-FFF2-40B4-BE49-F238E27FC236}">
                  <a16:creationId xmlns:a16="http://schemas.microsoft.com/office/drawing/2014/main" id="{F63F827B-FA00-442A-A09C-806F1FFA34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Shape 19">
              <a:extLst>
                <a:ext uri="{FF2B5EF4-FFF2-40B4-BE49-F238E27FC236}">
                  <a16:creationId xmlns:a16="http://schemas.microsoft.com/office/drawing/2014/main" id="{AC876680-EE75-4791-842F-E23509221D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3B9819B2-70D4-4E0A-8D51-6B359B44CB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22" name="Freeform: Shape 21">
              <a:extLst>
                <a:ext uri="{FF2B5EF4-FFF2-40B4-BE49-F238E27FC236}">
                  <a16:creationId xmlns:a16="http://schemas.microsoft.com/office/drawing/2014/main" id="{5FA8033D-6A70-4FA5-8F37-7F8C117C98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Espace réservé de la date 7">
            <a:extLst>
              <a:ext uri="{FF2B5EF4-FFF2-40B4-BE49-F238E27FC236}">
                <a16:creationId xmlns:a16="http://schemas.microsoft.com/office/drawing/2014/main" id="{9C082080-62CA-08FF-2897-44D688C068C3}"/>
              </a:ext>
            </a:extLst>
          </p:cNvPr>
          <p:cNvSpPr>
            <a:spLocks noGrp="1"/>
          </p:cNvSpPr>
          <p:nvPr>
            <p:ph type="dt" sz="half" idx="10"/>
          </p:nvPr>
        </p:nvSpPr>
        <p:spPr>
          <a:xfrm>
            <a:off x="804672" y="6356350"/>
            <a:ext cx="2743200" cy="365125"/>
          </a:xfrm>
        </p:spPr>
        <p:txBody>
          <a:bodyPr>
            <a:normAutofit/>
          </a:bodyPr>
          <a:lstStyle/>
          <a:p>
            <a:pPr>
              <a:spcAft>
                <a:spcPts val="600"/>
              </a:spcAft>
              <a:defRPr/>
            </a:pPr>
            <a:r>
              <a:rPr lang="fr-FR" sz="1100" dirty="0"/>
              <a:t>JEE 2</a:t>
            </a:r>
            <a:endParaRPr lang="fr-BE" sz="1100" dirty="0"/>
          </a:p>
        </p:txBody>
      </p:sp>
      <p:pic>
        <p:nvPicPr>
          <p:cNvPr id="3" name="Image 2">
            <a:extLst>
              <a:ext uri="{FF2B5EF4-FFF2-40B4-BE49-F238E27FC236}">
                <a16:creationId xmlns:a16="http://schemas.microsoft.com/office/drawing/2014/main" id="{C97AFA1A-D03D-4013-8926-B635D7627FCD}"/>
              </a:ext>
            </a:extLst>
          </p:cNvPr>
          <p:cNvPicPr>
            <a:picLocks noChangeAspect="1"/>
          </p:cNvPicPr>
          <p:nvPr/>
        </p:nvPicPr>
        <p:blipFill>
          <a:blip r:embed="rId2"/>
          <a:stretch>
            <a:fillRect/>
          </a:stretch>
        </p:blipFill>
        <p:spPr>
          <a:xfrm>
            <a:off x="7327557" y="1003121"/>
            <a:ext cx="4155054" cy="4693492"/>
          </a:xfrm>
          <a:prstGeom prst="rect">
            <a:avLst/>
          </a:prstGeom>
          <a:ln>
            <a:solidFill>
              <a:schemeClr val="tx1"/>
            </a:solidFill>
          </a:ln>
        </p:spPr>
      </p:pic>
      <p:sp>
        <p:nvSpPr>
          <p:cNvPr id="8" name="Titre 52">
            <a:extLst>
              <a:ext uri="{FF2B5EF4-FFF2-40B4-BE49-F238E27FC236}">
                <a16:creationId xmlns:a16="http://schemas.microsoft.com/office/drawing/2014/main" id="{810E5ED0-EDCC-08F3-AA30-5CB3C4A87750}"/>
              </a:ext>
            </a:extLst>
          </p:cNvPr>
          <p:cNvSpPr txBox="1">
            <a:spLocks/>
          </p:cNvSpPr>
          <p:nvPr/>
        </p:nvSpPr>
        <p:spPr>
          <a:xfrm>
            <a:off x="838047" y="69056"/>
            <a:ext cx="10515600" cy="865010"/>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200" b="1" dirty="0">
                <a:solidFill>
                  <a:schemeClr val="tx2"/>
                </a:solidFill>
                <a:latin typeface="+mn-lt"/>
              </a:rPr>
              <a:t>Edge Micro-Services</a:t>
            </a:r>
            <a:r>
              <a:rPr lang="en-US" sz="3200" b="1" dirty="0">
                <a:solidFill>
                  <a:schemeClr val="tx2"/>
                </a:solidFill>
              </a:rPr>
              <a:t>: </a:t>
            </a:r>
            <a:r>
              <a:rPr lang="fr-FR" sz="2400" b="1" i="0" u="none" strike="noStrike" baseline="0" dirty="0">
                <a:solidFill>
                  <a:schemeClr val="accent6">
                    <a:lumMod val="75000"/>
                  </a:schemeClr>
                </a:solidFill>
                <a:latin typeface="+mn-lt"/>
              </a:rPr>
              <a:t>SPRING CLOUD CONFIG</a:t>
            </a:r>
            <a:endParaRPr lang="fr-FR" sz="3200" b="1" dirty="0">
              <a:solidFill>
                <a:schemeClr val="accent6">
                  <a:lumMod val="75000"/>
                </a:schemeClr>
              </a:solidFill>
              <a:latin typeface="+mn-lt"/>
            </a:endParaRPr>
          </a:p>
        </p:txBody>
      </p:sp>
      <p:sp>
        <p:nvSpPr>
          <p:cNvPr id="19" name="ZoneTexte 18">
            <a:extLst>
              <a:ext uri="{FF2B5EF4-FFF2-40B4-BE49-F238E27FC236}">
                <a16:creationId xmlns:a16="http://schemas.microsoft.com/office/drawing/2014/main" id="{48660A49-597C-C565-4A71-930F774D7E4B}"/>
              </a:ext>
            </a:extLst>
          </p:cNvPr>
          <p:cNvSpPr txBox="1"/>
          <p:nvPr/>
        </p:nvSpPr>
        <p:spPr>
          <a:xfrm>
            <a:off x="838047" y="1079965"/>
            <a:ext cx="6098058" cy="4616648"/>
          </a:xfrm>
          <a:prstGeom prst="rect">
            <a:avLst/>
          </a:prstGeom>
          <a:noFill/>
          <a:ln>
            <a:solidFill>
              <a:schemeClr val="tx1"/>
            </a:solidFill>
          </a:ln>
        </p:spPr>
        <p:txBody>
          <a:bodyPr wrap="square">
            <a:spAutoFit/>
          </a:bodyPr>
          <a:lstStyle/>
          <a:p>
            <a:pPr algn="l"/>
            <a:endParaRPr lang="fr-FR" sz="1200" b="0" i="0" u="none" strike="noStrike" baseline="0" dirty="0">
              <a:solidFill>
                <a:srgbClr val="000000"/>
              </a:solidFill>
            </a:endParaRPr>
          </a:p>
          <a:p>
            <a:pPr marL="285750" indent="-285750">
              <a:spcAft>
                <a:spcPts val="1200"/>
              </a:spcAft>
              <a:buFont typeface="Wingdings" panose="05000000000000000000" pitchFamily="2" charset="2"/>
              <a:buChar char="§"/>
            </a:pPr>
            <a:r>
              <a:rPr lang="fr-FR" sz="1800" b="0" i="0" u="none" strike="noStrike" baseline="0" dirty="0">
                <a:solidFill>
                  <a:srgbClr val="000000"/>
                </a:solidFill>
              </a:rPr>
              <a:t>Les micro-services et leurs différentes instances reposent sur des fichiers de configuration tels que </a:t>
            </a:r>
            <a:r>
              <a:rPr lang="fr-FR" sz="1800" b="1" i="0" u="none" strike="noStrike" baseline="0" dirty="0" err="1">
                <a:solidFill>
                  <a:srgbClr val="7030A0"/>
                </a:solidFill>
              </a:rPr>
              <a:t>application.properties</a:t>
            </a:r>
            <a:r>
              <a:rPr lang="fr-FR" sz="1800" b="0" i="0" u="none" strike="noStrike" baseline="0" dirty="0">
                <a:solidFill>
                  <a:srgbClr val="000000"/>
                </a:solidFill>
              </a:rPr>
              <a:t>. </a:t>
            </a:r>
          </a:p>
          <a:p>
            <a:pPr marL="285750" indent="-285750">
              <a:spcAft>
                <a:spcPts val="1200"/>
              </a:spcAft>
              <a:buFont typeface="Wingdings" panose="05000000000000000000" pitchFamily="2" charset="2"/>
              <a:buChar char="§"/>
            </a:pPr>
            <a:r>
              <a:rPr lang="fr-FR" sz="1800" b="0" i="0" u="none" strike="noStrike" baseline="0" dirty="0">
                <a:solidFill>
                  <a:srgbClr val="000000"/>
                </a:solidFill>
              </a:rPr>
              <a:t>Quelques problématiques : Changement des propriétés et déploiement à chaud/froid ? Blocage lors des mises à jour applicative ? Redémarrage ?</a:t>
            </a:r>
          </a:p>
          <a:p>
            <a:pPr marL="285750" indent="-285750">
              <a:spcAft>
                <a:spcPts val="1200"/>
              </a:spcAft>
              <a:buFont typeface="Wingdings" panose="05000000000000000000" pitchFamily="2" charset="2"/>
              <a:buChar char="§"/>
            </a:pPr>
            <a:r>
              <a:rPr lang="fr-FR" sz="1800" b="0" i="0" u="none" strike="noStrike" baseline="0" dirty="0">
                <a:solidFill>
                  <a:srgbClr val="000000"/>
                </a:solidFill>
              </a:rPr>
              <a:t>La solution </a:t>
            </a:r>
            <a:r>
              <a:rPr lang="fr-FR" sz="1800" b="1" i="0" u="none" strike="noStrike" baseline="0" dirty="0">
                <a:solidFill>
                  <a:schemeClr val="accent2">
                    <a:lumMod val="75000"/>
                  </a:schemeClr>
                </a:solidFill>
              </a:rPr>
              <a:t>Spring Cloud Config </a:t>
            </a:r>
            <a:r>
              <a:rPr lang="fr-FR" sz="1800" b="0" i="0" u="none" strike="noStrike" baseline="0" dirty="0">
                <a:solidFill>
                  <a:srgbClr val="000000"/>
                </a:solidFill>
              </a:rPr>
              <a:t>permet de centraliser tous les fichiers de configuration dans un dépôt </a:t>
            </a:r>
            <a:r>
              <a:rPr lang="fr-FR" b="1" dirty="0">
                <a:solidFill>
                  <a:srgbClr val="7030A0"/>
                </a:solidFill>
              </a:rPr>
              <a:t>GIT</a:t>
            </a:r>
            <a:r>
              <a:rPr lang="fr-FR" sz="1800" b="0" i="0" u="none" strike="noStrike" baseline="0" dirty="0">
                <a:solidFill>
                  <a:srgbClr val="000000"/>
                </a:solidFill>
              </a:rPr>
              <a:t>, et se positionne comme serveur de fichiers de configuration : </a:t>
            </a:r>
            <a:r>
              <a:rPr lang="fr-FR" sz="1800" b="1" i="0" u="none" strike="noStrike" baseline="0" dirty="0">
                <a:solidFill>
                  <a:schemeClr val="accent2">
                    <a:lumMod val="75000"/>
                  </a:schemeClr>
                </a:solidFill>
              </a:rPr>
              <a:t>@EnableConfigServer</a:t>
            </a:r>
          </a:p>
          <a:p>
            <a:pPr marL="285750" indent="-285750">
              <a:spcAft>
                <a:spcPts val="1200"/>
              </a:spcAft>
              <a:buFont typeface="Wingdings" panose="05000000000000000000" pitchFamily="2" charset="2"/>
              <a:buChar char="§"/>
            </a:pPr>
            <a:r>
              <a:rPr lang="fr-FR" sz="1800" b="0" i="0" u="none" strike="noStrike" baseline="0" dirty="0">
                <a:solidFill>
                  <a:srgbClr val="000000"/>
                </a:solidFill>
              </a:rPr>
              <a:t>Quand un fichier de configuration est mis à jour dans le dépôt </a:t>
            </a:r>
            <a:r>
              <a:rPr lang="fr-FR" b="1" dirty="0">
                <a:solidFill>
                  <a:srgbClr val="7030A0"/>
                </a:solidFill>
              </a:rPr>
              <a:t>GIT</a:t>
            </a:r>
            <a:r>
              <a:rPr lang="fr-FR" sz="1800" b="0" i="0" u="none" strike="noStrike" baseline="0" dirty="0">
                <a:solidFill>
                  <a:srgbClr val="000000"/>
                </a:solidFill>
              </a:rPr>
              <a:t>, Spring Cloud Config se met à servir cette nouvelle version, obligeant le micro-service à le prendre en compte à la volée.</a:t>
            </a:r>
          </a:p>
        </p:txBody>
      </p:sp>
    </p:spTree>
    <p:extLst>
      <p:ext uri="{BB962C8B-B14F-4D97-AF65-F5344CB8AC3E}">
        <p14:creationId xmlns:p14="http://schemas.microsoft.com/office/powerpoint/2010/main" val="1641202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314D791-4D8A-4854-B8FC-6959656D09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5076E76-3EB3-4269-8135-07CAB20E59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15" name="Group 14">
            <a:extLst>
              <a:ext uri="{FF2B5EF4-FFF2-40B4-BE49-F238E27FC236}">
                <a16:creationId xmlns:a16="http://schemas.microsoft.com/office/drawing/2014/main" id="{5EB3C7E5-50E1-4F9E-AEA3-A6D2190394F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305" y="0"/>
            <a:ext cx="5163047" cy="3153018"/>
            <a:chOff x="6867015" y="-1"/>
            <a:chExt cx="5324985" cy="3251912"/>
          </a:xfrm>
          <a:solidFill>
            <a:schemeClr val="accent5">
              <a:alpha val="10000"/>
            </a:schemeClr>
          </a:solidFill>
        </p:grpSpPr>
        <p:sp>
          <p:nvSpPr>
            <p:cNvPr id="16" name="Freeform: Shape 15">
              <a:extLst>
                <a:ext uri="{FF2B5EF4-FFF2-40B4-BE49-F238E27FC236}">
                  <a16:creationId xmlns:a16="http://schemas.microsoft.com/office/drawing/2014/main" id="{80233B5C-C5A9-48C0-8C07-21E6F6B360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10F3AF96-AAC1-41E3-9F66-0A6277845D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5DF38A98-557F-4C23-935A-42806B67AA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8ACEB13D-EBFC-4288-B604-572C2F779A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 name="Group 20">
            <a:extLst>
              <a:ext uri="{FF2B5EF4-FFF2-40B4-BE49-F238E27FC236}">
                <a16:creationId xmlns:a16="http://schemas.microsoft.com/office/drawing/2014/main" id="{B988F9A4-0578-4C59-8B4A-346E02CF3A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flipH="1">
            <a:off x="9262397" y="3928396"/>
            <a:ext cx="3142400" cy="2716805"/>
            <a:chOff x="-305" y="-4155"/>
            <a:chExt cx="2514948" cy="2174333"/>
          </a:xfrm>
        </p:grpSpPr>
        <p:sp>
          <p:nvSpPr>
            <p:cNvPr id="22" name="Freeform: Shape 21">
              <a:extLst>
                <a:ext uri="{FF2B5EF4-FFF2-40B4-BE49-F238E27FC236}">
                  <a16:creationId xmlns:a16="http://schemas.microsoft.com/office/drawing/2014/main" id="{F63F827B-FA00-442A-A09C-806F1FFA34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AC876680-EE75-4791-842F-E23509221D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a:extLst>
                <a:ext uri="{FF2B5EF4-FFF2-40B4-BE49-F238E27FC236}">
                  <a16:creationId xmlns:a16="http://schemas.microsoft.com/office/drawing/2014/main" id="{3B9819B2-70D4-4E0A-8D51-6B359B44CB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25" name="Freeform: Shape 24">
              <a:extLst>
                <a:ext uri="{FF2B5EF4-FFF2-40B4-BE49-F238E27FC236}">
                  <a16:creationId xmlns:a16="http://schemas.microsoft.com/office/drawing/2014/main" id="{5FA8033D-6A70-4FA5-8F37-7F8C117C98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 name="ZoneTexte 2">
            <a:extLst>
              <a:ext uri="{FF2B5EF4-FFF2-40B4-BE49-F238E27FC236}">
                <a16:creationId xmlns:a16="http://schemas.microsoft.com/office/drawing/2014/main" id="{07DF6545-6579-6A9B-F8D4-C8E6971D7F96}"/>
              </a:ext>
            </a:extLst>
          </p:cNvPr>
          <p:cNvSpPr txBox="1"/>
          <p:nvPr/>
        </p:nvSpPr>
        <p:spPr>
          <a:xfrm>
            <a:off x="451480" y="1049549"/>
            <a:ext cx="6098058" cy="4001095"/>
          </a:xfrm>
          <a:prstGeom prst="rect">
            <a:avLst/>
          </a:prstGeom>
          <a:noFill/>
          <a:ln>
            <a:solidFill>
              <a:schemeClr val="tx1"/>
            </a:solidFill>
          </a:ln>
        </p:spPr>
        <p:txBody>
          <a:bodyPr wrap="square">
            <a:spAutoFit/>
          </a:bodyPr>
          <a:lstStyle/>
          <a:p>
            <a:pPr marL="285750" indent="-285750">
              <a:spcAft>
                <a:spcPts val="1200"/>
              </a:spcAft>
              <a:buFont typeface="Wingdings" panose="05000000000000000000" pitchFamily="2" charset="2"/>
              <a:buChar char="§"/>
            </a:pPr>
            <a:r>
              <a:rPr lang="fr-FR" b="0" i="0" u="none" strike="noStrike" baseline="0" dirty="0">
                <a:solidFill>
                  <a:srgbClr val="000000"/>
                </a:solidFill>
              </a:rPr>
              <a:t>Afin </a:t>
            </a:r>
            <a:r>
              <a:rPr lang="fr-FR" b="1" i="0" u="none" strike="noStrike" baseline="0" dirty="0">
                <a:solidFill>
                  <a:srgbClr val="C00000"/>
                </a:solidFill>
              </a:rPr>
              <a:t>d'externaliser les fichiers de configuration</a:t>
            </a:r>
            <a:r>
              <a:rPr lang="fr-FR" b="0" i="0" u="none" strike="noStrike" baseline="0" dirty="0">
                <a:solidFill>
                  <a:srgbClr val="000000"/>
                </a:solidFill>
              </a:rPr>
              <a:t>, on va se baser sur le «Edge Micro-service» appelé </a:t>
            </a:r>
            <a:r>
              <a:rPr lang="fr-FR" b="1" i="0" u="none" strike="noStrike" baseline="0" dirty="0">
                <a:solidFill>
                  <a:srgbClr val="7030A0"/>
                </a:solidFill>
              </a:rPr>
              <a:t>Spring Cloud Config</a:t>
            </a:r>
            <a:r>
              <a:rPr lang="fr-FR" b="0" i="0" u="none" strike="noStrike" baseline="0" dirty="0">
                <a:solidFill>
                  <a:srgbClr val="000000"/>
                </a:solidFill>
              </a:rPr>
              <a:t> qui se positionne comme serveur de distribution des fichiers de configuration.</a:t>
            </a:r>
          </a:p>
          <a:p>
            <a:pPr marL="285750" indent="-285750">
              <a:spcAft>
                <a:spcPts val="1200"/>
              </a:spcAft>
              <a:buFont typeface="Wingdings" panose="05000000000000000000" pitchFamily="2" charset="2"/>
              <a:buChar char="§"/>
            </a:pPr>
            <a:r>
              <a:rPr lang="fr-FR" b="0" i="0" u="none" strike="noStrike" baseline="0" dirty="0">
                <a:solidFill>
                  <a:srgbClr val="000000"/>
                </a:solidFill>
              </a:rPr>
              <a:t>Placer tous les fichiers de configuration dans un dépôt </a:t>
            </a:r>
            <a:r>
              <a:rPr lang="fr-FR" b="1" dirty="0">
                <a:solidFill>
                  <a:srgbClr val="C00000"/>
                </a:solidFill>
              </a:rPr>
              <a:t>GIT</a:t>
            </a:r>
            <a:r>
              <a:rPr lang="fr-FR" b="0" i="0" u="none" strike="noStrike" baseline="0" dirty="0">
                <a:solidFill>
                  <a:srgbClr val="000000"/>
                </a:solidFill>
              </a:rPr>
              <a:t>. Grâce à des conventions de nommage de fichiers, </a:t>
            </a:r>
            <a:r>
              <a:rPr lang="fr-FR" b="1" dirty="0">
                <a:solidFill>
                  <a:srgbClr val="7030A0"/>
                </a:solidFill>
              </a:rPr>
              <a:t>Spring Cloud Config</a:t>
            </a:r>
            <a:r>
              <a:rPr lang="fr-FR" b="0" i="0" u="none" strike="noStrike" baseline="0" dirty="0">
                <a:solidFill>
                  <a:srgbClr val="000000"/>
                </a:solidFill>
              </a:rPr>
              <a:t> est capable de savoir quel fichier va servir à quel micro-service, en se basant sur le nom du </a:t>
            </a:r>
            <a:r>
              <a:rPr lang="fr-FR" b="1" dirty="0">
                <a:solidFill>
                  <a:srgbClr val="7030A0"/>
                </a:solidFill>
              </a:rPr>
              <a:t>micro-service</a:t>
            </a:r>
            <a:r>
              <a:rPr lang="fr-FR" b="0" i="0" u="none" strike="noStrike" baseline="0" dirty="0">
                <a:solidFill>
                  <a:srgbClr val="000000"/>
                </a:solidFill>
              </a:rPr>
              <a:t>.</a:t>
            </a:r>
          </a:p>
          <a:p>
            <a:pPr marL="285750" indent="-285750">
              <a:spcAft>
                <a:spcPts val="1200"/>
              </a:spcAft>
              <a:buFont typeface="Wingdings" panose="05000000000000000000" pitchFamily="2" charset="2"/>
              <a:buChar char="§"/>
            </a:pPr>
            <a:r>
              <a:rPr lang="fr-FR" b="0" i="0" u="none" strike="noStrike" baseline="0" dirty="0">
                <a:solidFill>
                  <a:srgbClr val="000000"/>
                </a:solidFill>
              </a:rPr>
              <a:t>Pour modifier plus tard la configuration d'un micro-service, il suffira de pousser les changements dans le </a:t>
            </a:r>
            <a:r>
              <a:rPr lang="fr-FR" b="1" dirty="0">
                <a:solidFill>
                  <a:srgbClr val="C00000"/>
                </a:solidFill>
              </a:rPr>
              <a:t>GIT</a:t>
            </a:r>
            <a:r>
              <a:rPr lang="fr-FR" b="0" i="0" u="none" strike="noStrike" baseline="0" dirty="0">
                <a:solidFill>
                  <a:srgbClr val="000000"/>
                </a:solidFill>
              </a:rPr>
              <a:t>. </a:t>
            </a:r>
            <a:r>
              <a:rPr lang="fr-FR" b="1" dirty="0">
                <a:solidFill>
                  <a:srgbClr val="7030A0"/>
                </a:solidFill>
              </a:rPr>
              <a:t>Spring Cloud Config </a:t>
            </a:r>
            <a:r>
              <a:rPr lang="fr-FR" b="0" i="0" u="none" strike="noStrike" baseline="0" dirty="0">
                <a:solidFill>
                  <a:srgbClr val="000000"/>
                </a:solidFill>
              </a:rPr>
              <a:t>se mettra à servir la nouvelle version. Pas besoin d'arrêter les micro-service !</a:t>
            </a:r>
          </a:p>
        </p:txBody>
      </p:sp>
      <p:sp>
        <p:nvSpPr>
          <p:cNvPr id="6" name="Titre 52">
            <a:extLst>
              <a:ext uri="{FF2B5EF4-FFF2-40B4-BE49-F238E27FC236}">
                <a16:creationId xmlns:a16="http://schemas.microsoft.com/office/drawing/2014/main" id="{13E5302B-A271-9306-F170-D05D1CB0F75E}"/>
              </a:ext>
            </a:extLst>
          </p:cNvPr>
          <p:cNvSpPr txBox="1">
            <a:spLocks/>
          </p:cNvSpPr>
          <p:nvPr/>
        </p:nvSpPr>
        <p:spPr>
          <a:xfrm>
            <a:off x="838047" y="69056"/>
            <a:ext cx="10515600" cy="865010"/>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200" b="1" dirty="0">
                <a:solidFill>
                  <a:schemeClr val="tx2"/>
                </a:solidFill>
                <a:latin typeface="+mn-lt"/>
              </a:rPr>
              <a:t>Edge Micro-Services</a:t>
            </a:r>
            <a:r>
              <a:rPr lang="en-US" sz="3200" b="1" dirty="0">
                <a:solidFill>
                  <a:schemeClr val="tx2"/>
                </a:solidFill>
              </a:rPr>
              <a:t>: </a:t>
            </a:r>
            <a:r>
              <a:rPr lang="fr-FR" sz="2400" b="1" i="0" u="none" strike="noStrike" baseline="0" dirty="0">
                <a:solidFill>
                  <a:schemeClr val="accent6">
                    <a:lumMod val="75000"/>
                  </a:schemeClr>
                </a:solidFill>
                <a:latin typeface="+mn-lt"/>
              </a:rPr>
              <a:t>SPRING CLOUD CONFIG</a:t>
            </a:r>
            <a:endParaRPr lang="fr-FR" sz="3200" b="1" dirty="0">
              <a:solidFill>
                <a:schemeClr val="accent6">
                  <a:lumMod val="75000"/>
                </a:schemeClr>
              </a:solidFill>
              <a:latin typeface="+mn-lt"/>
            </a:endParaRPr>
          </a:p>
        </p:txBody>
      </p:sp>
      <p:pic>
        <p:nvPicPr>
          <p:cNvPr id="10" name="Image 9">
            <a:extLst>
              <a:ext uri="{FF2B5EF4-FFF2-40B4-BE49-F238E27FC236}">
                <a16:creationId xmlns:a16="http://schemas.microsoft.com/office/drawing/2014/main" id="{DD725C8E-81DA-0F16-E4AB-8A45AFC6415A}"/>
              </a:ext>
            </a:extLst>
          </p:cNvPr>
          <p:cNvPicPr>
            <a:picLocks noChangeAspect="1"/>
          </p:cNvPicPr>
          <p:nvPr/>
        </p:nvPicPr>
        <p:blipFill>
          <a:blip r:embed="rId2"/>
          <a:stretch>
            <a:fillRect/>
          </a:stretch>
        </p:blipFill>
        <p:spPr>
          <a:xfrm>
            <a:off x="7028650" y="1049549"/>
            <a:ext cx="4571742" cy="4001096"/>
          </a:xfrm>
          <a:prstGeom prst="rect">
            <a:avLst/>
          </a:prstGeom>
        </p:spPr>
      </p:pic>
    </p:spTree>
    <p:extLst>
      <p:ext uri="{BB962C8B-B14F-4D97-AF65-F5344CB8AC3E}">
        <p14:creationId xmlns:p14="http://schemas.microsoft.com/office/powerpoint/2010/main" val="23060797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314D791-4D8A-4854-B8FC-6959656D09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5076E76-3EB3-4269-8135-07CAB20E59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12" name="Group 11">
            <a:extLst>
              <a:ext uri="{FF2B5EF4-FFF2-40B4-BE49-F238E27FC236}">
                <a16:creationId xmlns:a16="http://schemas.microsoft.com/office/drawing/2014/main" id="{5EB3C7E5-50E1-4F9E-AEA3-A6D2190394F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305" y="0"/>
            <a:ext cx="5163047" cy="3153018"/>
            <a:chOff x="6867015" y="-1"/>
            <a:chExt cx="5324985" cy="3251912"/>
          </a:xfrm>
          <a:solidFill>
            <a:schemeClr val="accent5">
              <a:alpha val="10000"/>
            </a:schemeClr>
          </a:solidFill>
        </p:grpSpPr>
        <p:sp>
          <p:nvSpPr>
            <p:cNvPr id="13" name="Freeform: Shape 12">
              <a:extLst>
                <a:ext uri="{FF2B5EF4-FFF2-40B4-BE49-F238E27FC236}">
                  <a16:creationId xmlns:a16="http://schemas.microsoft.com/office/drawing/2014/main" id="{80233B5C-C5A9-48C0-8C07-21E6F6B360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10F3AF96-AAC1-41E3-9F66-0A6277845D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5DF38A98-557F-4C23-935A-42806B67AA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8ACEB13D-EBFC-4288-B604-572C2F779A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id="{B988F9A4-0578-4C59-8B4A-346E02CF3A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flipH="1">
            <a:off x="9262397" y="3928396"/>
            <a:ext cx="3142400" cy="2716805"/>
            <a:chOff x="-305" y="-4155"/>
            <a:chExt cx="2514948" cy="2174333"/>
          </a:xfrm>
        </p:grpSpPr>
        <p:sp>
          <p:nvSpPr>
            <p:cNvPr id="19" name="Freeform: Shape 18">
              <a:extLst>
                <a:ext uri="{FF2B5EF4-FFF2-40B4-BE49-F238E27FC236}">
                  <a16:creationId xmlns:a16="http://schemas.microsoft.com/office/drawing/2014/main" id="{F63F827B-FA00-442A-A09C-806F1FFA34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AC876680-EE75-4791-842F-E23509221D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3B9819B2-70D4-4E0A-8D51-6B359B44CB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22" name="Freeform: Shape 21">
              <a:extLst>
                <a:ext uri="{FF2B5EF4-FFF2-40B4-BE49-F238E27FC236}">
                  <a16:creationId xmlns:a16="http://schemas.microsoft.com/office/drawing/2014/main" id="{5FA8033D-6A70-4FA5-8F37-7F8C117C98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Espace réservé de la date 7">
            <a:extLst>
              <a:ext uri="{FF2B5EF4-FFF2-40B4-BE49-F238E27FC236}">
                <a16:creationId xmlns:a16="http://schemas.microsoft.com/office/drawing/2014/main" id="{8524A5B1-47BE-362E-DD55-92876B611413}"/>
              </a:ext>
            </a:extLst>
          </p:cNvPr>
          <p:cNvSpPr>
            <a:spLocks noGrp="1"/>
          </p:cNvSpPr>
          <p:nvPr>
            <p:ph type="dt" sz="half" idx="10"/>
          </p:nvPr>
        </p:nvSpPr>
        <p:spPr>
          <a:xfrm>
            <a:off x="804672" y="5962650"/>
            <a:ext cx="2743200" cy="365125"/>
          </a:xfrm>
        </p:spPr>
        <p:txBody>
          <a:bodyPr>
            <a:normAutofit/>
          </a:bodyPr>
          <a:lstStyle/>
          <a:p>
            <a:pPr>
              <a:spcAft>
                <a:spcPts val="600"/>
              </a:spcAft>
              <a:defRPr/>
            </a:pPr>
            <a:r>
              <a:rPr lang="fr-FR" sz="1100" dirty="0"/>
              <a:t>JEE 2</a:t>
            </a:r>
            <a:endParaRPr lang="fr-BE" sz="1100" dirty="0"/>
          </a:p>
        </p:txBody>
      </p:sp>
      <p:sp>
        <p:nvSpPr>
          <p:cNvPr id="6" name="Titre 52">
            <a:extLst>
              <a:ext uri="{FF2B5EF4-FFF2-40B4-BE49-F238E27FC236}">
                <a16:creationId xmlns:a16="http://schemas.microsoft.com/office/drawing/2014/main" id="{8EE9E997-16C7-18EB-8609-46887F7D9472}"/>
              </a:ext>
            </a:extLst>
          </p:cNvPr>
          <p:cNvSpPr txBox="1">
            <a:spLocks/>
          </p:cNvSpPr>
          <p:nvPr/>
        </p:nvSpPr>
        <p:spPr>
          <a:xfrm>
            <a:off x="838047" y="69056"/>
            <a:ext cx="10515600" cy="865010"/>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200" b="1" dirty="0">
                <a:solidFill>
                  <a:schemeClr val="tx2"/>
                </a:solidFill>
                <a:latin typeface="+mn-lt"/>
              </a:rPr>
              <a:t>Edge Micro-Services</a:t>
            </a:r>
            <a:r>
              <a:rPr lang="en-US" sz="3200" b="1" dirty="0">
                <a:solidFill>
                  <a:schemeClr val="tx2"/>
                </a:solidFill>
              </a:rPr>
              <a:t>: </a:t>
            </a:r>
            <a:r>
              <a:rPr lang="fr-FR" sz="2400" b="1" i="0" u="none" strike="noStrike" baseline="0" dirty="0">
                <a:solidFill>
                  <a:schemeClr val="accent6">
                    <a:lumMod val="75000"/>
                  </a:schemeClr>
                </a:solidFill>
                <a:latin typeface="+mn-lt"/>
              </a:rPr>
              <a:t>SPRING CLOUD CONFIG</a:t>
            </a:r>
            <a:endParaRPr lang="fr-FR" sz="3200" b="1" dirty="0">
              <a:solidFill>
                <a:schemeClr val="accent6">
                  <a:lumMod val="75000"/>
                </a:schemeClr>
              </a:solidFill>
              <a:latin typeface="+mn-lt"/>
            </a:endParaRPr>
          </a:p>
        </p:txBody>
      </p:sp>
      <p:pic>
        <p:nvPicPr>
          <p:cNvPr id="5" name="Image 4">
            <a:extLst>
              <a:ext uri="{FF2B5EF4-FFF2-40B4-BE49-F238E27FC236}">
                <a16:creationId xmlns:a16="http://schemas.microsoft.com/office/drawing/2014/main" id="{DBEEC22F-01B7-6B52-3161-D21BABDEA0C9}"/>
              </a:ext>
            </a:extLst>
          </p:cNvPr>
          <p:cNvPicPr>
            <a:picLocks noChangeAspect="1"/>
          </p:cNvPicPr>
          <p:nvPr/>
        </p:nvPicPr>
        <p:blipFill>
          <a:blip r:embed="rId2"/>
          <a:stretch>
            <a:fillRect/>
          </a:stretch>
        </p:blipFill>
        <p:spPr>
          <a:xfrm>
            <a:off x="10257192" y="2220386"/>
            <a:ext cx="1571625" cy="2781300"/>
          </a:xfrm>
          <a:prstGeom prst="rect">
            <a:avLst/>
          </a:prstGeom>
        </p:spPr>
      </p:pic>
      <p:pic>
        <p:nvPicPr>
          <p:cNvPr id="7" name="Image 6">
            <a:extLst>
              <a:ext uri="{FF2B5EF4-FFF2-40B4-BE49-F238E27FC236}">
                <a16:creationId xmlns:a16="http://schemas.microsoft.com/office/drawing/2014/main" id="{725DF2C4-EEC9-8733-4B99-8024F3B5CBBC}"/>
              </a:ext>
            </a:extLst>
          </p:cNvPr>
          <p:cNvPicPr>
            <a:picLocks noChangeAspect="1"/>
          </p:cNvPicPr>
          <p:nvPr/>
        </p:nvPicPr>
        <p:blipFill>
          <a:blip r:embed="rId3"/>
          <a:stretch>
            <a:fillRect/>
          </a:stretch>
        </p:blipFill>
        <p:spPr>
          <a:xfrm>
            <a:off x="458433" y="885296"/>
            <a:ext cx="1476375" cy="5248275"/>
          </a:xfrm>
          <a:prstGeom prst="rect">
            <a:avLst/>
          </a:prstGeom>
        </p:spPr>
      </p:pic>
      <p:pic>
        <p:nvPicPr>
          <p:cNvPr id="3" name="Image 2">
            <a:extLst>
              <a:ext uri="{FF2B5EF4-FFF2-40B4-BE49-F238E27FC236}">
                <a16:creationId xmlns:a16="http://schemas.microsoft.com/office/drawing/2014/main" id="{990A5BFD-A6EF-3895-821D-D03814089A5A}"/>
              </a:ext>
            </a:extLst>
          </p:cNvPr>
          <p:cNvPicPr>
            <a:picLocks noChangeAspect="1"/>
          </p:cNvPicPr>
          <p:nvPr/>
        </p:nvPicPr>
        <p:blipFill>
          <a:blip r:embed="rId4"/>
          <a:stretch>
            <a:fillRect/>
          </a:stretch>
        </p:blipFill>
        <p:spPr>
          <a:xfrm>
            <a:off x="1934808" y="1409170"/>
            <a:ext cx="2981325" cy="4200525"/>
          </a:xfrm>
          <a:prstGeom prst="rect">
            <a:avLst/>
          </a:prstGeom>
        </p:spPr>
      </p:pic>
      <p:pic>
        <p:nvPicPr>
          <p:cNvPr id="4" name="Image 3">
            <a:extLst>
              <a:ext uri="{FF2B5EF4-FFF2-40B4-BE49-F238E27FC236}">
                <a16:creationId xmlns:a16="http://schemas.microsoft.com/office/drawing/2014/main" id="{4B611ECC-DEA3-A0D7-C994-8CA11662D5C3}"/>
              </a:ext>
            </a:extLst>
          </p:cNvPr>
          <p:cNvPicPr>
            <a:picLocks noChangeAspect="1"/>
          </p:cNvPicPr>
          <p:nvPr/>
        </p:nvPicPr>
        <p:blipFill>
          <a:blip r:embed="rId5"/>
          <a:stretch>
            <a:fillRect/>
          </a:stretch>
        </p:blipFill>
        <p:spPr>
          <a:xfrm>
            <a:off x="4956550" y="2257427"/>
            <a:ext cx="2143125" cy="2571750"/>
          </a:xfrm>
          <a:prstGeom prst="rect">
            <a:avLst/>
          </a:prstGeom>
        </p:spPr>
      </p:pic>
      <p:pic>
        <p:nvPicPr>
          <p:cNvPr id="11" name="Image 10">
            <a:extLst>
              <a:ext uri="{FF2B5EF4-FFF2-40B4-BE49-F238E27FC236}">
                <a16:creationId xmlns:a16="http://schemas.microsoft.com/office/drawing/2014/main" id="{AA82F816-A896-A467-EE0D-6C64CA68D810}"/>
              </a:ext>
            </a:extLst>
          </p:cNvPr>
          <p:cNvPicPr>
            <a:picLocks noChangeAspect="1"/>
          </p:cNvPicPr>
          <p:nvPr/>
        </p:nvPicPr>
        <p:blipFill>
          <a:blip r:embed="rId6"/>
          <a:stretch>
            <a:fillRect/>
          </a:stretch>
        </p:blipFill>
        <p:spPr>
          <a:xfrm>
            <a:off x="6998732" y="2561873"/>
            <a:ext cx="3171825" cy="1162050"/>
          </a:xfrm>
          <a:prstGeom prst="rect">
            <a:avLst/>
          </a:prstGeom>
        </p:spPr>
      </p:pic>
      <p:sp>
        <p:nvSpPr>
          <p:cNvPr id="9" name="Rectangle 8">
            <a:extLst>
              <a:ext uri="{FF2B5EF4-FFF2-40B4-BE49-F238E27FC236}">
                <a16:creationId xmlns:a16="http://schemas.microsoft.com/office/drawing/2014/main" id="{92079D7D-CA6A-2E91-7631-B06CB0F69EBF}"/>
              </a:ext>
            </a:extLst>
          </p:cNvPr>
          <p:cNvSpPr/>
          <p:nvPr/>
        </p:nvSpPr>
        <p:spPr>
          <a:xfrm>
            <a:off x="9563100" y="5029200"/>
            <a:ext cx="2572908" cy="478895"/>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fr-MA" dirty="0"/>
              <a:t>Microservice1.properties</a:t>
            </a:r>
          </a:p>
        </p:txBody>
      </p:sp>
      <p:sp>
        <p:nvSpPr>
          <p:cNvPr id="17" name="Rectangle 16">
            <a:extLst>
              <a:ext uri="{FF2B5EF4-FFF2-40B4-BE49-F238E27FC236}">
                <a16:creationId xmlns:a16="http://schemas.microsoft.com/office/drawing/2014/main" id="{F984F3F6-F5F7-6664-70FA-6DA78AD5E91E}"/>
              </a:ext>
            </a:extLst>
          </p:cNvPr>
          <p:cNvSpPr/>
          <p:nvPr/>
        </p:nvSpPr>
        <p:spPr>
          <a:xfrm>
            <a:off x="9557247" y="5552017"/>
            <a:ext cx="2572908" cy="478895"/>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fr-MA" dirty="0"/>
              <a:t>Microservice2.properties</a:t>
            </a:r>
          </a:p>
        </p:txBody>
      </p:sp>
      <p:sp>
        <p:nvSpPr>
          <p:cNvPr id="23" name="Rectangle 22">
            <a:extLst>
              <a:ext uri="{FF2B5EF4-FFF2-40B4-BE49-F238E27FC236}">
                <a16:creationId xmlns:a16="http://schemas.microsoft.com/office/drawing/2014/main" id="{36134B41-7019-46CC-7F55-6EFA58158669}"/>
              </a:ext>
            </a:extLst>
          </p:cNvPr>
          <p:cNvSpPr/>
          <p:nvPr/>
        </p:nvSpPr>
        <p:spPr>
          <a:xfrm>
            <a:off x="9557247" y="6098117"/>
            <a:ext cx="2572908" cy="478895"/>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fr-MA" dirty="0"/>
              <a:t>Microservice3.properties</a:t>
            </a:r>
          </a:p>
        </p:txBody>
      </p:sp>
      <p:sp>
        <p:nvSpPr>
          <p:cNvPr id="24" name="Rectangle 23">
            <a:extLst>
              <a:ext uri="{FF2B5EF4-FFF2-40B4-BE49-F238E27FC236}">
                <a16:creationId xmlns:a16="http://schemas.microsoft.com/office/drawing/2014/main" id="{7DEE31DE-6B9F-85A4-4B24-D0C62D9B65EF}"/>
              </a:ext>
            </a:extLst>
          </p:cNvPr>
          <p:cNvSpPr/>
          <p:nvPr/>
        </p:nvSpPr>
        <p:spPr>
          <a:xfrm>
            <a:off x="1923333" y="1056215"/>
            <a:ext cx="2572908" cy="401901"/>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fr-MA" dirty="0" err="1"/>
              <a:t>Bootstrap.properties</a:t>
            </a:r>
            <a:endParaRPr lang="fr-MA" dirty="0"/>
          </a:p>
        </p:txBody>
      </p:sp>
      <p:sp>
        <p:nvSpPr>
          <p:cNvPr id="25" name="Rectangle 24">
            <a:extLst>
              <a:ext uri="{FF2B5EF4-FFF2-40B4-BE49-F238E27FC236}">
                <a16:creationId xmlns:a16="http://schemas.microsoft.com/office/drawing/2014/main" id="{9AA512F4-BEA0-7855-A39F-9B966EB6C090}"/>
              </a:ext>
            </a:extLst>
          </p:cNvPr>
          <p:cNvSpPr/>
          <p:nvPr/>
        </p:nvSpPr>
        <p:spPr>
          <a:xfrm>
            <a:off x="2010739" y="5429118"/>
            <a:ext cx="2572908" cy="401901"/>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fr-MA" dirty="0" err="1"/>
              <a:t>Bootstrap.properties</a:t>
            </a:r>
            <a:endParaRPr lang="fr-MA" dirty="0"/>
          </a:p>
        </p:txBody>
      </p:sp>
      <p:sp>
        <p:nvSpPr>
          <p:cNvPr id="26" name="Rectangle 25">
            <a:extLst>
              <a:ext uri="{FF2B5EF4-FFF2-40B4-BE49-F238E27FC236}">
                <a16:creationId xmlns:a16="http://schemas.microsoft.com/office/drawing/2014/main" id="{07DAE88B-074E-6783-89EE-109F4425A386}"/>
              </a:ext>
            </a:extLst>
          </p:cNvPr>
          <p:cNvSpPr/>
          <p:nvPr/>
        </p:nvSpPr>
        <p:spPr>
          <a:xfrm>
            <a:off x="1897501" y="3578702"/>
            <a:ext cx="2572908" cy="401901"/>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fr-MA" dirty="0" err="1"/>
              <a:t>Bootstrap.properties</a:t>
            </a:r>
            <a:endParaRPr lang="fr-MA" dirty="0"/>
          </a:p>
        </p:txBody>
      </p:sp>
      <p:sp>
        <p:nvSpPr>
          <p:cNvPr id="28" name="ZoneTexte 27">
            <a:extLst>
              <a:ext uri="{FF2B5EF4-FFF2-40B4-BE49-F238E27FC236}">
                <a16:creationId xmlns:a16="http://schemas.microsoft.com/office/drawing/2014/main" id="{EE5FA491-BAAD-CE8B-5CA6-69EA93F15523}"/>
              </a:ext>
            </a:extLst>
          </p:cNvPr>
          <p:cNvSpPr txBox="1"/>
          <p:nvPr/>
        </p:nvSpPr>
        <p:spPr>
          <a:xfrm>
            <a:off x="4815332" y="4722927"/>
            <a:ext cx="2711613" cy="369332"/>
          </a:xfrm>
          <a:prstGeom prst="rect">
            <a:avLst/>
          </a:prstGeom>
          <a:noFill/>
        </p:spPr>
        <p:txBody>
          <a:bodyPr wrap="square">
            <a:spAutoFit/>
          </a:bodyPr>
          <a:lstStyle/>
          <a:p>
            <a:pPr marL="285750" indent="-285750">
              <a:spcAft>
                <a:spcPts val="1200"/>
              </a:spcAft>
              <a:buFont typeface="Wingdings" panose="05000000000000000000" pitchFamily="2" charset="2"/>
              <a:buChar char="§"/>
            </a:pPr>
            <a:r>
              <a:rPr lang="fr-FR" sz="1800" b="1" i="0" u="none" strike="noStrike" baseline="0" dirty="0">
                <a:solidFill>
                  <a:schemeClr val="accent2">
                    <a:lumMod val="75000"/>
                  </a:schemeClr>
                </a:solidFill>
              </a:rPr>
              <a:t>@EnableConfigServer</a:t>
            </a:r>
          </a:p>
        </p:txBody>
      </p:sp>
    </p:spTree>
    <p:extLst>
      <p:ext uri="{BB962C8B-B14F-4D97-AF65-F5344CB8AC3E}">
        <p14:creationId xmlns:p14="http://schemas.microsoft.com/office/powerpoint/2010/main" val="251404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7" grpId="0" animBg="1"/>
      <p:bldP spid="23" grpId="0" animBg="1"/>
      <p:bldP spid="24" grpId="0" animBg="1"/>
      <p:bldP spid="25" grpId="0" animBg="1"/>
      <p:bldP spid="26" grpId="0" animBg="1"/>
      <p:bldP spid="28"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6314D791-4D8A-4854-B8FC-6959656D09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15076E76-3EB3-4269-8135-07CAB20E59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32" name="Group 31">
            <a:extLst>
              <a:ext uri="{FF2B5EF4-FFF2-40B4-BE49-F238E27FC236}">
                <a16:creationId xmlns:a16="http://schemas.microsoft.com/office/drawing/2014/main" id="{5EB3C7E5-50E1-4F9E-AEA3-A6D2190394F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305" y="0"/>
            <a:ext cx="5163047" cy="3153018"/>
            <a:chOff x="6867015" y="-1"/>
            <a:chExt cx="5324985" cy="3251912"/>
          </a:xfrm>
          <a:solidFill>
            <a:schemeClr val="accent5">
              <a:alpha val="10000"/>
            </a:schemeClr>
          </a:solidFill>
        </p:grpSpPr>
        <p:sp>
          <p:nvSpPr>
            <p:cNvPr id="33" name="Freeform: Shape 32">
              <a:extLst>
                <a:ext uri="{FF2B5EF4-FFF2-40B4-BE49-F238E27FC236}">
                  <a16:creationId xmlns:a16="http://schemas.microsoft.com/office/drawing/2014/main" id="{80233B5C-C5A9-48C0-8C07-21E6F6B360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eform: Shape 33">
              <a:extLst>
                <a:ext uri="{FF2B5EF4-FFF2-40B4-BE49-F238E27FC236}">
                  <a16:creationId xmlns:a16="http://schemas.microsoft.com/office/drawing/2014/main" id="{10F3AF96-AAC1-41E3-9F66-0A6277845D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Shape 34">
              <a:extLst>
                <a:ext uri="{FF2B5EF4-FFF2-40B4-BE49-F238E27FC236}">
                  <a16:creationId xmlns:a16="http://schemas.microsoft.com/office/drawing/2014/main" id="{5DF38A98-557F-4C23-935A-42806B67AA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Shape 35">
              <a:extLst>
                <a:ext uri="{FF2B5EF4-FFF2-40B4-BE49-F238E27FC236}">
                  <a16:creationId xmlns:a16="http://schemas.microsoft.com/office/drawing/2014/main" id="{8ACEB13D-EBFC-4288-B604-572C2F779A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8" name="Group 37">
            <a:extLst>
              <a:ext uri="{FF2B5EF4-FFF2-40B4-BE49-F238E27FC236}">
                <a16:creationId xmlns:a16="http://schemas.microsoft.com/office/drawing/2014/main" id="{B988F9A4-0578-4C59-8B4A-346E02CF3A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flipH="1">
            <a:off x="9262397" y="3928396"/>
            <a:ext cx="3142400" cy="2716805"/>
            <a:chOff x="-305" y="-4155"/>
            <a:chExt cx="2514948" cy="2174333"/>
          </a:xfrm>
        </p:grpSpPr>
        <p:sp>
          <p:nvSpPr>
            <p:cNvPr id="39" name="Freeform: Shape 38">
              <a:extLst>
                <a:ext uri="{FF2B5EF4-FFF2-40B4-BE49-F238E27FC236}">
                  <a16:creationId xmlns:a16="http://schemas.microsoft.com/office/drawing/2014/main" id="{F63F827B-FA00-442A-A09C-806F1FFA34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Freeform: Shape 39">
              <a:extLst>
                <a:ext uri="{FF2B5EF4-FFF2-40B4-BE49-F238E27FC236}">
                  <a16:creationId xmlns:a16="http://schemas.microsoft.com/office/drawing/2014/main" id="{AC876680-EE75-4791-842F-E23509221D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reeform: Shape 40">
              <a:extLst>
                <a:ext uri="{FF2B5EF4-FFF2-40B4-BE49-F238E27FC236}">
                  <a16:creationId xmlns:a16="http://schemas.microsoft.com/office/drawing/2014/main" id="{3B9819B2-70D4-4E0A-8D51-6B359B44CB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42" name="Freeform: Shape 41">
              <a:extLst>
                <a:ext uri="{FF2B5EF4-FFF2-40B4-BE49-F238E27FC236}">
                  <a16:creationId xmlns:a16="http://schemas.microsoft.com/office/drawing/2014/main" id="{5FA8033D-6A70-4FA5-8F37-7F8C117C98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Titre 52">
            <a:extLst>
              <a:ext uri="{FF2B5EF4-FFF2-40B4-BE49-F238E27FC236}">
                <a16:creationId xmlns:a16="http://schemas.microsoft.com/office/drawing/2014/main" id="{0252CA9D-C6DC-7385-AB5F-DCCD82790D88}"/>
              </a:ext>
            </a:extLst>
          </p:cNvPr>
          <p:cNvSpPr txBox="1">
            <a:spLocks/>
          </p:cNvSpPr>
          <p:nvPr/>
        </p:nvSpPr>
        <p:spPr>
          <a:xfrm>
            <a:off x="838047" y="69056"/>
            <a:ext cx="10515600" cy="865010"/>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fr-FR" sz="3200" b="1" dirty="0">
                <a:solidFill>
                  <a:schemeClr val="tx2"/>
                </a:solidFill>
                <a:latin typeface="+mn-lt"/>
              </a:rPr>
              <a:t>SPRING</a:t>
            </a:r>
            <a:r>
              <a:rPr lang="fr-FR" sz="2000" b="1" i="0" u="none" strike="noStrike" baseline="0" dirty="0">
                <a:solidFill>
                  <a:schemeClr val="accent6">
                    <a:lumMod val="75000"/>
                  </a:schemeClr>
                </a:solidFill>
                <a:latin typeface="+mn-lt"/>
              </a:rPr>
              <a:t> </a:t>
            </a:r>
            <a:r>
              <a:rPr lang="fr-FR" sz="3200" b="1" dirty="0">
                <a:solidFill>
                  <a:schemeClr val="tx2"/>
                </a:solidFill>
                <a:latin typeface="+mn-lt"/>
              </a:rPr>
              <a:t>CLOUD</a:t>
            </a:r>
            <a:r>
              <a:rPr lang="fr-FR" sz="2000" b="1" i="0" u="none" strike="noStrike" baseline="0" dirty="0">
                <a:solidFill>
                  <a:schemeClr val="accent6">
                    <a:lumMod val="75000"/>
                  </a:schemeClr>
                </a:solidFill>
                <a:latin typeface="+mn-lt"/>
              </a:rPr>
              <a:t> </a:t>
            </a:r>
            <a:r>
              <a:rPr lang="fr-FR" sz="3200" b="1" dirty="0">
                <a:solidFill>
                  <a:schemeClr val="tx2"/>
                </a:solidFill>
                <a:latin typeface="+mn-lt"/>
              </a:rPr>
              <a:t>CONFIG: créer le repository GIT</a:t>
            </a:r>
          </a:p>
        </p:txBody>
      </p:sp>
      <p:sp>
        <p:nvSpPr>
          <p:cNvPr id="7" name="ZoneTexte 6">
            <a:extLst>
              <a:ext uri="{FF2B5EF4-FFF2-40B4-BE49-F238E27FC236}">
                <a16:creationId xmlns:a16="http://schemas.microsoft.com/office/drawing/2014/main" id="{14BD4BB1-CBC6-47EF-A714-BA0512C1FC01}"/>
              </a:ext>
            </a:extLst>
          </p:cNvPr>
          <p:cNvSpPr txBox="1"/>
          <p:nvPr/>
        </p:nvSpPr>
        <p:spPr>
          <a:xfrm>
            <a:off x="451479" y="934066"/>
            <a:ext cx="6394163" cy="5293757"/>
          </a:xfrm>
          <a:prstGeom prst="rect">
            <a:avLst/>
          </a:prstGeom>
          <a:noFill/>
          <a:ln>
            <a:solidFill>
              <a:schemeClr val="tx1"/>
            </a:solidFill>
          </a:ln>
        </p:spPr>
        <p:txBody>
          <a:bodyPr wrap="square">
            <a:spAutoFit/>
          </a:bodyPr>
          <a:lstStyle/>
          <a:p>
            <a:pPr algn="l"/>
            <a:endParaRPr lang="fr-FR" b="0" i="0" u="none" strike="noStrike" baseline="0" dirty="0">
              <a:solidFill>
                <a:srgbClr val="000000"/>
              </a:solidFill>
            </a:endParaRPr>
          </a:p>
          <a:p>
            <a:pPr marL="285750" indent="-285750">
              <a:spcAft>
                <a:spcPts val="1200"/>
              </a:spcAft>
              <a:buFont typeface="Wingdings" panose="05000000000000000000" pitchFamily="2" charset="2"/>
              <a:buChar char="§"/>
            </a:pPr>
            <a:r>
              <a:rPr lang="fr-FR" b="0" i="0" u="none" strike="noStrike" baseline="0" dirty="0">
                <a:solidFill>
                  <a:srgbClr val="000000"/>
                </a:solidFill>
              </a:rPr>
              <a:t>Créer le dépôt </a:t>
            </a:r>
            <a:r>
              <a:rPr lang="fr-FR" b="1" i="0" u="none" strike="noStrike" baseline="0" dirty="0">
                <a:solidFill>
                  <a:srgbClr val="7030A0"/>
                </a:solidFill>
              </a:rPr>
              <a:t>GIT</a:t>
            </a:r>
            <a:r>
              <a:rPr lang="fr-FR" b="0" i="0" u="none" strike="noStrike" baseline="0" dirty="0">
                <a:solidFill>
                  <a:srgbClr val="000000"/>
                </a:solidFill>
              </a:rPr>
              <a:t> dans lequel iront les fichiers de configuration: </a:t>
            </a:r>
            <a:r>
              <a:rPr lang="fr-FR" b="0" i="0" u="none" strike="noStrike" baseline="0" dirty="0" err="1">
                <a:solidFill>
                  <a:srgbClr val="C00000"/>
                </a:solidFill>
              </a:rPr>
              <a:t>mcommerce</a:t>
            </a:r>
            <a:r>
              <a:rPr lang="fr-FR" b="0" i="0" u="none" strike="noStrike" baseline="0" dirty="0">
                <a:solidFill>
                  <a:srgbClr val="C00000"/>
                </a:solidFill>
              </a:rPr>
              <a:t>-config-repo</a:t>
            </a:r>
            <a:r>
              <a:rPr lang="fr-FR" b="0" i="0" u="none" strike="noStrike" baseline="0" dirty="0">
                <a:solidFill>
                  <a:srgbClr val="000000"/>
                </a:solidFill>
              </a:rPr>
              <a:t>: https://github.com/</a:t>
            </a:r>
            <a:r>
              <a:rPr lang="fr-FR" dirty="0">
                <a:solidFill>
                  <a:srgbClr val="000000"/>
                </a:solidFill>
              </a:rPr>
              <a:t>xxxxuser</a:t>
            </a:r>
            <a:r>
              <a:rPr lang="fr-FR" b="0" i="0" u="none" strike="noStrike" baseline="0" dirty="0">
                <a:solidFill>
                  <a:srgbClr val="000000"/>
                </a:solidFill>
              </a:rPr>
              <a:t>/mcommerce-config-repo.git</a:t>
            </a:r>
          </a:p>
          <a:p>
            <a:pPr marL="285750" indent="-285750">
              <a:spcAft>
                <a:spcPts val="1200"/>
              </a:spcAft>
              <a:buFont typeface="Wingdings" panose="05000000000000000000" pitchFamily="2" charset="2"/>
              <a:buChar char="§"/>
            </a:pPr>
            <a:r>
              <a:rPr lang="fr-FR" b="0" i="0" u="none" strike="noStrike" baseline="0" dirty="0">
                <a:solidFill>
                  <a:srgbClr val="000000"/>
                </a:solidFill>
              </a:rPr>
              <a:t>Au niveau de la machine locale, créer le nouveau dossier config-server-repo «D:\workspace_2024\config-server-repo»</a:t>
            </a:r>
          </a:p>
          <a:p>
            <a:pPr marL="285750" indent="-285750">
              <a:spcAft>
                <a:spcPts val="1200"/>
              </a:spcAft>
              <a:buFont typeface="Wingdings" panose="05000000000000000000" pitchFamily="2" charset="2"/>
              <a:buChar char="§"/>
            </a:pPr>
            <a:r>
              <a:rPr lang="fr-FR" b="0" i="0" u="none" strike="noStrike" baseline="0" dirty="0">
                <a:solidFill>
                  <a:srgbClr val="000000"/>
                </a:solidFill>
              </a:rPr>
              <a:t>Mettre dans ce dossier les fichiers de configuration des micro-services.</a:t>
            </a:r>
          </a:p>
          <a:p>
            <a:pPr marL="285750" indent="-285750">
              <a:spcAft>
                <a:spcPts val="1200"/>
              </a:spcAft>
              <a:buFont typeface="Wingdings" panose="05000000000000000000" pitchFamily="2" charset="2"/>
              <a:buChar char="§"/>
            </a:pPr>
            <a:r>
              <a:rPr lang="fr-FR" b="0" i="0" u="none" strike="noStrike" baseline="0" dirty="0">
                <a:solidFill>
                  <a:srgbClr val="000000"/>
                </a:solidFill>
              </a:rPr>
              <a:t>Optionnel : Créer un projet sur Eclipse/</a:t>
            </a:r>
            <a:r>
              <a:rPr lang="fr-FR" b="0" i="0" u="none" strike="noStrike" baseline="0" dirty="0" err="1">
                <a:solidFill>
                  <a:srgbClr val="000000"/>
                </a:solidFill>
              </a:rPr>
              <a:t>intelij</a:t>
            </a:r>
            <a:r>
              <a:rPr lang="fr-FR" b="0" i="0" u="none" strike="noStrike" baseline="0" dirty="0">
                <a:solidFill>
                  <a:srgbClr val="000000"/>
                </a:solidFill>
              </a:rPr>
              <a:t> et y mettre les fichiers de configurations de Micro-Service.</a:t>
            </a:r>
          </a:p>
          <a:p>
            <a:pPr marL="285750" indent="-285750">
              <a:spcAft>
                <a:spcPts val="1200"/>
              </a:spcAft>
              <a:buFont typeface="Wingdings" panose="05000000000000000000" pitchFamily="2" charset="2"/>
              <a:buChar char="§"/>
            </a:pPr>
            <a:r>
              <a:rPr lang="fr-FR" b="0" i="0" u="none" strike="noStrike" baseline="0" dirty="0">
                <a:solidFill>
                  <a:srgbClr val="000000"/>
                </a:solidFill>
              </a:rPr>
              <a:t>le nom du fichier est «</a:t>
            </a:r>
            <a:r>
              <a:rPr lang="fr-FR" b="1" i="0" u="none" strike="noStrike" baseline="0" dirty="0" err="1">
                <a:solidFill>
                  <a:schemeClr val="accent6">
                    <a:lumMod val="75000"/>
                  </a:schemeClr>
                </a:solidFill>
              </a:rPr>
              <a:t>microservice-produit.properties</a:t>
            </a:r>
            <a:r>
              <a:rPr lang="fr-FR" b="0" i="0" u="none" strike="noStrike" baseline="0" dirty="0">
                <a:solidFill>
                  <a:srgbClr val="000000"/>
                </a:solidFill>
              </a:rPr>
              <a:t>» </a:t>
            </a:r>
            <a:r>
              <a:rPr lang="fr-FR" b="1" dirty="0">
                <a:solidFill>
                  <a:schemeClr val="accent6">
                    <a:lumMod val="75000"/>
                  </a:schemeClr>
                </a:solidFill>
              </a:rPr>
              <a:t>et doit correspondre exactement au nom donné au </a:t>
            </a:r>
            <a:r>
              <a:rPr lang="fr-FR" b="1" dirty="0" err="1">
                <a:solidFill>
                  <a:schemeClr val="accent6">
                    <a:lumMod val="75000"/>
                  </a:schemeClr>
                </a:solidFill>
              </a:rPr>
              <a:t>Microservice</a:t>
            </a:r>
            <a:r>
              <a:rPr lang="fr-FR" b="1" dirty="0">
                <a:solidFill>
                  <a:schemeClr val="accent6">
                    <a:lumMod val="75000"/>
                  </a:schemeClr>
                </a:solidFill>
              </a:rPr>
              <a:t>-produits dans </a:t>
            </a:r>
            <a:r>
              <a:rPr lang="fr-FR" b="1" dirty="0" err="1">
                <a:solidFill>
                  <a:schemeClr val="accent6">
                    <a:lumMod val="75000"/>
                  </a:schemeClr>
                </a:solidFill>
              </a:rPr>
              <a:t>application.properties</a:t>
            </a:r>
            <a:r>
              <a:rPr lang="fr-FR" b="1" dirty="0">
                <a:solidFill>
                  <a:schemeClr val="accent6">
                    <a:lumMod val="75000"/>
                  </a:schemeClr>
                </a:solidFill>
              </a:rPr>
              <a:t>.</a:t>
            </a:r>
          </a:p>
          <a:p>
            <a:pPr marL="285750" indent="-285750">
              <a:spcAft>
                <a:spcPts val="1200"/>
              </a:spcAft>
              <a:buFont typeface="Wingdings" panose="05000000000000000000" pitchFamily="2" charset="2"/>
              <a:buChar char="§"/>
            </a:pPr>
            <a:r>
              <a:rPr lang="fr-FR" b="0" i="0" u="none" strike="noStrike" baseline="0" dirty="0">
                <a:solidFill>
                  <a:srgbClr val="000000"/>
                </a:solidFill>
              </a:rPr>
              <a:t>Grâce à cette correspondance de noms que le serveur de configuration fera le lien entre ce fichier et le micro-service correspondant.</a:t>
            </a:r>
          </a:p>
        </p:txBody>
      </p:sp>
      <p:pic>
        <p:nvPicPr>
          <p:cNvPr id="9" name="Image 8">
            <a:extLst>
              <a:ext uri="{FF2B5EF4-FFF2-40B4-BE49-F238E27FC236}">
                <a16:creationId xmlns:a16="http://schemas.microsoft.com/office/drawing/2014/main" id="{C86BC27A-4ED3-C37C-42B5-B445E4482779}"/>
              </a:ext>
            </a:extLst>
          </p:cNvPr>
          <p:cNvPicPr>
            <a:picLocks noChangeAspect="1"/>
          </p:cNvPicPr>
          <p:nvPr/>
        </p:nvPicPr>
        <p:blipFill>
          <a:blip r:embed="rId2"/>
          <a:stretch>
            <a:fillRect/>
          </a:stretch>
        </p:blipFill>
        <p:spPr>
          <a:xfrm>
            <a:off x="7200750" y="972050"/>
            <a:ext cx="4548888" cy="2180968"/>
          </a:xfrm>
          <a:prstGeom prst="rect">
            <a:avLst/>
          </a:prstGeom>
          <a:ln>
            <a:solidFill>
              <a:schemeClr val="tx1"/>
            </a:solidFill>
          </a:ln>
        </p:spPr>
      </p:pic>
      <p:pic>
        <p:nvPicPr>
          <p:cNvPr id="11" name="Image 10">
            <a:extLst>
              <a:ext uri="{FF2B5EF4-FFF2-40B4-BE49-F238E27FC236}">
                <a16:creationId xmlns:a16="http://schemas.microsoft.com/office/drawing/2014/main" id="{57B7F64B-E2F1-437C-5F0F-5FD894C16788}"/>
              </a:ext>
            </a:extLst>
          </p:cNvPr>
          <p:cNvPicPr>
            <a:picLocks noChangeAspect="1"/>
          </p:cNvPicPr>
          <p:nvPr/>
        </p:nvPicPr>
        <p:blipFill>
          <a:blip r:embed="rId3"/>
          <a:stretch>
            <a:fillRect/>
          </a:stretch>
        </p:blipFill>
        <p:spPr>
          <a:xfrm>
            <a:off x="7200749" y="3476170"/>
            <a:ext cx="4548887" cy="2751653"/>
          </a:xfrm>
          <a:prstGeom prst="rect">
            <a:avLst/>
          </a:prstGeom>
        </p:spPr>
      </p:pic>
    </p:spTree>
    <p:extLst>
      <p:ext uri="{BB962C8B-B14F-4D97-AF65-F5344CB8AC3E}">
        <p14:creationId xmlns:p14="http://schemas.microsoft.com/office/powerpoint/2010/main" val="2897399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 name="Rectangle 50">
            <a:extLst>
              <a:ext uri="{FF2B5EF4-FFF2-40B4-BE49-F238E27FC236}">
                <a16:creationId xmlns:a16="http://schemas.microsoft.com/office/drawing/2014/main" id="{88EB6E95-9C89-4CFF-A598-F278D0DFB3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474CD0F4-EA2A-4E5D-AE73-1112C1CA2A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55" name="Group 54">
            <a:extLst>
              <a:ext uri="{FF2B5EF4-FFF2-40B4-BE49-F238E27FC236}">
                <a16:creationId xmlns:a16="http://schemas.microsoft.com/office/drawing/2014/main" id="{A1EDC8FC-C3D1-4FE4-8E66-29767478DBD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867135" y="0"/>
            <a:ext cx="4324865" cy="2641149"/>
            <a:chOff x="6867015" y="-1"/>
            <a:chExt cx="5324985" cy="3251912"/>
          </a:xfrm>
          <a:solidFill>
            <a:schemeClr val="accent5">
              <a:alpha val="10000"/>
            </a:schemeClr>
          </a:solidFill>
        </p:grpSpPr>
        <p:sp>
          <p:nvSpPr>
            <p:cNvPr id="56" name="Freeform: Shape 55">
              <a:extLst>
                <a:ext uri="{FF2B5EF4-FFF2-40B4-BE49-F238E27FC236}">
                  <a16:creationId xmlns:a16="http://schemas.microsoft.com/office/drawing/2014/main" id="{51638344-E7F0-4958-8208-ADCB822569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Freeform: Shape 56">
              <a:extLst>
                <a:ext uri="{FF2B5EF4-FFF2-40B4-BE49-F238E27FC236}">
                  <a16:creationId xmlns:a16="http://schemas.microsoft.com/office/drawing/2014/main" id="{4E1970FB-4D97-4834-84EC-E48B27CC19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Freeform: Shape 57">
              <a:extLst>
                <a:ext uri="{FF2B5EF4-FFF2-40B4-BE49-F238E27FC236}">
                  <a16:creationId xmlns:a16="http://schemas.microsoft.com/office/drawing/2014/main" id="{CEA7D5D6-1774-4826-A365-56CA591C9C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Freeform: Shape 58">
              <a:extLst>
                <a:ext uri="{FF2B5EF4-FFF2-40B4-BE49-F238E27FC236}">
                  <a16:creationId xmlns:a16="http://schemas.microsoft.com/office/drawing/2014/main" id="{C9CE5CDD-EDFB-416F-889C-A7DB46AA9A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1" name="Group 60">
            <a:extLst>
              <a:ext uri="{FF2B5EF4-FFF2-40B4-BE49-F238E27FC236}">
                <a16:creationId xmlns:a16="http://schemas.microsoft.com/office/drawing/2014/main" id="{1BC136B2-4D8D-4561-95D5-56167F4116B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flipH="1">
            <a:off x="0" y="4114799"/>
            <a:ext cx="3655725" cy="2743201"/>
            <a:chOff x="-305" y="-1"/>
            <a:chExt cx="3832880" cy="2876136"/>
          </a:xfrm>
        </p:grpSpPr>
        <p:sp>
          <p:nvSpPr>
            <p:cNvPr id="62" name="Freeform: Shape 61">
              <a:extLst>
                <a:ext uri="{FF2B5EF4-FFF2-40B4-BE49-F238E27FC236}">
                  <a16:creationId xmlns:a16="http://schemas.microsoft.com/office/drawing/2014/main" id="{2C3B060E-7597-4B31-9EBE-16DBC974CD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Freeform: Shape 62">
              <a:extLst>
                <a:ext uri="{FF2B5EF4-FFF2-40B4-BE49-F238E27FC236}">
                  <a16:creationId xmlns:a16="http://schemas.microsoft.com/office/drawing/2014/main" id="{937A35E4-8449-4A65-9CFF-F87916203D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Freeform: Shape 63">
              <a:extLst>
                <a:ext uri="{FF2B5EF4-FFF2-40B4-BE49-F238E27FC236}">
                  <a16:creationId xmlns:a16="http://schemas.microsoft.com/office/drawing/2014/main" id="{25774B36-1747-45AE-82C4-C5BA90C518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Freeform: Shape 64">
              <a:extLst>
                <a:ext uri="{FF2B5EF4-FFF2-40B4-BE49-F238E27FC236}">
                  <a16:creationId xmlns:a16="http://schemas.microsoft.com/office/drawing/2014/main" id="{0022F94E-D4FB-4369-A3EE-7D82330BA4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 name="Image 4">
            <a:extLst>
              <a:ext uri="{FF2B5EF4-FFF2-40B4-BE49-F238E27FC236}">
                <a16:creationId xmlns:a16="http://schemas.microsoft.com/office/drawing/2014/main" id="{E193E133-3AAC-EA36-E434-D15267A70710}"/>
              </a:ext>
            </a:extLst>
          </p:cNvPr>
          <p:cNvPicPr>
            <a:picLocks noChangeAspect="1"/>
          </p:cNvPicPr>
          <p:nvPr/>
        </p:nvPicPr>
        <p:blipFill>
          <a:blip r:embed="rId2"/>
          <a:stretch>
            <a:fillRect/>
          </a:stretch>
        </p:blipFill>
        <p:spPr>
          <a:xfrm>
            <a:off x="5993027" y="977746"/>
            <a:ext cx="5832389" cy="3327999"/>
          </a:xfrm>
          <a:prstGeom prst="rect">
            <a:avLst/>
          </a:prstGeom>
        </p:spPr>
      </p:pic>
      <p:sp>
        <p:nvSpPr>
          <p:cNvPr id="6" name="Titre 52">
            <a:extLst>
              <a:ext uri="{FF2B5EF4-FFF2-40B4-BE49-F238E27FC236}">
                <a16:creationId xmlns:a16="http://schemas.microsoft.com/office/drawing/2014/main" id="{9B6D7C06-772C-AB49-71C9-48D62412BBA3}"/>
              </a:ext>
            </a:extLst>
          </p:cNvPr>
          <p:cNvSpPr txBox="1">
            <a:spLocks/>
          </p:cNvSpPr>
          <p:nvPr/>
        </p:nvSpPr>
        <p:spPr>
          <a:xfrm>
            <a:off x="838047" y="69056"/>
            <a:ext cx="10515600" cy="865010"/>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fr-FR" sz="3200" b="1" dirty="0">
                <a:solidFill>
                  <a:schemeClr val="tx2"/>
                </a:solidFill>
                <a:latin typeface="+mn-lt"/>
              </a:rPr>
              <a:t>SPRING</a:t>
            </a:r>
            <a:r>
              <a:rPr lang="fr-FR" sz="2000" b="1" i="0" u="none" strike="noStrike" baseline="0" dirty="0">
                <a:solidFill>
                  <a:schemeClr val="accent6">
                    <a:lumMod val="75000"/>
                  </a:schemeClr>
                </a:solidFill>
                <a:latin typeface="+mn-lt"/>
              </a:rPr>
              <a:t> </a:t>
            </a:r>
            <a:r>
              <a:rPr lang="fr-FR" sz="3200" b="1" dirty="0">
                <a:solidFill>
                  <a:schemeClr val="tx2"/>
                </a:solidFill>
                <a:latin typeface="+mn-lt"/>
              </a:rPr>
              <a:t>CLOUD</a:t>
            </a:r>
            <a:r>
              <a:rPr lang="fr-FR" sz="2000" b="1" i="0" u="none" strike="noStrike" baseline="0" dirty="0">
                <a:solidFill>
                  <a:schemeClr val="accent6">
                    <a:lumMod val="75000"/>
                  </a:schemeClr>
                </a:solidFill>
                <a:latin typeface="+mn-lt"/>
              </a:rPr>
              <a:t> </a:t>
            </a:r>
            <a:r>
              <a:rPr lang="fr-FR" sz="3200" b="1" dirty="0">
                <a:solidFill>
                  <a:schemeClr val="tx2"/>
                </a:solidFill>
                <a:latin typeface="+mn-lt"/>
              </a:rPr>
              <a:t>CONFIG: créer le repository GIT</a:t>
            </a:r>
          </a:p>
        </p:txBody>
      </p:sp>
      <p:sp>
        <p:nvSpPr>
          <p:cNvPr id="9" name="ZoneTexte 8">
            <a:extLst>
              <a:ext uri="{FF2B5EF4-FFF2-40B4-BE49-F238E27FC236}">
                <a16:creationId xmlns:a16="http://schemas.microsoft.com/office/drawing/2014/main" id="{5C400410-A33F-1E05-E555-B993D29E19E6}"/>
              </a:ext>
            </a:extLst>
          </p:cNvPr>
          <p:cNvSpPr txBox="1"/>
          <p:nvPr/>
        </p:nvSpPr>
        <p:spPr>
          <a:xfrm>
            <a:off x="679927" y="1714455"/>
            <a:ext cx="4946821" cy="1477328"/>
          </a:xfrm>
          <a:prstGeom prst="rect">
            <a:avLst/>
          </a:prstGeom>
          <a:noFill/>
          <a:ln>
            <a:solidFill>
              <a:schemeClr val="tx1"/>
            </a:solidFill>
          </a:ln>
        </p:spPr>
        <p:txBody>
          <a:bodyPr wrap="square">
            <a:spAutoFit/>
          </a:bodyPr>
          <a:lstStyle/>
          <a:p>
            <a:r>
              <a:rPr lang="fr-FR" sz="1800" b="0" i="0" u="none" strike="noStrike" baseline="0" dirty="0">
                <a:solidFill>
                  <a:srgbClr val="000000"/>
                </a:solidFill>
              </a:rPr>
              <a:t>Couper le contenu de «</a:t>
            </a:r>
            <a:r>
              <a:rPr lang="fr-FR" sz="1800" b="0" i="0" u="none" strike="noStrike" baseline="0" dirty="0" err="1">
                <a:solidFill>
                  <a:srgbClr val="000000"/>
                </a:solidFill>
              </a:rPr>
              <a:t>application.properties</a:t>
            </a:r>
            <a:r>
              <a:rPr lang="fr-FR" sz="1800" b="0" i="0" u="none" strike="noStrike" baseline="0" dirty="0">
                <a:solidFill>
                  <a:srgbClr val="000000"/>
                </a:solidFill>
              </a:rPr>
              <a:t>» du </a:t>
            </a:r>
            <a:r>
              <a:rPr lang="fr-FR" sz="1800" b="0" i="0" u="none" strike="noStrike" baseline="0" dirty="0" err="1">
                <a:solidFill>
                  <a:srgbClr val="000000"/>
                </a:solidFill>
              </a:rPr>
              <a:t>Microservice</a:t>
            </a:r>
            <a:r>
              <a:rPr lang="fr-FR" sz="1800" b="0" i="0" u="none" strike="noStrike" baseline="0" dirty="0">
                <a:solidFill>
                  <a:srgbClr val="000000"/>
                </a:solidFill>
              </a:rPr>
              <a:t>-produits, excepté le nom de celui-ci, et coller le tout dans le nouveau fichier créé :</a:t>
            </a:r>
          </a:p>
          <a:p>
            <a:endParaRPr lang="fr-FR" dirty="0">
              <a:solidFill>
                <a:srgbClr val="000000"/>
              </a:solidFill>
            </a:endParaRPr>
          </a:p>
          <a:p>
            <a:pPr algn="ctr"/>
            <a:r>
              <a:rPr lang="fr-FR" sz="1800" b="1" i="1" u="none" strike="noStrike" baseline="0" dirty="0" err="1">
                <a:solidFill>
                  <a:srgbClr val="000000"/>
                </a:solidFill>
                <a:latin typeface="Calibri" panose="020F0502020204030204" pitchFamily="34" charset="0"/>
              </a:rPr>
              <a:t>microservice-produits.properties</a:t>
            </a:r>
            <a:endParaRPr lang="fr-FR" sz="1800" b="0" i="0" u="none" strike="noStrike" baseline="0" dirty="0">
              <a:solidFill>
                <a:srgbClr val="000000"/>
              </a:solidFill>
            </a:endParaRPr>
          </a:p>
        </p:txBody>
      </p:sp>
      <p:pic>
        <p:nvPicPr>
          <p:cNvPr id="19" name="Image 18">
            <a:extLst>
              <a:ext uri="{FF2B5EF4-FFF2-40B4-BE49-F238E27FC236}">
                <a16:creationId xmlns:a16="http://schemas.microsoft.com/office/drawing/2014/main" id="{B7FB42A7-0C48-E680-86AE-4CB3BF15CE97}"/>
              </a:ext>
            </a:extLst>
          </p:cNvPr>
          <p:cNvPicPr>
            <a:picLocks noChangeAspect="1"/>
          </p:cNvPicPr>
          <p:nvPr/>
        </p:nvPicPr>
        <p:blipFill>
          <a:blip r:embed="rId3"/>
          <a:stretch>
            <a:fillRect/>
          </a:stretch>
        </p:blipFill>
        <p:spPr>
          <a:xfrm>
            <a:off x="5993028" y="5115697"/>
            <a:ext cx="5832388" cy="852692"/>
          </a:xfrm>
          <a:prstGeom prst="rect">
            <a:avLst/>
          </a:prstGeom>
        </p:spPr>
      </p:pic>
      <p:sp>
        <p:nvSpPr>
          <p:cNvPr id="22" name="ZoneTexte 21">
            <a:extLst>
              <a:ext uri="{FF2B5EF4-FFF2-40B4-BE49-F238E27FC236}">
                <a16:creationId xmlns:a16="http://schemas.microsoft.com/office/drawing/2014/main" id="{70D418F0-A56C-34F1-400B-AE80BD9338EA}"/>
              </a:ext>
            </a:extLst>
          </p:cNvPr>
          <p:cNvSpPr txBox="1"/>
          <p:nvPr/>
        </p:nvSpPr>
        <p:spPr>
          <a:xfrm>
            <a:off x="590584" y="5163233"/>
            <a:ext cx="5036164" cy="646331"/>
          </a:xfrm>
          <a:prstGeom prst="rect">
            <a:avLst/>
          </a:prstGeom>
          <a:noFill/>
        </p:spPr>
        <p:txBody>
          <a:bodyPr wrap="square">
            <a:spAutoFit/>
          </a:bodyPr>
          <a:lstStyle/>
          <a:p>
            <a:r>
              <a:rPr lang="fr-FR" b="0" i="0" u="none" strike="noStrike" baseline="0" dirty="0">
                <a:solidFill>
                  <a:srgbClr val="000000"/>
                </a:solidFill>
              </a:rPr>
              <a:t>Dans </a:t>
            </a:r>
            <a:r>
              <a:rPr lang="fr-FR" b="0" i="0" u="none" strike="noStrike" baseline="0" dirty="0" err="1">
                <a:solidFill>
                  <a:srgbClr val="000000"/>
                </a:solidFill>
              </a:rPr>
              <a:t>application.properties</a:t>
            </a:r>
            <a:r>
              <a:rPr lang="fr-FR" b="0" i="0" u="none" strike="noStrike" baseline="0" dirty="0">
                <a:solidFill>
                  <a:srgbClr val="000000"/>
                </a:solidFill>
              </a:rPr>
              <a:t> du </a:t>
            </a:r>
            <a:r>
              <a:rPr lang="fr-FR" b="1" i="0" u="none" strike="noStrike" baseline="0" dirty="0" err="1">
                <a:solidFill>
                  <a:schemeClr val="accent6">
                    <a:lumMod val="75000"/>
                  </a:schemeClr>
                </a:solidFill>
              </a:rPr>
              <a:t>Microservice</a:t>
            </a:r>
            <a:r>
              <a:rPr lang="fr-FR" b="1" i="0" u="none" strike="noStrike" baseline="0" dirty="0">
                <a:solidFill>
                  <a:schemeClr val="accent6">
                    <a:lumMod val="75000"/>
                  </a:schemeClr>
                </a:solidFill>
              </a:rPr>
              <a:t>-produits</a:t>
            </a:r>
            <a:r>
              <a:rPr lang="fr-FR" b="0" i="0" u="none" strike="noStrike" baseline="0" dirty="0">
                <a:solidFill>
                  <a:srgbClr val="000000"/>
                </a:solidFill>
              </a:rPr>
              <a:t>, il reste :</a:t>
            </a:r>
          </a:p>
        </p:txBody>
      </p:sp>
    </p:spTree>
    <p:extLst>
      <p:ext uri="{BB962C8B-B14F-4D97-AF65-F5344CB8AC3E}">
        <p14:creationId xmlns:p14="http://schemas.microsoft.com/office/powerpoint/2010/main" val="3478119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314D791-4D8A-4854-B8FC-6959656D09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5076E76-3EB3-4269-8135-07CAB20E59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12" name="Group 11">
            <a:extLst>
              <a:ext uri="{FF2B5EF4-FFF2-40B4-BE49-F238E27FC236}">
                <a16:creationId xmlns:a16="http://schemas.microsoft.com/office/drawing/2014/main" id="{5EB3C7E5-50E1-4F9E-AEA3-A6D2190394F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305" y="0"/>
            <a:ext cx="5163047" cy="3153018"/>
            <a:chOff x="6867015" y="-1"/>
            <a:chExt cx="5324985" cy="3251912"/>
          </a:xfrm>
          <a:solidFill>
            <a:schemeClr val="accent5">
              <a:alpha val="10000"/>
            </a:schemeClr>
          </a:solidFill>
        </p:grpSpPr>
        <p:sp>
          <p:nvSpPr>
            <p:cNvPr id="13" name="Freeform: Shape 12">
              <a:extLst>
                <a:ext uri="{FF2B5EF4-FFF2-40B4-BE49-F238E27FC236}">
                  <a16:creationId xmlns:a16="http://schemas.microsoft.com/office/drawing/2014/main" id="{80233B5C-C5A9-48C0-8C07-21E6F6B360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10F3AF96-AAC1-41E3-9F66-0A6277845D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5DF38A98-557F-4C23-935A-42806B67AA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8ACEB13D-EBFC-4288-B604-572C2F779A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id="{B988F9A4-0578-4C59-8B4A-346E02CF3A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flipH="1">
            <a:off x="9262397" y="3928396"/>
            <a:ext cx="3142400" cy="2716805"/>
            <a:chOff x="-305" y="-4155"/>
            <a:chExt cx="2514948" cy="2174333"/>
          </a:xfrm>
        </p:grpSpPr>
        <p:sp>
          <p:nvSpPr>
            <p:cNvPr id="19" name="Freeform: Shape 18">
              <a:extLst>
                <a:ext uri="{FF2B5EF4-FFF2-40B4-BE49-F238E27FC236}">
                  <a16:creationId xmlns:a16="http://schemas.microsoft.com/office/drawing/2014/main" id="{F63F827B-FA00-442A-A09C-806F1FFA34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AC876680-EE75-4791-842F-E23509221D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3B9819B2-70D4-4E0A-8D51-6B359B44CB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22" name="Freeform: Shape 21">
              <a:extLst>
                <a:ext uri="{FF2B5EF4-FFF2-40B4-BE49-F238E27FC236}">
                  <a16:creationId xmlns:a16="http://schemas.microsoft.com/office/drawing/2014/main" id="{5FA8033D-6A70-4FA5-8F37-7F8C117C98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Titre 52">
            <a:extLst>
              <a:ext uri="{FF2B5EF4-FFF2-40B4-BE49-F238E27FC236}">
                <a16:creationId xmlns:a16="http://schemas.microsoft.com/office/drawing/2014/main" id="{0758AF2B-6A96-39AE-D424-BB8B2342D1B7}"/>
              </a:ext>
            </a:extLst>
          </p:cNvPr>
          <p:cNvSpPr txBox="1">
            <a:spLocks/>
          </p:cNvSpPr>
          <p:nvPr/>
        </p:nvSpPr>
        <p:spPr>
          <a:xfrm>
            <a:off x="838047" y="69056"/>
            <a:ext cx="10515600" cy="865010"/>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fr-FR" sz="3200" b="1" dirty="0">
                <a:solidFill>
                  <a:schemeClr val="tx2"/>
                </a:solidFill>
                <a:latin typeface="+mn-lt"/>
              </a:rPr>
              <a:t>SPRING</a:t>
            </a:r>
            <a:r>
              <a:rPr lang="fr-FR" sz="2000" b="1" i="0" u="none" strike="noStrike" baseline="0" dirty="0">
                <a:solidFill>
                  <a:schemeClr val="accent6">
                    <a:lumMod val="75000"/>
                  </a:schemeClr>
                </a:solidFill>
                <a:latin typeface="+mn-lt"/>
              </a:rPr>
              <a:t> </a:t>
            </a:r>
            <a:r>
              <a:rPr lang="fr-FR" sz="3200" b="1" dirty="0">
                <a:solidFill>
                  <a:schemeClr val="tx2"/>
                </a:solidFill>
                <a:latin typeface="+mn-lt"/>
              </a:rPr>
              <a:t>CLOUD</a:t>
            </a:r>
            <a:r>
              <a:rPr lang="fr-FR" sz="2000" b="1" i="0" u="none" strike="noStrike" baseline="0" dirty="0">
                <a:solidFill>
                  <a:schemeClr val="accent6">
                    <a:lumMod val="75000"/>
                  </a:schemeClr>
                </a:solidFill>
                <a:latin typeface="+mn-lt"/>
              </a:rPr>
              <a:t> </a:t>
            </a:r>
            <a:r>
              <a:rPr lang="fr-FR" sz="3200" b="1" dirty="0">
                <a:solidFill>
                  <a:schemeClr val="tx2"/>
                </a:solidFill>
                <a:latin typeface="+mn-lt"/>
              </a:rPr>
              <a:t>CONFIG: créer le serveur de configuration</a:t>
            </a:r>
          </a:p>
        </p:txBody>
      </p:sp>
      <p:pic>
        <p:nvPicPr>
          <p:cNvPr id="7" name="Image 6">
            <a:extLst>
              <a:ext uri="{FF2B5EF4-FFF2-40B4-BE49-F238E27FC236}">
                <a16:creationId xmlns:a16="http://schemas.microsoft.com/office/drawing/2014/main" id="{B9CAA98C-C24A-3785-310D-5CF741DCBA27}"/>
              </a:ext>
            </a:extLst>
          </p:cNvPr>
          <p:cNvPicPr>
            <a:picLocks noChangeAspect="1"/>
          </p:cNvPicPr>
          <p:nvPr/>
        </p:nvPicPr>
        <p:blipFill>
          <a:blip r:embed="rId2"/>
          <a:stretch>
            <a:fillRect/>
          </a:stretch>
        </p:blipFill>
        <p:spPr>
          <a:xfrm>
            <a:off x="6175861" y="934066"/>
            <a:ext cx="5684547" cy="2640327"/>
          </a:xfrm>
          <a:prstGeom prst="rect">
            <a:avLst/>
          </a:prstGeom>
        </p:spPr>
      </p:pic>
      <p:sp>
        <p:nvSpPr>
          <p:cNvPr id="11" name="ZoneTexte 10">
            <a:extLst>
              <a:ext uri="{FF2B5EF4-FFF2-40B4-BE49-F238E27FC236}">
                <a16:creationId xmlns:a16="http://schemas.microsoft.com/office/drawing/2014/main" id="{A42350FD-AAF2-AA82-2A7E-899373A568D9}"/>
              </a:ext>
            </a:extLst>
          </p:cNvPr>
          <p:cNvSpPr txBox="1"/>
          <p:nvPr/>
        </p:nvSpPr>
        <p:spPr>
          <a:xfrm>
            <a:off x="451480" y="1008588"/>
            <a:ext cx="5564660" cy="646331"/>
          </a:xfrm>
          <a:prstGeom prst="rect">
            <a:avLst/>
          </a:prstGeom>
          <a:noFill/>
          <a:ln>
            <a:solidFill>
              <a:schemeClr val="tx1"/>
            </a:solidFill>
          </a:ln>
        </p:spPr>
        <p:txBody>
          <a:bodyPr wrap="square">
            <a:spAutoFit/>
          </a:bodyPr>
          <a:lstStyle/>
          <a:p>
            <a:r>
              <a:rPr lang="fr-FR" sz="1800" b="0" i="0" u="none" strike="noStrike" baseline="0" dirty="0">
                <a:solidFill>
                  <a:srgbClr val="000000"/>
                </a:solidFill>
              </a:rPr>
              <a:t>Création du serveur de configuration à partir de Spring </a:t>
            </a:r>
            <a:r>
              <a:rPr lang="fr-FR" sz="1800" b="0" i="0" u="none" strike="noStrike" baseline="0" dirty="0" err="1">
                <a:solidFill>
                  <a:srgbClr val="000000"/>
                </a:solidFill>
              </a:rPr>
              <a:t>Initializr</a:t>
            </a:r>
            <a:r>
              <a:rPr lang="fr-FR" sz="1800" b="0" i="0" u="none" strike="noStrike" baseline="0" dirty="0">
                <a:solidFill>
                  <a:srgbClr val="000000"/>
                </a:solidFill>
              </a:rPr>
              <a:t>, : se baser sur le starter </a:t>
            </a:r>
            <a:r>
              <a:rPr lang="fr-FR" sz="1800" b="1" i="0" u="none" strike="noStrike" baseline="0" dirty="0">
                <a:solidFill>
                  <a:srgbClr val="C00000"/>
                </a:solidFill>
              </a:rPr>
              <a:t>Spring Cloud Config</a:t>
            </a:r>
          </a:p>
        </p:txBody>
      </p:sp>
      <p:sp>
        <p:nvSpPr>
          <p:cNvPr id="23" name="ZoneTexte 22">
            <a:extLst>
              <a:ext uri="{FF2B5EF4-FFF2-40B4-BE49-F238E27FC236}">
                <a16:creationId xmlns:a16="http://schemas.microsoft.com/office/drawing/2014/main" id="{DEB48209-AA72-359A-0D34-37327B18BFF9}"/>
              </a:ext>
            </a:extLst>
          </p:cNvPr>
          <p:cNvSpPr txBox="1"/>
          <p:nvPr/>
        </p:nvSpPr>
        <p:spPr>
          <a:xfrm>
            <a:off x="451480" y="1824206"/>
            <a:ext cx="5564660" cy="1754326"/>
          </a:xfrm>
          <a:prstGeom prst="rect">
            <a:avLst/>
          </a:prstGeom>
          <a:noFill/>
          <a:ln>
            <a:solidFill>
              <a:schemeClr val="tx1"/>
            </a:solidFill>
          </a:ln>
        </p:spPr>
        <p:txBody>
          <a:bodyPr wrap="square">
            <a:spAutoFit/>
          </a:bodyPr>
          <a:lstStyle/>
          <a:p>
            <a:r>
              <a:rPr lang="fr-FR" sz="1800" b="0" i="0" u="none" strike="noStrike" baseline="0" dirty="0" err="1">
                <a:solidFill>
                  <a:srgbClr val="000000"/>
                </a:solidFill>
              </a:rPr>
              <a:t>spring.cloud.compatibility-verifier.enabled</a:t>
            </a:r>
            <a:r>
              <a:rPr lang="fr-FR" sz="1800" b="0" i="0" u="none" strike="noStrike" baseline="0" dirty="0">
                <a:solidFill>
                  <a:srgbClr val="000000"/>
                </a:solidFill>
              </a:rPr>
              <a:t>=false</a:t>
            </a:r>
          </a:p>
          <a:p>
            <a:r>
              <a:rPr lang="fr-FR" sz="1800" b="0" i="0" u="none" strike="noStrike" baseline="0" dirty="0">
                <a:solidFill>
                  <a:srgbClr val="000000"/>
                </a:solidFill>
              </a:rPr>
              <a:t>spring.application.name=</a:t>
            </a:r>
            <a:r>
              <a:rPr lang="fr-FR" sz="1800" b="0" i="0" u="none" strike="noStrike" baseline="0" dirty="0">
                <a:solidFill>
                  <a:srgbClr val="7030A0"/>
                </a:solidFill>
              </a:rPr>
              <a:t>config-server</a:t>
            </a:r>
          </a:p>
          <a:p>
            <a:r>
              <a:rPr lang="fr-FR" sz="1800" b="0" i="0" u="none" strike="noStrike" baseline="0" dirty="0">
                <a:solidFill>
                  <a:srgbClr val="000000"/>
                </a:solidFill>
              </a:rPr>
              <a:t>server.port:</a:t>
            </a:r>
            <a:r>
              <a:rPr lang="fr-FR" sz="1800" b="0" i="0" u="none" strike="noStrike" baseline="0" dirty="0">
                <a:solidFill>
                  <a:srgbClr val="7030A0"/>
                </a:solidFill>
              </a:rPr>
              <a:t>9101</a:t>
            </a:r>
          </a:p>
          <a:p>
            <a:r>
              <a:rPr lang="fr-FR" sz="1800" b="0" i="0" u="none" strike="noStrike" baseline="0" dirty="0" err="1">
                <a:solidFill>
                  <a:srgbClr val="000000"/>
                </a:solidFill>
              </a:rPr>
              <a:t>spring.cloud.config.server.git.uri</a:t>
            </a:r>
            <a:r>
              <a:rPr lang="fr-FR" sz="1800" b="0" i="0" u="none" strike="noStrike" baseline="0" dirty="0">
                <a:solidFill>
                  <a:srgbClr val="000000"/>
                </a:solidFill>
              </a:rPr>
              <a:t>=</a:t>
            </a:r>
            <a:r>
              <a:rPr lang="fr-FR" sz="1800" b="0" i="0" u="none" strike="noStrike" baseline="0" dirty="0">
                <a:solidFill>
                  <a:srgbClr val="7030A0"/>
                </a:solidFill>
              </a:rPr>
              <a:t>https://github.com/xxxxuser/mcommerce-config-repo.git</a:t>
            </a:r>
          </a:p>
          <a:p>
            <a:r>
              <a:rPr lang="fr-FR" sz="1800" b="0" i="0" u="none" strike="noStrike" baseline="0" dirty="0" err="1">
                <a:solidFill>
                  <a:srgbClr val="000000"/>
                </a:solidFill>
              </a:rPr>
              <a:t>spring.cloud.config.server.git.default</a:t>
            </a:r>
            <a:r>
              <a:rPr lang="fr-FR" sz="1800" b="0" i="0" u="none" strike="noStrike" baseline="0" dirty="0">
                <a:solidFill>
                  <a:srgbClr val="000000"/>
                </a:solidFill>
              </a:rPr>
              <a:t>-label=master</a:t>
            </a:r>
            <a:endParaRPr lang="fr-FR" dirty="0"/>
          </a:p>
        </p:txBody>
      </p:sp>
      <p:sp>
        <p:nvSpPr>
          <p:cNvPr id="27" name="ZoneTexte 26">
            <a:extLst>
              <a:ext uri="{FF2B5EF4-FFF2-40B4-BE49-F238E27FC236}">
                <a16:creationId xmlns:a16="http://schemas.microsoft.com/office/drawing/2014/main" id="{D401FC1A-9990-C7D3-195A-B704292B2F1A}"/>
              </a:ext>
            </a:extLst>
          </p:cNvPr>
          <p:cNvSpPr txBox="1"/>
          <p:nvPr/>
        </p:nvSpPr>
        <p:spPr>
          <a:xfrm>
            <a:off x="451480" y="3688084"/>
            <a:ext cx="11408928" cy="646331"/>
          </a:xfrm>
          <a:prstGeom prst="rect">
            <a:avLst/>
          </a:prstGeom>
          <a:noFill/>
          <a:ln>
            <a:solidFill>
              <a:schemeClr val="tx1"/>
            </a:solidFill>
          </a:ln>
        </p:spPr>
        <p:txBody>
          <a:bodyPr wrap="square">
            <a:spAutoFit/>
          </a:bodyPr>
          <a:lstStyle/>
          <a:p>
            <a:pPr marL="285750" indent="-285750">
              <a:buFont typeface="Wingdings" panose="05000000000000000000" pitchFamily="2" charset="2"/>
              <a:buChar char="q"/>
            </a:pPr>
            <a:r>
              <a:rPr lang="fr-FR" sz="1800" b="0" i="0" u="none" strike="noStrike" baseline="0" dirty="0">
                <a:solidFill>
                  <a:srgbClr val="000000"/>
                </a:solidFill>
                <a:latin typeface="Calibri" panose="020F0502020204030204" pitchFamily="34" charset="0"/>
              </a:rPr>
              <a:t>Convention : Tous les Edge </a:t>
            </a:r>
            <a:r>
              <a:rPr lang="fr-FR" sz="1800" b="0" i="0" u="none" strike="noStrike" baseline="0" dirty="0" err="1">
                <a:solidFill>
                  <a:srgbClr val="000000"/>
                </a:solidFill>
                <a:latin typeface="Calibri" panose="020F0502020204030204" pitchFamily="34" charset="0"/>
              </a:rPr>
              <a:t>Microservices</a:t>
            </a:r>
            <a:r>
              <a:rPr lang="fr-FR" sz="1800" b="0" i="0" u="none" strike="noStrike" baseline="0" dirty="0">
                <a:solidFill>
                  <a:srgbClr val="000000"/>
                </a:solidFill>
                <a:latin typeface="Calibri" panose="020F0502020204030204" pitchFamily="34" charset="0"/>
              </a:rPr>
              <a:t> seront sur des ports commençant par 91. </a:t>
            </a:r>
          </a:p>
          <a:p>
            <a:pPr marL="285750" indent="-285750">
              <a:buFont typeface="Wingdings" panose="05000000000000000000" pitchFamily="2" charset="2"/>
              <a:buChar char="q"/>
            </a:pPr>
            <a:r>
              <a:rPr lang="fr-FR" sz="1800" b="0" i="0" u="none" strike="noStrike" baseline="0" dirty="0">
                <a:solidFill>
                  <a:srgbClr val="000000"/>
                </a:solidFill>
                <a:latin typeface="Calibri" panose="020F0502020204030204" pitchFamily="34" charset="0"/>
              </a:rPr>
              <a:t>Celui de </a:t>
            </a:r>
            <a:r>
              <a:rPr lang="fr-FR" sz="1800" b="0" i="1" u="none" strike="noStrike" baseline="0" dirty="0">
                <a:solidFill>
                  <a:srgbClr val="000000"/>
                </a:solidFill>
                <a:latin typeface="Calibri" panose="020F0502020204030204" pitchFamily="34" charset="0"/>
              </a:rPr>
              <a:t>config-</a:t>
            </a:r>
            <a:r>
              <a:rPr lang="fr-FR" sz="1800" b="0" i="1" u="none" strike="noStrike" baseline="0" dirty="0" err="1">
                <a:solidFill>
                  <a:srgbClr val="000000"/>
                </a:solidFill>
                <a:latin typeface="Calibri" panose="020F0502020204030204" pitchFamily="34" charset="0"/>
              </a:rPr>
              <a:t>server</a:t>
            </a:r>
            <a:r>
              <a:rPr lang="fr-FR" sz="1800" b="0" i="0" u="none" strike="noStrike" baseline="0" dirty="0" err="1">
                <a:solidFill>
                  <a:srgbClr val="000000"/>
                </a:solidFill>
                <a:latin typeface="Calibri" panose="020F0502020204030204" pitchFamily="34" charset="0"/>
              </a:rPr>
              <a:t>est</a:t>
            </a:r>
            <a:r>
              <a:rPr lang="fr-FR" sz="1800" b="0" i="0" u="none" strike="noStrike" baseline="0" dirty="0">
                <a:solidFill>
                  <a:srgbClr val="000000"/>
                </a:solidFill>
                <a:latin typeface="Calibri" panose="020F0502020204030204" pitchFamily="34" charset="0"/>
              </a:rPr>
              <a:t> donc 9101. N'oubliez pas de renseigner également son nom (config-server).</a:t>
            </a:r>
          </a:p>
        </p:txBody>
      </p:sp>
      <p:sp>
        <p:nvSpPr>
          <p:cNvPr id="29" name="ZoneTexte 28">
            <a:extLst>
              <a:ext uri="{FF2B5EF4-FFF2-40B4-BE49-F238E27FC236}">
                <a16:creationId xmlns:a16="http://schemas.microsoft.com/office/drawing/2014/main" id="{D21726FB-C4A3-A6FC-51DD-0B2A8E1B99F8}"/>
              </a:ext>
            </a:extLst>
          </p:cNvPr>
          <p:cNvSpPr txBox="1"/>
          <p:nvPr/>
        </p:nvSpPr>
        <p:spPr>
          <a:xfrm>
            <a:off x="451174" y="4420914"/>
            <a:ext cx="5564659" cy="923330"/>
          </a:xfrm>
          <a:prstGeom prst="rect">
            <a:avLst/>
          </a:prstGeom>
          <a:noFill/>
          <a:ln>
            <a:solidFill>
              <a:schemeClr val="tx1"/>
            </a:solidFill>
          </a:ln>
        </p:spPr>
        <p:txBody>
          <a:bodyPr wrap="square">
            <a:spAutoFit/>
          </a:bodyPr>
          <a:lstStyle/>
          <a:p>
            <a:r>
              <a:rPr lang="fr-FR" b="0" i="0" u="none" strike="noStrike" baseline="0" dirty="0">
                <a:solidFill>
                  <a:srgbClr val="000000"/>
                </a:solidFill>
              </a:rPr>
              <a:t>Ajouter l’annotation @EnableConfigServer pour indiquer que ce micro-service comme étant un serveur de configuration</a:t>
            </a:r>
          </a:p>
        </p:txBody>
      </p:sp>
      <p:pic>
        <p:nvPicPr>
          <p:cNvPr id="31" name="Image 30">
            <a:extLst>
              <a:ext uri="{FF2B5EF4-FFF2-40B4-BE49-F238E27FC236}">
                <a16:creationId xmlns:a16="http://schemas.microsoft.com/office/drawing/2014/main" id="{BD2C1C04-F7C3-5272-87CA-7B9C576CF74E}"/>
              </a:ext>
            </a:extLst>
          </p:cNvPr>
          <p:cNvPicPr>
            <a:picLocks noChangeAspect="1"/>
          </p:cNvPicPr>
          <p:nvPr/>
        </p:nvPicPr>
        <p:blipFill>
          <a:blip r:embed="rId3"/>
          <a:stretch>
            <a:fillRect/>
          </a:stretch>
        </p:blipFill>
        <p:spPr>
          <a:xfrm>
            <a:off x="6175861" y="4408690"/>
            <a:ext cx="5684547" cy="2263960"/>
          </a:xfrm>
          <a:prstGeom prst="rect">
            <a:avLst/>
          </a:prstGeom>
        </p:spPr>
      </p:pic>
      <p:pic>
        <p:nvPicPr>
          <p:cNvPr id="33" name="Image 32">
            <a:extLst>
              <a:ext uri="{FF2B5EF4-FFF2-40B4-BE49-F238E27FC236}">
                <a16:creationId xmlns:a16="http://schemas.microsoft.com/office/drawing/2014/main" id="{19326E82-2490-80A7-BE29-7B67FAC0EB09}"/>
              </a:ext>
            </a:extLst>
          </p:cNvPr>
          <p:cNvPicPr>
            <a:picLocks noChangeAspect="1"/>
          </p:cNvPicPr>
          <p:nvPr/>
        </p:nvPicPr>
        <p:blipFill>
          <a:blip r:embed="rId4"/>
          <a:stretch>
            <a:fillRect/>
          </a:stretch>
        </p:blipFill>
        <p:spPr>
          <a:xfrm>
            <a:off x="351409" y="5644127"/>
            <a:ext cx="5664424" cy="716096"/>
          </a:xfrm>
          <a:prstGeom prst="rect">
            <a:avLst/>
          </a:prstGeom>
        </p:spPr>
      </p:pic>
    </p:spTree>
    <p:extLst>
      <p:ext uri="{BB962C8B-B14F-4D97-AF65-F5344CB8AC3E}">
        <p14:creationId xmlns:p14="http://schemas.microsoft.com/office/powerpoint/2010/main" val="1295536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23" grpId="0" animBg="1"/>
      <p:bldP spid="27" grpId="0" animBg="1"/>
      <p:bldP spid="29"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038248A-211C-4EEC-8401-C761B929FB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30A849F-66D9-40C8-BEC8-35AFF8F456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12" name="Group 11">
            <a:extLst>
              <a:ext uri="{FF2B5EF4-FFF2-40B4-BE49-F238E27FC236}">
                <a16:creationId xmlns:a16="http://schemas.microsoft.com/office/drawing/2014/main" id="{04542298-A2B1-480F-A11C-A40EDD19B85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289890" y="0"/>
            <a:ext cx="3902110" cy="2382977"/>
            <a:chOff x="6867015" y="-1"/>
            <a:chExt cx="5324985" cy="3251912"/>
          </a:xfrm>
          <a:solidFill>
            <a:schemeClr val="accent5">
              <a:alpha val="10000"/>
            </a:schemeClr>
          </a:solidFill>
        </p:grpSpPr>
        <p:sp>
          <p:nvSpPr>
            <p:cNvPr id="13" name="Freeform: Shape 12">
              <a:extLst>
                <a:ext uri="{FF2B5EF4-FFF2-40B4-BE49-F238E27FC236}">
                  <a16:creationId xmlns:a16="http://schemas.microsoft.com/office/drawing/2014/main" id="{74AEB45E-B965-46A0-8557-C646B5011B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921A22C7-11AD-44B0-9BF7-6E3A458215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87049D82-B7F3-4192-8337-4BDB16955E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24A7FAD9-577C-4D2E-A3B5-C6D0A39D47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id="{2A5C9C35-2375-49EB-B99C-17C87D42FE7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flipH="1">
            <a:off x="0" y="4682671"/>
            <a:ext cx="2898948" cy="2175328"/>
            <a:chOff x="-305" y="-1"/>
            <a:chExt cx="3832880" cy="2876136"/>
          </a:xfrm>
        </p:grpSpPr>
        <p:sp>
          <p:nvSpPr>
            <p:cNvPr id="19" name="Freeform: Shape 18">
              <a:extLst>
                <a:ext uri="{FF2B5EF4-FFF2-40B4-BE49-F238E27FC236}">
                  <a16:creationId xmlns:a16="http://schemas.microsoft.com/office/drawing/2014/main" id="{7BE7B8C5-3FC9-47E9-B555-AFCB849A41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615B6EFE-6DC2-4A72-AC12-BCCC3638A6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AE8C1B65-6799-4DD1-B262-01901DA126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03829674-8FAF-4E90-9FB7-C6CE17839B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Titre 52">
            <a:extLst>
              <a:ext uri="{FF2B5EF4-FFF2-40B4-BE49-F238E27FC236}">
                <a16:creationId xmlns:a16="http://schemas.microsoft.com/office/drawing/2014/main" id="{E75CB4A8-7204-0158-6B64-08CA2D126541}"/>
              </a:ext>
            </a:extLst>
          </p:cNvPr>
          <p:cNvSpPr txBox="1">
            <a:spLocks/>
          </p:cNvSpPr>
          <p:nvPr/>
        </p:nvSpPr>
        <p:spPr>
          <a:xfrm>
            <a:off x="838047" y="69056"/>
            <a:ext cx="11061510" cy="865010"/>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fr-FR" sz="3200" b="1" dirty="0">
                <a:solidFill>
                  <a:schemeClr val="tx2"/>
                </a:solidFill>
                <a:latin typeface="+mn-lt"/>
              </a:rPr>
              <a:t>SPRING</a:t>
            </a:r>
            <a:r>
              <a:rPr lang="fr-FR" sz="2000" b="1" i="0" u="none" strike="noStrike" baseline="0" dirty="0">
                <a:solidFill>
                  <a:schemeClr val="accent6">
                    <a:lumMod val="75000"/>
                  </a:schemeClr>
                </a:solidFill>
                <a:latin typeface="+mn-lt"/>
              </a:rPr>
              <a:t> </a:t>
            </a:r>
            <a:r>
              <a:rPr lang="fr-FR" sz="3200" b="1" dirty="0">
                <a:solidFill>
                  <a:schemeClr val="tx2"/>
                </a:solidFill>
                <a:latin typeface="+mn-lt"/>
              </a:rPr>
              <a:t>CLOUD</a:t>
            </a:r>
            <a:r>
              <a:rPr lang="fr-FR" sz="2000" b="1" i="0" u="none" strike="noStrike" baseline="0" dirty="0">
                <a:solidFill>
                  <a:schemeClr val="accent6">
                    <a:lumMod val="75000"/>
                  </a:schemeClr>
                </a:solidFill>
                <a:latin typeface="+mn-lt"/>
              </a:rPr>
              <a:t> </a:t>
            </a:r>
            <a:r>
              <a:rPr lang="fr-FR" sz="3200" b="1" dirty="0">
                <a:solidFill>
                  <a:schemeClr val="tx2"/>
                </a:solidFill>
                <a:latin typeface="+mn-lt"/>
              </a:rPr>
              <a:t>CONFIG: </a:t>
            </a:r>
            <a:r>
              <a:rPr lang="fr-FR" sz="1800" b="1" i="0" u="none" strike="noStrike" baseline="0" dirty="0">
                <a:solidFill>
                  <a:srgbClr val="000000"/>
                </a:solidFill>
                <a:latin typeface="Verdana" panose="020B0604030504040204" pitchFamily="34" charset="0"/>
              </a:rPr>
              <a:t>Lier le Micro-service au serveur Spring Cloud Config</a:t>
            </a:r>
          </a:p>
        </p:txBody>
      </p:sp>
      <p:sp>
        <p:nvSpPr>
          <p:cNvPr id="17" name="ZoneTexte 16">
            <a:extLst>
              <a:ext uri="{FF2B5EF4-FFF2-40B4-BE49-F238E27FC236}">
                <a16:creationId xmlns:a16="http://schemas.microsoft.com/office/drawing/2014/main" id="{22E700AB-5C9B-0F5B-2404-2C60BAF2D743}"/>
              </a:ext>
            </a:extLst>
          </p:cNvPr>
          <p:cNvSpPr txBox="1"/>
          <p:nvPr/>
        </p:nvSpPr>
        <p:spPr>
          <a:xfrm>
            <a:off x="838047" y="1055686"/>
            <a:ext cx="10947621" cy="5632311"/>
          </a:xfrm>
          <a:prstGeom prst="rect">
            <a:avLst/>
          </a:prstGeom>
          <a:noFill/>
        </p:spPr>
        <p:txBody>
          <a:bodyPr wrap="square">
            <a:spAutoFit/>
          </a:bodyPr>
          <a:lstStyle/>
          <a:p>
            <a:pPr marL="285750" indent="-285750">
              <a:buFont typeface="Wingdings" panose="05000000000000000000" pitchFamily="2" charset="2"/>
              <a:buChar char="§"/>
            </a:pPr>
            <a:r>
              <a:rPr lang="fr-FR" b="0" i="0" u="none" strike="noStrike" baseline="0" dirty="0">
                <a:solidFill>
                  <a:srgbClr val="000000"/>
                </a:solidFill>
              </a:rPr>
              <a:t>Pour rappel, on a le dépôt Git relié à notre serveur Spring Cloud Config</a:t>
            </a:r>
          </a:p>
          <a:p>
            <a:endParaRPr lang="fr-FR" b="0" i="0" u="none" strike="noStrike" baseline="0" dirty="0">
              <a:solidFill>
                <a:srgbClr val="000000"/>
              </a:solidFill>
            </a:endParaRPr>
          </a:p>
          <a:p>
            <a:pPr marL="285750" indent="-285750">
              <a:buFont typeface="Wingdings" panose="05000000000000000000" pitchFamily="2" charset="2"/>
              <a:buChar char="§"/>
            </a:pPr>
            <a:r>
              <a:rPr lang="fr-FR" b="0" i="0" u="none" strike="noStrike" baseline="0" dirty="0">
                <a:solidFill>
                  <a:srgbClr val="000000"/>
                </a:solidFill>
              </a:rPr>
              <a:t>On va demander au Micro-service-produits de récupérer le contenu de ces fichiers de configuration depuis le serveur de configuration externalisé et non pas en interne</a:t>
            </a:r>
          </a:p>
          <a:p>
            <a:pPr marL="285750" indent="-285750">
              <a:buFont typeface="Wingdings" panose="05000000000000000000" pitchFamily="2" charset="2"/>
              <a:buChar char="§"/>
            </a:pPr>
            <a:endParaRPr lang="fr-FR" b="0" i="0" u="none" strike="noStrike" baseline="0" dirty="0">
              <a:solidFill>
                <a:srgbClr val="000000"/>
              </a:solidFill>
            </a:endParaRPr>
          </a:p>
          <a:p>
            <a:pPr marL="285750" indent="-285750">
              <a:buFont typeface="Wingdings" panose="05000000000000000000" pitchFamily="2" charset="2"/>
              <a:buChar char="§"/>
            </a:pPr>
            <a:r>
              <a:rPr lang="fr-FR" b="1" i="0" u="none" strike="noStrike" baseline="0" dirty="0">
                <a:solidFill>
                  <a:srgbClr val="000000"/>
                </a:solidFill>
              </a:rPr>
              <a:t>Ajouter la dépendance ci-dessous dans pom.xml du </a:t>
            </a:r>
            <a:r>
              <a:rPr lang="fr-FR" b="1" i="0" u="none" strike="noStrike" baseline="0" dirty="0" err="1">
                <a:solidFill>
                  <a:srgbClr val="000000"/>
                </a:solidFill>
              </a:rPr>
              <a:t>Microservice</a:t>
            </a:r>
            <a:r>
              <a:rPr lang="fr-FR" b="1" i="0" u="none" strike="noStrike" baseline="0" dirty="0">
                <a:solidFill>
                  <a:srgbClr val="000000"/>
                </a:solidFill>
              </a:rPr>
              <a:t>-produits:</a:t>
            </a:r>
          </a:p>
          <a:p>
            <a:r>
              <a:rPr lang="fr-FR" b="1" i="0" u="none" strike="noStrike" baseline="0" dirty="0">
                <a:solidFill>
                  <a:srgbClr val="000000"/>
                </a:solidFill>
              </a:rPr>
              <a:t>          &lt;!--to </a:t>
            </a:r>
            <a:r>
              <a:rPr lang="fr-FR" b="1" i="0" u="none" strike="noStrike" baseline="0" dirty="0" err="1">
                <a:solidFill>
                  <a:srgbClr val="000000"/>
                </a:solidFill>
              </a:rPr>
              <a:t>avoid</a:t>
            </a:r>
            <a:r>
              <a:rPr lang="fr-FR" b="1" i="0" u="none" strike="noStrike" baseline="0" dirty="0">
                <a:solidFill>
                  <a:srgbClr val="000000"/>
                </a:solidFill>
              </a:rPr>
              <a:t> : No </a:t>
            </a:r>
            <a:r>
              <a:rPr lang="fr-FR" b="1" i="0" u="none" strike="noStrike" baseline="0" dirty="0" err="1">
                <a:solidFill>
                  <a:srgbClr val="000000"/>
                </a:solidFill>
              </a:rPr>
              <a:t>spring.config.importproperty</a:t>
            </a:r>
            <a:r>
              <a:rPr lang="fr-FR" b="1" i="0" u="none" strike="noStrike" baseline="0" dirty="0">
                <a:solidFill>
                  <a:srgbClr val="000000"/>
                </a:solidFill>
              </a:rPr>
              <a:t> has been </a:t>
            </a:r>
            <a:r>
              <a:rPr lang="fr-FR" b="1" i="0" u="none" strike="noStrike" baseline="0" dirty="0" err="1">
                <a:solidFill>
                  <a:srgbClr val="000000"/>
                </a:solidFill>
              </a:rPr>
              <a:t>defined</a:t>
            </a:r>
            <a:r>
              <a:rPr lang="fr-FR" b="1" i="0" u="none" strike="noStrike" baseline="0" dirty="0">
                <a:solidFill>
                  <a:srgbClr val="000000"/>
                </a:solidFill>
              </a:rPr>
              <a:t> --&gt;</a:t>
            </a:r>
          </a:p>
          <a:p>
            <a:r>
              <a:rPr lang="fr-FR" b="1" i="0" u="none" strike="noStrike" baseline="0" dirty="0">
                <a:solidFill>
                  <a:srgbClr val="000000"/>
                </a:solidFill>
              </a:rPr>
              <a:t>                    </a:t>
            </a:r>
            <a:r>
              <a:rPr lang="fr-FR" b="1" i="0" u="none" strike="noStrike" baseline="0" dirty="0">
                <a:solidFill>
                  <a:schemeClr val="accent6">
                    <a:lumMod val="75000"/>
                  </a:schemeClr>
                </a:solidFill>
              </a:rPr>
              <a:t>&lt;</a:t>
            </a:r>
            <a:r>
              <a:rPr lang="fr-FR" b="1" i="0" u="none" strike="noStrike" baseline="0" dirty="0" err="1">
                <a:solidFill>
                  <a:schemeClr val="accent6">
                    <a:lumMod val="75000"/>
                  </a:schemeClr>
                </a:solidFill>
              </a:rPr>
              <a:t>dependency</a:t>
            </a:r>
            <a:r>
              <a:rPr lang="fr-FR" b="1" i="0" u="none" strike="noStrike" baseline="0" dirty="0">
                <a:solidFill>
                  <a:schemeClr val="accent6">
                    <a:lumMod val="75000"/>
                  </a:schemeClr>
                </a:solidFill>
              </a:rPr>
              <a:t>&gt;</a:t>
            </a:r>
          </a:p>
          <a:p>
            <a:r>
              <a:rPr lang="fr-FR" b="1" i="0" u="none" strike="noStrike" baseline="0" dirty="0">
                <a:solidFill>
                  <a:srgbClr val="000000"/>
                </a:solidFill>
              </a:rPr>
              <a:t>                                      </a:t>
            </a:r>
            <a:r>
              <a:rPr lang="fr-FR" b="1" dirty="0">
                <a:solidFill>
                  <a:schemeClr val="accent6">
                    <a:lumMod val="75000"/>
                  </a:schemeClr>
                </a:solidFill>
              </a:rPr>
              <a:t>&lt;</a:t>
            </a:r>
            <a:r>
              <a:rPr lang="fr-FR" b="1" dirty="0" err="1">
                <a:solidFill>
                  <a:schemeClr val="accent6">
                    <a:lumMod val="75000"/>
                  </a:schemeClr>
                </a:solidFill>
              </a:rPr>
              <a:t>groupId</a:t>
            </a:r>
            <a:r>
              <a:rPr lang="fr-FR" b="1" dirty="0">
                <a:solidFill>
                  <a:schemeClr val="accent6">
                    <a:lumMod val="75000"/>
                  </a:schemeClr>
                </a:solidFill>
              </a:rPr>
              <a:t>&gt;</a:t>
            </a:r>
            <a:r>
              <a:rPr lang="fr-FR" b="1" i="0" u="none" strike="noStrike" baseline="0" dirty="0" err="1">
                <a:solidFill>
                  <a:srgbClr val="000000"/>
                </a:solidFill>
              </a:rPr>
              <a:t>org.springframework.cloud</a:t>
            </a:r>
            <a:r>
              <a:rPr lang="fr-FR" b="1" dirty="0">
                <a:solidFill>
                  <a:schemeClr val="accent6">
                    <a:lumMod val="75000"/>
                  </a:schemeClr>
                </a:solidFill>
              </a:rPr>
              <a:t>&lt;/</a:t>
            </a:r>
            <a:r>
              <a:rPr lang="fr-FR" b="1" dirty="0" err="1">
                <a:solidFill>
                  <a:schemeClr val="accent6">
                    <a:lumMod val="75000"/>
                  </a:schemeClr>
                </a:solidFill>
              </a:rPr>
              <a:t>groupId</a:t>
            </a:r>
            <a:r>
              <a:rPr lang="fr-FR" b="1" dirty="0">
                <a:solidFill>
                  <a:schemeClr val="accent6">
                    <a:lumMod val="75000"/>
                  </a:schemeClr>
                </a:solidFill>
              </a:rPr>
              <a:t>&gt;</a:t>
            </a:r>
          </a:p>
          <a:p>
            <a:r>
              <a:rPr lang="fr-FR" b="1" dirty="0">
                <a:solidFill>
                  <a:schemeClr val="accent6">
                    <a:lumMod val="75000"/>
                  </a:schemeClr>
                </a:solidFill>
              </a:rPr>
              <a:t>                                      &lt;</a:t>
            </a:r>
            <a:r>
              <a:rPr lang="fr-FR" b="1" dirty="0" err="1">
                <a:solidFill>
                  <a:schemeClr val="accent6">
                    <a:lumMod val="75000"/>
                  </a:schemeClr>
                </a:solidFill>
              </a:rPr>
              <a:t>artifactId</a:t>
            </a:r>
            <a:r>
              <a:rPr lang="fr-FR" b="1" dirty="0">
                <a:solidFill>
                  <a:schemeClr val="accent6">
                    <a:lumMod val="75000"/>
                  </a:schemeClr>
                </a:solidFill>
              </a:rPr>
              <a:t>&gt;</a:t>
            </a:r>
            <a:r>
              <a:rPr lang="fr-FR" b="1" i="0" u="none" strike="noStrike" baseline="0" dirty="0" err="1">
                <a:solidFill>
                  <a:srgbClr val="000000"/>
                </a:solidFill>
              </a:rPr>
              <a:t>spring</a:t>
            </a:r>
            <a:r>
              <a:rPr lang="fr-FR" b="1" i="0" u="none" strike="noStrike" baseline="0" dirty="0">
                <a:solidFill>
                  <a:srgbClr val="000000"/>
                </a:solidFill>
              </a:rPr>
              <a:t>-cloud-starter-</a:t>
            </a:r>
            <a:r>
              <a:rPr lang="fr-FR" b="1" i="0" u="none" strike="noStrike" baseline="0" dirty="0" err="1">
                <a:solidFill>
                  <a:srgbClr val="000000"/>
                </a:solidFill>
              </a:rPr>
              <a:t>bootstrap</a:t>
            </a:r>
            <a:r>
              <a:rPr lang="fr-FR" b="1" dirty="0">
                <a:solidFill>
                  <a:schemeClr val="accent6">
                    <a:lumMod val="75000"/>
                  </a:schemeClr>
                </a:solidFill>
              </a:rPr>
              <a:t>&lt;/</a:t>
            </a:r>
            <a:r>
              <a:rPr lang="fr-FR" b="1" dirty="0" err="1">
                <a:solidFill>
                  <a:schemeClr val="accent6">
                    <a:lumMod val="75000"/>
                  </a:schemeClr>
                </a:solidFill>
              </a:rPr>
              <a:t>artifactId</a:t>
            </a:r>
            <a:r>
              <a:rPr lang="fr-FR" b="1" dirty="0">
                <a:solidFill>
                  <a:schemeClr val="accent6">
                    <a:lumMod val="75000"/>
                  </a:schemeClr>
                </a:solidFill>
              </a:rPr>
              <a:t>&gt;</a:t>
            </a:r>
          </a:p>
          <a:p>
            <a:r>
              <a:rPr lang="fr-FR" b="1" i="0" u="none" strike="noStrike" baseline="0" dirty="0">
                <a:solidFill>
                  <a:srgbClr val="000000"/>
                </a:solidFill>
              </a:rPr>
              <a:t>                    </a:t>
            </a:r>
            <a:r>
              <a:rPr lang="fr-FR" b="1" dirty="0">
                <a:solidFill>
                  <a:schemeClr val="accent6">
                    <a:lumMod val="75000"/>
                  </a:schemeClr>
                </a:solidFill>
              </a:rPr>
              <a:t>&lt;/</a:t>
            </a:r>
            <a:r>
              <a:rPr lang="fr-FR" b="1" dirty="0" err="1">
                <a:solidFill>
                  <a:schemeClr val="accent6">
                    <a:lumMod val="75000"/>
                  </a:schemeClr>
                </a:solidFill>
              </a:rPr>
              <a:t>dependency</a:t>
            </a:r>
            <a:r>
              <a:rPr lang="fr-FR" b="1" dirty="0">
                <a:solidFill>
                  <a:schemeClr val="accent6">
                    <a:lumMod val="75000"/>
                  </a:schemeClr>
                </a:solidFill>
              </a:rPr>
              <a:t>&gt;</a:t>
            </a:r>
          </a:p>
          <a:p>
            <a:endParaRPr lang="fr-FR" dirty="0">
              <a:solidFill>
                <a:schemeClr val="accent6">
                  <a:lumMod val="75000"/>
                </a:schemeClr>
              </a:solidFill>
            </a:endParaRPr>
          </a:p>
          <a:p>
            <a:pPr marL="285750" indent="-285750">
              <a:buFont typeface="Wingdings" panose="05000000000000000000" pitchFamily="2" charset="2"/>
              <a:buChar char="§"/>
            </a:pPr>
            <a:r>
              <a:rPr lang="fr-FR" b="0" i="0" u="none" strike="noStrike" baseline="0" dirty="0">
                <a:solidFill>
                  <a:srgbClr val="000000"/>
                </a:solidFill>
              </a:rPr>
              <a:t>Renommer le </a:t>
            </a:r>
            <a:r>
              <a:rPr lang="fr-FR" b="0" i="0" u="none" strike="noStrike" baseline="0" dirty="0" err="1">
                <a:solidFill>
                  <a:srgbClr val="000000"/>
                </a:solidFill>
              </a:rPr>
              <a:t>fichire</a:t>
            </a:r>
            <a:r>
              <a:rPr lang="fr-FR" b="0" i="0" u="none" strike="noStrike" dirty="0">
                <a:solidFill>
                  <a:srgbClr val="000000"/>
                </a:solidFill>
              </a:rPr>
              <a:t> </a:t>
            </a:r>
            <a:r>
              <a:rPr lang="fr-FR" b="0" i="0" u="none" strike="noStrike" baseline="0" dirty="0">
                <a:solidFill>
                  <a:srgbClr val="000000"/>
                </a:solidFill>
              </a:rPr>
              <a:t>« </a:t>
            </a:r>
            <a:r>
              <a:rPr lang="fr-FR" b="1" i="0" u="none" strike="noStrike" baseline="0" dirty="0" err="1">
                <a:solidFill>
                  <a:srgbClr val="000000"/>
                </a:solidFill>
              </a:rPr>
              <a:t>application.properties</a:t>
            </a:r>
            <a:r>
              <a:rPr lang="fr-FR" b="0" i="0" u="none" strike="noStrike" baseline="0" dirty="0">
                <a:solidFill>
                  <a:srgbClr val="000000"/>
                </a:solidFill>
              </a:rPr>
              <a:t>» en «</a:t>
            </a:r>
            <a:r>
              <a:rPr lang="fr-FR" b="1" i="0" u="none" strike="noStrike" baseline="0" dirty="0" err="1">
                <a:solidFill>
                  <a:srgbClr val="000000"/>
                </a:solidFill>
              </a:rPr>
              <a:t>bootstrap.properties</a:t>
            </a:r>
            <a:r>
              <a:rPr lang="fr-FR" b="0" i="0" u="none" strike="noStrike" baseline="0" dirty="0">
                <a:solidFill>
                  <a:srgbClr val="000000"/>
                </a:solidFill>
              </a:rPr>
              <a:t>»</a:t>
            </a:r>
          </a:p>
          <a:p>
            <a:pPr marL="285750" indent="-285750">
              <a:buFont typeface="Wingdings" panose="05000000000000000000" pitchFamily="2" charset="2"/>
              <a:buChar char="§"/>
            </a:pPr>
            <a:endParaRPr lang="fr-FR" dirty="0">
              <a:solidFill>
                <a:srgbClr val="000000"/>
              </a:solidFill>
            </a:endParaRPr>
          </a:p>
          <a:p>
            <a:endParaRPr lang="fr-FR" dirty="0">
              <a:solidFill>
                <a:srgbClr val="000000"/>
              </a:solidFill>
            </a:endParaRPr>
          </a:p>
          <a:p>
            <a:pPr marL="285750" indent="-285750">
              <a:buFont typeface="Wingdings" panose="05000000000000000000" pitchFamily="2" charset="2"/>
              <a:buChar char="§"/>
            </a:pPr>
            <a:endParaRPr lang="fr-FR" b="0" i="0" u="none" strike="noStrike" baseline="0" dirty="0">
              <a:solidFill>
                <a:srgbClr val="000000"/>
              </a:solidFill>
            </a:endParaRPr>
          </a:p>
          <a:p>
            <a:pPr marL="285750" indent="-285750">
              <a:buFont typeface="Wingdings" panose="05000000000000000000" pitchFamily="2" charset="2"/>
              <a:buChar char="§"/>
            </a:pPr>
            <a:endParaRPr lang="fr-FR" b="0" i="0" u="none" strike="noStrike" baseline="0" dirty="0">
              <a:solidFill>
                <a:srgbClr val="000000"/>
              </a:solidFill>
            </a:endParaRPr>
          </a:p>
          <a:p>
            <a:pPr marL="285750" indent="-285750">
              <a:buFont typeface="Wingdings" panose="05000000000000000000" pitchFamily="2" charset="2"/>
              <a:buChar char="§"/>
            </a:pPr>
            <a:endParaRPr lang="fr-FR" dirty="0">
              <a:solidFill>
                <a:srgbClr val="000000"/>
              </a:solidFill>
            </a:endParaRPr>
          </a:p>
          <a:p>
            <a:pPr marL="285750" indent="-285750">
              <a:buFont typeface="Wingdings" panose="05000000000000000000" pitchFamily="2" charset="2"/>
              <a:buChar char="§"/>
            </a:pPr>
            <a:r>
              <a:rPr lang="fr-FR" b="0" i="0" u="none" strike="noStrike" baseline="0" dirty="0">
                <a:solidFill>
                  <a:srgbClr val="000000"/>
                </a:solidFill>
              </a:rPr>
              <a:t>Démarrage </a:t>
            </a:r>
            <a:r>
              <a:rPr lang="fr-FR" b="0" i="0" u="none" strike="noStrike" baseline="0" dirty="0" err="1">
                <a:solidFill>
                  <a:srgbClr val="000000"/>
                </a:solidFill>
              </a:rPr>
              <a:t>Microservice</a:t>
            </a:r>
            <a:r>
              <a:rPr lang="fr-FR" b="0" i="0" u="none" strike="noStrike" baseline="0" dirty="0">
                <a:solidFill>
                  <a:srgbClr val="000000"/>
                </a:solidFill>
              </a:rPr>
              <a:t>-produit </a:t>
            </a:r>
          </a:p>
          <a:p>
            <a:endParaRPr lang="fr-FR" b="0" i="0" u="none" strike="noStrike" baseline="0" dirty="0">
              <a:solidFill>
                <a:srgbClr val="000000"/>
              </a:solidFill>
            </a:endParaRPr>
          </a:p>
        </p:txBody>
      </p:sp>
      <p:pic>
        <p:nvPicPr>
          <p:cNvPr id="24" name="Image 23">
            <a:extLst>
              <a:ext uri="{FF2B5EF4-FFF2-40B4-BE49-F238E27FC236}">
                <a16:creationId xmlns:a16="http://schemas.microsoft.com/office/drawing/2014/main" id="{B03A225F-BE9D-0E6B-FAEA-F364075C49B9}"/>
              </a:ext>
            </a:extLst>
          </p:cNvPr>
          <p:cNvPicPr>
            <a:picLocks noChangeAspect="1"/>
          </p:cNvPicPr>
          <p:nvPr/>
        </p:nvPicPr>
        <p:blipFill>
          <a:blip r:embed="rId2"/>
          <a:stretch>
            <a:fillRect/>
          </a:stretch>
        </p:blipFill>
        <p:spPr>
          <a:xfrm>
            <a:off x="2607277" y="4830521"/>
            <a:ext cx="6944496" cy="940090"/>
          </a:xfrm>
          <a:prstGeom prst="rect">
            <a:avLst/>
          </a:prstGeom>
        </p:spPr>
      </p:pic>
    </p:spTree>
    <p:extLst>
      <p:ext uri="{BB962C8B-B14F-4D97-AF65-F5344CB8AC3E}">
        <p14:creationId xmlns:p14="http://schemas.microsoft.com/office/powerpoint/2010/main" val="2245103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7">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
                                            <p:txEl>
                                              <p:pRg st="8" end="8"/>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7">
                                            <p:txEl>
                                              <p:pRg st="9" end="9"/>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7">
                                            <p:txEl>
                                              <p:pRg st="11" end="11"/>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7">
                                            <p:txEl>
                                              <p:pRg st="17" end="1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4" name="Rectangle 63">
            <a:extLst>
              <a:ext uri="{FF2B5EF4-FFF2-40B4-BE49-F238E27FC236}">
                <a16:creationId xmlns:a16="http://schemas.microsoft.com/office/drawing/2014/main" id="{1EADCAF8-8823-4E89-8612-21029831A4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28CA07B2-0819-4B62-9425-7A52BBDD70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p>
        </p:txBody>
      </p:sp>
      <p:grpSp>
        <p:nvGrpSpPr>
          <p:cNvPr id="68" name="Group 67">
            <a:extLst>
              <a:ext uri="{FF2B5EF4-FFF2-40B4-BE49-F238E27FC236}">
                <a16:creationId xmlns:a16="http://schemas.microsoft.com/office/drawing/2014/main" id="{DA02BEE4-A5D4-40AF-882D-49D34B086FF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03402" y="3985"/>
            <a:ext cx="9772765" cy="6858000"/>
            <a:chOff x="1303402" y="36937"/>
            <a:chExt cx="9772765" cy="6858000"/>
          </a:xfrm>
        </p:grpSpPr>
        <p:sp>
          <p:nvSpPr>
            <p:cNvPr id="69" name="Freeform: Shape 68">
              <a:extLst>
                <a:ext uri="{FF2B5EF4-FFF2-40B4-BE49-F238E27FC236}">
                  <a16:creationId xmlns:a16="http://schemas.microsoft.com/office/drawing/2014/main" id="{0F5843EB-154F-4459-8954-BB1DF64BBD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60551" y="36937"/>
              <a:ext cx="9313016" cy="6858000"/>
            </a:xfrm>
            <a:custGeom>
              <a:avLst/>
              <a:gdLst>
                <a:gd name="connsiteX0" fmla="*/ 6993556 w 9313016"/>
                <a:gd name="connsiteY0" fmla="*/ 0 h 6858000"/>
                <a:gd name="connsiteX1" fmla="*/ 7358516 w 9313016"/>
                <a:gd name="connsiteY1" fmla="*/ 0 h 6858000"/>
                <a:gd name="connsiteX2" fmla="*/ 7475006 w 9313016"/>
                <a:gd name="connsiteY2" fmla="*/ 82722 h 6858000"/>
                <a:gd name="connsiteX3" fmla="*/ 7816357 w 9313016"/>
                <a:gd name="connsiteY3" fmla="*/ 358482 h 6858000"/>
                <a:gd name="connsiteX4" fmla="*/ 8421752 w 9313016"/>
                <a:gd name="connsiteY4" fmla="*/ 995405 h 6858000"/>
                <a:gd name="connsiteX5" fmla="*/ 8897059 w 9313016"/>
                <a:gd name="connsiteY5" fmla="*/ 1737211 h 6858000"/>
                <a:gd name="connsiteX6" fmla="*/ 9206633 w 9313016"/>
                <a:gd name="connsiteY6" fmla="*/ 2564460 h 6858000"/>
                <a:gd name="connsiteX7" fmla="*/ 9286787 w 9313016"/>
                <a:gd name="connsiteY7" fmla="*/ 3000164 h 6858000"/>
                <a:gd name="connsiteX8" fmla="*/ 9312914 w 9313016"/>
                <a:gd name="connsiteY8" fmla="*/ 3442493 h 6858000"/>
                <a:gd name="connsiteX9" fmla="*/ 9190562 w 9313016"/>
                <a:gd name="connsiteY9" fmla="*/ 4316686 h 6858000"/>
                <a:gd name="connsiteX10" fmla="*/ 9043416 w 9313016"/>
                <a:gd name="connsiteY10" fmla="*/ 4734917 h 6858000"/>
                <a:gd name="connsiteX11" fmla="*/ 8809657 w 9313016"/>
                <a:gd name="connsiteY11" fmla="*/ 5128718 h 6858000"/>
                <a:gd name="connsiteX12" fmla="*/ 8645997 w 9313016"/>
                <a:gd name="connsiteY12" fmla="*/ 5297441 h 6858000"/>
                <a:gd name="connsiteX13" fmla="*/ 8457787 w 9313016"/>
                <a:gd name="connsiteY13" fmla="*/ 5433763 h 6858000"/>
                <a:gd name="connsiteX14" fmla="*/ 8260803 w 9313016"/>
                <a:gd name="connsiteY14" fmla="*/ 5541237 h 6858000"/>
                <a:gd name="connsiteX15" fmla="*/ 8066136 w 9313016"/>
                <a:gd name="connsiteY15" fmla="*/ 5635704 h 6858000"/>
                <a:gd name="connsiteX16" fmla="*/ 7698638 w 9313016"/>
                <a:gd name="connsiteY16" fmla="*/ 5837163 h 6858000"/>
                <a:gd name="connsiteX17" fmla="*/ 7370135 w 9313016"/>
                <a:gd name="connsiteY17" fmla="*/ 6090081 h 6858000"/>
                <a:gd name="connsiteX18" fmla="*/ 7218897 w 9313016"/>
                <a:gd name="connsiteY18" fmla="*/ 6235860 h 6858000"/>
                <a:gd name="connsiteX19" fmla="*/ 7070665 w 9313016"/>
                <a:gd name="connsiteY19" fmla="*/ 6387205 h 6858000"/>
                <a:gd name="connsiteX20" fmla="*/ 6779035 w 9313016"/>
                <a:gd name="connsiteY20" fmla="*/ 6697100 h 6858000"/>
                <a:gd name="connsiteX21" fmla="*/ 6631837 w 9313016"/>
                <a:gd name="connsiteY21" fmla="*/ 6852239 h 6858000"/>
                <a:gd name="connsiteX22" fmla="*/ 6626221 w 9313016"/>
                <a:gd name="connsiteY22" fmla="*/ 6858000 h 6858000"/>
                <a:gd name="connsiteX23" fmla="*/ 6424725 w 9313016"/>
                <a:gd name="connsiteY23" fmla="*/ 6858000 h 6858000"/>
                <a:gd name="connsiteX24" fmla="*/ 6527382 w 9313016"/>
                <a:gd name="connsiteY24" fmla="*/ 6756333 h 6858000"/>
                <a:gd name="connsiteX25" fmla="*/ 6674233 w 9313016"/>
                <a:gd name="connsiteY25" fmla="*/ 6603450 h 6858000"/>
                <a:gd name="connsiteX26" fmla="*/ 6965813 w 9313016"/>
                <a:gd name="connsiteY26" fmla="*/ 6292932 h 6858000"/>
                <a:gd name="connsiteX27" fmla="*/ 7112961 w 9313016"/>
                <a:gd name="connsiteY27" fmla="*/ 6137505 h 6858000"/>
                <a:gd name="connsiteX28" fmla="*/ 7264790 w 9313016"/>
                <a:gd name="connsiteY28" fmla="*/ 5983710 h 6858000"/>
                <a:gd name="connsiteX29" fmla="*/ 7974595 w 9313016"/>
                <a:gd name="connsiteY29" fmla="*/ 5470773 h 6858000"/>
                <a:gd name="connsiteX30" fmla="*/ 8331591 w 9313016"/>
                <a:gd name="connsiteY30" fmla="*/ 5254048 h 6858000"/>
                <a:gd name="connsiteX31" fmla="*/ 8599807 w 9313016"/>
                <a:gd name="connsiteY31" fmla="*/ 4980010 h 6858000"/>
                <a:gd name="connsiteX32" fmla="*/ 8766474 w 9313016"/>
                <a:gd name="connsiteY32" fmla="*/ 4631524 h 6858000"/>
                <a:gd name="connsiteX33" fmla="*/ 8865755 w 9313016"/>
                <a:gd name="connsiteY33" fmla="*/ 4244445 h 6858000"/>
                <a:gd name="connsiteX34" fmla="*/ 8882911 w 9313016"/>
                <a:gd name="connsiteY34" fmla="*/ 4145659 h 6858000"/>
                <a:gd name="connsiteX35" fmla="*/ 8897403 w 9313016"/>
                <a:gd name="connsiteY35" fmla="*/ 4046633 h 6858000"/>
                <a:gd name="connsiteX36" fmla="*/ 8908298 w 9313016"/>
                <a:gd name="connsiteY36" fmla="*/ 3947271 h 6858000"/>
                <a:gd name="connsiteX37" fmla="*/ 8916184 w 9313016"/>
                <a:gd name="connsiteY37" fmla="*/ 3847765 h 6858000"/>
                <a:gd name="connsiteX38" fmla="*/ 8920670 w 9313016"/>
                <a:gd name="connsiteY38" fmla="*/ 3449597 h 6858000"/>
                <a:gd name="connsiteX39" fmla="*/ 8914607 w 9313016"/>
                <a:gd name="connsiteY39" fmla="*/ 3350283 h 6858000"/>
                <a:gd name="connsiteX40" fmla="*/ 8905340 w 9313016"/>
                <a:gd name="connsiteY40" fmla="*/ 3251209 h 6858000"/>
                <a:gd name="connsiteX41" fmla="*/ 8893854 w 9313016"/>
                <a:gd name="connsiteY41" fmla="*/ 3152376 h 6858000"/>
                <a:gd name="connsiteX42" fmla="*/ 8879706 w 9313016"/>
                <a:gd name="connsiteY42" fmla="*/ 3053878 h 6858000"/>
                <a:gd name="connsiteX43" fmla="*/ 8797531 w 9313016"/>
                <a:gd name="connsiteY43" fmla="*/ 2663966 h 6858000"/>
                <a:gd name="connsiteX44" fmla="*/ 8520442 w 9313016"/>
                <a:gd name="connsiteY44" fmla="*/ 1911983 h 6858000"/>
                <a:gd name="connsiteX45" fmla="*/ 8332626 w 9313016"/>
                <a:gd name="connsiteY45" fmla="*/ 1553608 h 6858000"/>
                <a:gd name="connsiteX46" fmla="*/ 8116317 w 9313016"/>
                <a:gd name="connsiteY46" fmla="*/ 1208529 h 6858000"/>
                <a:gd name="connsiteX47" fmla="*/ 7873293 w 9313016"/>
                <a:gd name="connsiteY47" fmla="*/ 878284 h 6858000"/>
                <a:gd name="connsiteX48" fmla="*/ 7604337 w 9313016"/>
                <a:gd name="connsiteY48" fmla="*/ 565125 h 6858000"/>
                <a:gd name="connsiteX49" fmla="*/ 7311128 w 9313016"/>
                <a:gd name="connsiteY49" fmla="*/ 270591 h 6858000"/>
                <a:gd name="connsiteX50" fmla="*/ 1752019 w 9313016"/>
                <a:gd name="connsiteY50" fmla="*/ 0 h 6858000"/>
                <a:gd name="connsiteX51" fmla="*/ 2155804 w 9313016"/>
                <a:gd name="connsiteY51" fmla="*/ 0 h 6858000"/>
                <a:gd name="connsiteX52" fmla="*/ 2103975 w 9313016"/>
                <a:gd name="connsiteY52" fmla="*/ 40789 h 6858000"/>
                <a:gd name="connsiteX53" fmla="*/ 1656310 w 9313016"/>
                <a:gd name="connsiteY53" fmla="*/ 470035 h 6858000"/>
                <a:gd name="connsiteX54" fmla="*/ 806013 w 9313016"/>
                <a:gd name="connsiteY54" fmla="*/ 1841133 h 6858000"/>
                <a:gd name="connsiteX55" fmla="*/ 580685 w 9313016"/>
                <a:gd name="connsiteY55" fmla="*/ 2606364 h 6858000"/>
                <a:gd name="connsiteX56" fmla="*/ 503489 w 9313016"/>
                <a:gd name="connsiteY56" fmla="*/ 3397276 h 6858000"/>
                <a:gd name="connsiteX57" fmla="*/ 570135 w 9313016"/>
                <a:gd name="connsiteY57" fmla="*/ 4188235 h 6858000"/>
                <a:gd name="connsiteX58" fmla="*/ 783387 w 9313016"/>
                <a:gd name="connsiteY58" fmla="*/ 4953850 h 6858000"/>
                <a:gd name="connsiteX59" fmla="*/ 1628014 w 9313016"/>
                <a:gd name="connsiteY59" fmla="*/ 6308245 h 6858000"/>
                <a:gd name="connsiteX60" fmla="*/ 2235998 w 9313016"/>
                <a:gd name="connsiteY60" fmla="*/ 6844829 h 6858000"/>
                <a:gd name="connsiteX61" fmla="*/ 2255028 w 9313016"/>
                <a:gd name="connsiteY61" fmla="*/ 6858000 h 6858000"/>
                <a:gd name="connsiteX62" fmla="*/ 1578787 w 9313016"/>
                <a:gd name="connsiteY62" fmla="*/ 6858000 h 6858000"/>
                <a:gd name="connsiteX63" fmla="*/ 1465153 w 9313016"/>
                <a:gd name="connsiteY63" fmla="*/ 6759050 h 6858000"/>
                <a:gd name="connsiteX64" fmla="*/ 1303650 w 9313016"/>
                <a:gd name="connsiteY64" fmla="*/ 6604267 h 6858000"/>
                <a:gd name="connsiteX65" fmla="*/ 323708 w 9313016"/>
                <a:gd name="connsiteY65" fmla="*/ 5126365 h 6858000"/>
                <a:gd name="connsiteX66" fmla="*/ 872 w 9313016"/>
                <a:gd name="connsiteY66" fmla="*/ 3391228 h 6858000"/>
                <a:gd name="connsiteX67" fmla="*/ 105428 w 9313016"/>
                <a:gd name="connsiteY67" fmla="*/ 2511899 h 6858000"/>
                <a:gd name="connsiteX68" fmla="*/ 384933 w 9313016"/>
                <a:gd name="connsiteY68" fmla="*/ 1670971 h 6858000"/>
                <a:gd name="connsiteX69" fmla="*/ 1433593 w 9313016"/>
                <a:gd name="connsiteY69" fmla="*/ 256095 h 6858000"/>
                <a:gd name="connsiteX70" fmla="*/ 1602664 w 9313016"/>
                <a:gd name="connsiteY70" fmla="*/ 1137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9313016" h="6858000">
                  <a:moveTo>
                    <a:pt x="6993556" y="0"/>
                  </a:moveTo>
                  <a:lnTo>
                    <a:pt x="7358516" y="0"/>
                  </a:lnTo>
                  <a:lnTo>
                    <a:pt x="7475006" y="82722"/>
                  </a:lnTo>
                  <a:cubicBezTo>
                    <a:pt x="7592423" y="169778"/>
                    <a:pt x="7706366" y="261748"/>
                    <a:pt x="7816357" y="358482"/>
                  </a:cubicBezTo>
                  <a:cubicBezTo>
                    <a:pt x="8036559" y="551589"/>
                    <a:pt x="8239655" y="764905"/>
                    <a:pt x="8421752" y="995405"/>
                  </a:cubicBezTo>
                  <a:cubicBezTo>
                    <a:pt x="8604736" y="1225282"/>
                    <a:pt x="8763567" y="1474646"/>
                    <a:pt x="8897059" y="1737211"/>
                  </a:cubicBezTo>
                  <a:cubicBezTo>
                    <a:pt x="9029909" y="2000162"/>
                    <a:pt x="9134317" y="2277990"/>
                    <a:pt x="9206633" y="2564460"/>
                  </a:cubicBezTo>
                  <a:cubicBezTo>
                    <a:pt x="9242322" y="2707791"/>
                    <a:pt x="9269041" y="2853474"/>
                    <a:pt x="9286787" y="3000164"/>
                  </a:cubicBezTo>
                  <a:cubicBezTo>
                    <a:pt x="9304977" y="3146856"/>
                    <a:pt x="9314097" y="3294698"/>
                    <a:pt x="9312914" y="3442493"/>
                  </a:cubicBezTo>
                  <a:cubicBezTo>
                    <a:pt x="9309906" y="3737987"/>
                    <a:pt x="9270717" y="4033288"/>
                    <a:pt x="9190562" y="4316686"/>
                  </a:cubicBezTo>
                  <a:cubicBezTo>
                    <a:pt x="9150486" y="4458240"/>
                    <a:pt x="9103951" y="4597587"/>
                    <a:pt x="9043416" y="4734917"/>
                  </a:cubicBezTo>
                  <a:cubicBezTo>
                    <a:pt x="8982980" y="4871817"/>
                    <a:pt x="8908740" y="5007131"/>
                    <a:pt x="8809657" y="5128718"/>
                  </a:cubicBezTo>
                  <a:cubicBezTo>
                    <a:pt x="8760312" y="5189247"/>
                    <a:pt x="8706137" y="5246945"/>
                    <a:pt x="8645997" y="5297441"/>
                  </a:cubicBezTo>
                  <a:cubicBezTo>
                    <a:pt x="8586252" y="5348274"/>
                    <a:pt x="8522809" y="5393730"/>
                    <a:pt x="8457787" y="5433763"/>
                  </a:cubicBezTo>
                  <a:cubicBezTo>
                    <a:pt x="8392816" y="5474132"/>
                    <a:pt x="8326219" y="5508213"/>
                    <a:pt x="8260803" y="5541237"/>
                  </a:cubicBezTo>
                  <a:cubicBezTo>
                    <a:pt x="8195289" y="5574071"/>
                    <a:pt x="8130023" y="5604838"/>
                    <a:pt x="8066136" y="5635704"/>
                  </a:cubicBezTo>
                  <a:cubicBezTo>
                    <a:pt x="7938313" y="5697433"/>
                    <a:pt x="7815222" y="5762186"/>
                    <a:pt x="7698638" y="5837163"/>
                  </a:cubicBezTo>
                  <a:cubicBezTo>
                    <a:pt x="7582449" y="5912381"/>
                    <a:pt x="7471881" y="5996094"/>
                    <a:pt x="7370135" y="6090081"/>
                  </a:cubicBezTo>
                  <a:cubicBezTo>
                    <a:pt x="7319460" y="6136593"/>
                    <a:pt x="7268881" y="6186082"/>
                    <a:pt x="7218897" y="6235860"/>
                  </a:cubicBezTo>
                  <a:cubicBezTo>
                    <a:pt x="7168763" y="6285493"/>
                    <a:pt x="7119665" y="6336229"/>
                    <a:pt x="7070665" y="6387205"/>
                  </a:cubicBezTo>
                  <a:cubicBezTo>
                    <a:pt x="6972715" y="6489208"/>
                    <a:pt x="6876195" y="6593131"/>
                    <a:pt x="6779035" y="6697100"/>
                  </a:cubicBezTo>
                  <a:cubicBezTo>
                    <a:pt x="6730379" y="6748989"/>
                    <a:pt x="6681528" y="6800878"/>
                    <a:pt x="6631837" y="6852239"/>
                  </a:cubicBezTo>
                  <a:lnTo>
                    <a:pt x="6626221" y="6858000"/>
                  </a:lnTo>
                  <a:lnTo>
                    <a:pt x="6424725" y="6858000"/>
                  </a:lnTo>
                  <a:lnTo>
                    <a:pt x="6527382" y="6756333"/>
                  </a:lnTo>
                  <a:cubicBezTo>
                    <a:pt x="6576726" y="6705932"/>
                    <a:pt x="6625480" y="6654811"/>
                    <a:pt x="6674233" y="6603450"/>
                  </a:cubicBezTo>
                  <a:cubicBezTo>
                    <a:pt x="6771788" y="6500920"/>
                    <a:pt x="6868309" y="6396757"/>
                    <a:pt x="6965813" y="6292932"/>
                  </a:cubicBezTo>
                  <a:lnTo>
                    <a:pt x="7112961" y="6137505"/>
                  </a:lnTo>
                  <a:cubicBezTo>
                    <a:pt x="7162354" y="6085808"/>
                    <a:pt x="7211945" y="6034640"/>
                    <a:pt x="7264790" y="5983710"/>
                  </a:cubicBezTo>
                  <a:cubicBezTo>
                    <a:pt x="7472373" y="5779130"/>
                    <a:pt x="7721610" y="5610648"/>
                    <a:pt x="7974595" y="5470773"/>
                  </a:cubicBezTo>
                  <a:cubicBezTo>
                    <a:pt x="8099903" y="5399395"/>
                    <a:pt x="8224127" y="5332529"/>
                    <a:pt x="8331591" y="5254048"/>
                  </a:cubicBezTo>
                  <a:cubicBezTo>
                    <a:pt x="8439351" y="5176047"/>
                    <a:pt x="8529660" y="5085949"/>
                    <a:pt x="8599807" y="4980010"/>
                  </a:cubicBezTo>
                  <a:cubicBezTo>
                    <a:pt x="8671187" y="4875128"/>
                    <a:pt x="8723982" y="4756086"/>
                    <a:pt x="8766474" y="4631524"/>
                  </a:cubicBezTo>
                  <a:cubicBezTo>
                    <a:pt x="8808968" y="4507010"/>
                    <a:pt x="8840615" y="4375872"/>
                    <a:pt x="8865755" y="4244445"/>
                  </a:cubicBezTo>
                  <a:cubicBezTo>
                    <a:pt x="8871375" y="4211468"/>
                    <a:pt x="8878129" y="4178731"/>
                    <a:pt x="8882911" y="4145659"/>
                  </a:cubicBezTo>
                  <a:lnTo>
                    <a:pt x="8897403" y="4046633"/>
                  </a:lnTo>
                  <a:lnTo>
                    <a:pt x="8908298" y="3947271"/>
                  </a:lnTo>
                  <a:cubicBezTo>
                    <a:pt x="8912389" y="3914247"/>
                    <a:pt x="8913425" y="3880886"/>
                    <a:pt x="8916184" y="3847765"/>
                  </a:cubicBezTo>
                  <a:cubicBezTo>
                    <a:pt x="8925797" y="3715091"/>
                    <a:pt x="8925945" y="3582127"/>
                    <a:pt x="8920670" y="3449597"/>
                  </a:cubicBezTo>
                  <a:lnTo>
                    <a:pt x="8914607" y="3350283"/>
                  </a:lnTo>
                  <a:cubicBezTo>
                    <a:pt x="8911995" y="3317211"/>
                    <a:pt x="8908348" y="3284233"/>
                    <a:pt x="8905340" y="3251209"/>
                  </a:cubicBezTo>
                  <a:cubicBezTo>
                    <a:pt x="8902628" y="3218185"/>
                    <a:pt x="8897551" y="3185305"/>
                    <a:pt x="8893854" y="3152376"/>
                  </a:cubicBezTo>
                  <a:cubicBezTo>
                    <a:pt x="8890305" y="3119399"/>
                    <a:pt x="8884932" y="3086662"/>
                    <a:pt x="8879706" y="3053878"/>
                  </a:cubicBezTo>
                  <a:cubicBezTo>
                    <a:pt x="8858707" y="2922835"/>
                    <a:pt x="8831249" y="2792705"/>
                    <a:pt x="8797531" y="2663966"/>
                  </a:cubicBezTo>
                  <a:cubicBezTo>
                    <a:pt x="8728616" y="2406777"/>
                    <a:pt x="8635497" y="2155109"/>
                    <a:pt x="8520442" y="1911983"/>
                  </a:cubicBezTo>
                  <a:cubicBezTo>
                    <a:pt x="8462667" y="1790541"/>
                    <a:pt x="8400112" y="1670923"/>
                    <a:pt x="8332626" y="1553608"/>
                  </a:cubicBezTo>
                  <a:cubicBezTo>
                    <a:pt x="8265683" y="1436006"/>
                    <a:pt x="8192973" y="1321188"/>
                    <a:pt x="8116317" y="1208529"/>
                  </a:cubicBezTo>
                  <a:cubicBezTo>
                    <a:pt x="8039811" y="1095776"/>
                    <a:pt x="7958079" y="986094"/>
                    <a:pt x="7873293" y="878284"/>
                  </a:cubicBezTo>
                  <a:cubicBezTo>
                    <a:pt x="7787814" y="771002"/>
                    <a:pt x="7697999" y="666551"/>
                    <a:pt x="7604337" y="565125"/>
                  </a:cubicBezTo>
                  <a:cubicBezTo>
                    <a:pt x="7510479" y="463891"/>
                    <a:pt x="7413367" y="364818"/>
                    <a:pt x="7311128" y="270591"/>
                  </a:cubicBezTo>
                  <a:close/>
                  <a:moveTo>
                    <a:pt x="1752019" y="0"/>
                  </a:moveTo>
                  <a:lnTo>
                    <a:pt x="2155804" y="0"/>
                  </a:lnTo>
                  <a:lnTo>
                    <a:pt x="2103975" y="40789"/>
                  </a:lnTo>
                  <a:cubicBezTo>
                    <a:pt x="1943592" y="173585"/>
                    <a:pt x="1793955" y="317500"/>
                    <a:pt x="1656310" y="470035"/>
                  </a:cubicBezTo>
                  <a:cubicBezTo>
                    <a:pt x="1288172" y="876939"/>
                    <a:pt x="1002998" y="1344708"/>
                    <a:pt x="806013" y="1841133"/>
                  </a:cubicBezTo>
                  <a:cubicBezTo>
                    <a:pt x="707818" y="2089538"/>
                    <a:pt x="630868" y="2345480"/>
                    <a:pt x="580685" y="2606364"/>
                  </a:cubicBezTo>
                  <a:cubicBezTo>
                    <a:pt x="530749" y="2867250"/>
                    <a:pt x="504868" y="3132119"/>
                    <a:pt x="503489" y="3397276"/>
                  </a:cubicBezTo>
                  <a:cubicBezTo>
                    <a:pt x="501467" y="3662434"/>
                    <a:pt x="524093" y="3927351"/>
                    <a:pt x="570135" y="4188235"/>
                  </a:cubicBezTo>
                  <a:cubicBezTo>
                    <a:pt x="615734" y="4449264"/>
                    <a:pt x="688642" y="4705493"/>
                    <a:pt x="783387" y="4953850"/>
                  </a:cubicBezTo>
                  <a:cubicBezTo>
                    <a:pt x="974357" y="5449796"/>
                    <a:pt x="1259630" y="5913773"/>
                    <a:pt x="1628014" y="6308245"/>
                  </a:cubicBezTo>
                  <a:cubicBezTo>
                    <a:pt x="1812182" y="6505481"/>
                    <a:pt x="2016215" y="6685052"/>
                    <a:pt x="2235998" y="6844829"/>
                  </a:cubicBezTo>
                  <a:lnTo>
                    <a:pt x="2255028" y="6858000"/>
                  </a:lnTo>
                  <a:lnTo>
                    <a:pt x="1578787" y="6858000"/>
                  </a:lnTo>
                  <a:lnTo>
                    <a:pt x="1465153" y="6759050"/>
                  </a:lnTo>
                  <a:cubicBezTo>
                    <a:pt x="1410086" y="6708726"/>
                    <a:pt x="1356236" y="6657104"/>
                    <a:pt x="1303650" y="6604267"/>
                  </a:cubicBezTo>
                  <a:cubicBezTo>
                    <a:pt x="883506" y="6181043"/>
                    <a:pt x="548150" y="5676072"/>
                    <a:pt x="323708" y="5126365"/>
                  </a:cubicBezTo>
                  <a:cubicBezTo>
                    <a:pt x="97737" y="4577139"/>
                    <a:pt x="-10958" y="3981927"/>
                    <a:pt x="872" y="3391228"/>
                  </a:cubicBezTo>
                  <a:cubicBezTo>
                    <a:pt x="5951" y="3095783"/>
                    <a:pt x="40506" y="2800528"/>
                    <a:pt x="105428" y="2511899"/>
                  </a:cubicBezTo>
                  <a:cubicBezTo>
                    <a:pt x="170104" y="2223317"/>
                    <a:pt x="262089" y="1940399"/>
                    <a:pt x="384933" y="1670971"/>
                  </a:cubicBezTo>
                  <a:cubicBezTo>
                    <a:pt x="629092" y="1131344"/>
                    <a:pt x="991955" y="646919"/>
                    <a:pt x="1433593" y="256095"/>
                  </a:cubicBezTo>
                  <a:cubicBezTo>
                    <a:pt x="1488791" y="207206"/>
                    <a:pt x="1545179" y="159733"/>
                    <a:pt x="1602664" y="113704"/>
                  </a:cubicBezTo>
                  <a:close/>
                </a:path>
              </a:pathLst>
            </a:custGeom>
            <a:gradFill>
              <a:gsLst>
                <a:gs pos="2000">
                  <a:schemeClr val="bg1">
                    <a:alpha val="10000"/>
                  </a:schemeClr>
                </a:gs>
                <a:gs pos="16000">
                  <a:schemeClr val="accent6">
                    <a:alpha val="8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0" name="Freeform: Shape 69">
              <a:extLst>
                <a:ext uri="{FF2B5EF4-FFF2-40B4-BE49-F238E27FC236}">
                  <a16:creationId xmlns:a16="http://schemas.microsoft.com/office/drawing/2014/main" id="{75905135-55D9-431B-8D5A-4C5C92B1FE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59468" y="36937"/>
              <a:ext cx="9065550" cy="6858000"/>
            </a:xfrm>
            <a:custGeom>
              <a:avLst/>
              <a:gdLst>
                <a:gd name="connsiteX0" fmla="*/ 1839951 w 9065550"/>
                <a:gd name="connsiteY0" fmla="*/ 0 h 6858000"/>
                <a:gd name="connsiteX1" fmla="*/ 6979427 w 9065550"/>
                <a:gd name="connsiteY1" fmla="*/ 0 h 6858000"/>
                <a:gd name="connsiteX2" fmla="*/ 6989586 w 9065550"/>
                <a:gd name="connsiteY2" fmla="*/ 6825 h 6858000"/>
                <a:gd name="connsiteX3" fmla="*/ 8932062 w 9065550"/>
                <a:gd name="connsiteY3" fmla="*/ 4580835 h 6858000"/>
                <a:gd name="connsiteX4" fmla="*/ 7166294 w 9065550"/>
                <a:gd name="connsiteY4" fmla="*/ 6259703 h 6858000"/>
                <a:gd name="connsiteX5" fmla="*/ 6868878 w 9065550"/>
                <a:gd name="connsiteY5" fmla="*/ 6564765 h 6858000"/>
                <a:gd name="connsiteX6" fmla="*/ 6591881 w 9065550"/>
                <a:gd name="connsiteY6" fmla="*/ 6858000 h 6858000"/>
                <a:gd name="connsiteX7" fmla="*/ 5184648 w 9065550"/>
                <a:gd name="connsiteY7" fmla="*/ 6858000 h 6858000"/>
                <a:gd name="connsiteX8" fmla="*/ 5244877 w 9065550"/>
                <a:gd name="connsiteY8" fmla="*/ 6817615 h 6858000"/>
                <a:gd name="connsiteX9" fmla="*/ 6033853 w 9065550"/>
                <a:gd name="connsiteY9" fmla="*/ 6069135 h 6858000"/>
                <a:gd name="connsiteX10" fmla="*/ 6480248 w 9065550"/>
                <a:gd name="connsiteY10" fmla="*/ 5607082 h 6858000"/>
                <a:gd name="connsiteX11" fmla="*/ 7551502 w 9065550"/>
                <a:gd name="connsiteY11" fmla="*/ 4859004 h 6858000"/>
                <a:gd name="connsiteX12" fmla="*/ 7844227 w 9065550"/>
                <a:gd name="connsiteY12" fmla="*/ 4683074 h 6858000"/>
                <a:gd name="connsiteX13" fmla="*/ 8005810 w 9065550"/>
                <a:gd name="connsiteY13" fmla="*/ 4330239 h 6858000"/>
                <a:gd name="connsiteX14" fmla="*/ 8016191 w 9065550"/>
                <a:gd name="connsiteY14" fmla="*/ 2956574 h 6858000"/>
                <a:gd name="connsiteX15" fmla="*/ 7346424 w 9065550"/>
                <a:gd name="connsiteY15" fmla="*/ 1636739 h 6858000"/>
                <a:gd name="connsiteX16" fmla="*/ 5995751 w 9065550"/>
                <a:gd name="connsiteY16" fmla="*/ 493319 h 6858000"/>
                <a:gd name="connsiteX17" fmla="*/ 4494836 w 9065550"/>
                <a:gd name="connsiteY17" fmla="*/ 75383 h 6858000"/>
                <a:gd name="connsiteX18" fmla="*/ 2002499 w 9065550"/>
                <a:gd name="connsiteY18" fmla="*/ 1094261 h 6858000"/>
                <a:gd name="connsiteX19" fmla="*/ 1241306 w 9065550"/>
                <a:gd name="connsiteY19" fmla="*/ 2206935 h 6858000"/>
                <a:gd name="connsiteX20" fmla="*/ 961736 w 9065550"/>
                <a:gd name="connsiteY20" fmla="*/ 3573719 h 6858000"/>
                <a:gd name="connsiteX21" fmla="*/ 1193878 w 9065550"/>
                <a:gd name="connsiteY21" fmla="*/ 4824208 h 6858000"/>
                <a:gd name="connsiteX22" fmla="*/ 1832096 w 9065550"/>
                <a:gd name="connsiteY22" fmla="*/ 5873050 h 6858000"/>
                <a:gd name="connsiteX23" fmla="*/ 3010752 w 9065550"/>
                <a:gd name="connsiteY23" fmla="*/ 6749475 h 6858000"/>
                <a:gd name="connsiteX24" fmla="*/ 3187037 w 9065550"/>
                <a:gd name="connsiteY24" fmla="*/ 6824756 h 6858000"/>
                <a:gd name="connsiteX25" fmla="*/ 3278211 w 9065550"/>
                <a:gd name="connsiteY25" fmla="*/ 6858000 h 6858000"/>
                <a:gd name="connsiteX26" fmla="*/ 1480830 w 9065550"/>
                <a:gd name="connsiteY26" fmla="*/ 6858000 h 6858000"/>
                <a:gd name="connsiteX27" fmla="*/ 1427607 w 9065550"/>
                <a:gd name="connsiteY27" fmla="*/ 6811515 h 6858000"/>
                <a:gd name="connsiteX28" fmla="*/ 1100739 w 9065550"/>
                <a:gd name="connsiteY28" fmla="*/ 6477651 h 6858000"/>
                <a:gd name="connsiteX29" fmla="*/ 0 w 9065550"/>
                <a:gd name="connsiteY29" fmla="*/ 3573620 h 6858000"/>
                <a:gd name="connsiteX30" fmla="*/ 1805513 w 9065550"/>
                <a:gd name="connsiteY30"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065550" h="6858000">
                  <a:moveTo>
                    <a:pt x="1839951" y="0"/>
                  </a:moveTo>
                  <a:lnTo>
                    <a:pt x="6979427" y="0"/>
                  </a:lnTo>
                  <a:lnTo>
                    <a:pt x="6989586" y="6825"/>
                  </a:lnTo>
                  <a:cubicBezTo>
                    <a:pt x="8438828" y="1031353"/>
                    <a:pt x="9439169" y="2823601"/>
                    <a:pt x="8932062" y="4580835"/>
                  </a:cubicBezTo>
                  <a:cubicBezTo>
                    <a:pt x="8592517" y="5757293"/>
                    <a:pt x="7979652" y="5458140"/>
                    <a:pt x="7166294" y="6259703"/>
                  </a:cubicBezTo>
                  <a:cubicBezTo>
                    <a:pt x="7064618" y="6359905"/>
                    <a:pt x="6966014" y="6462297"/>
                    <a:pt x="6868878" y="6564765"/>
                  </a:cubicBezTo>
                  <a:lnTo>
                    <a:pt x="6591881" y="6858000"/>
                  </a:lnTo>
                  <a:lnTo>
                    <a:pt x="5184648" y="6858000"/>
                  </a:lnTo>
                  <a:lnTo>
                    <a:pt x="5244877" y="6817615"/>
                  </a:lnTo>
                  <a:cubicBezTo>
                    <a:pt x="5481027" y="6649287"/>
                    <a:pt x="5723665" y="6398593"/>
                    <a:pt x="6033853" y="6069135"/>
                  </a:cubicBezTo>
                  <a:cubicBezTo>
                    <a:pt x="6175680" y="5918484"/>
                    <a:pt x="6322395" y="5762660"/>
                    <a:pt x="6480248" y="5607082"/>
                  </a:cubicBezTo>
                  <a:cubicBezTo>
                    <a:pt x="6893276" y="5200077"/>
                    <a:pt x="7273697" y="5002920"/>
                    <a:pt x="7551502" y="4859004"/>
                  </a:cubicBezTo>
                  <a:cubicBezTo>
                    <a:pt x="7687884" y="4788339"/>
                    <a:pt x="7795540" y="4732559"/>
                    <a:pt x="7844227" y="4683074"/>
                  </a:cubicBezTo>
                  <a:cubicBezTo>
                    <a:pt x="7898759" y="4627636"/>
                    <a:pt x="7956165" y="4502313"/>
                    <a:pt x="8005810" y="4330239"/>
                  </a:cubicBezTo>
                  <a:cubicBezTo>
                    <a:pt x="8132968" y="3889611"/>
                    <a:pt x="8136446" y="3427460"/>
                    <a:pt x="8016191" y="2956574"/>
                  </a:cubicBezTo>
                  <a:cubicBezTo>
                    <a:pt x="7900876" y="2505064"/>
                    <a:pt x="7669287" y="2048671"/>
                    <a:pt x="7346424" y="1636739"/>
                  </a:cubicBezTo>
                  <a:cubicBezTo>
                    <a:pt x="6979764" y="1168830"/>
                    <a:pt x="6512706" y="773489"/>
                    <a:pt x="5995751" y="493319"/>
                  </a:cubicBezTo>
                  <a:cubicBezTo>
                    <a:pt x="5491195" y="219884"/>
                    <a:pt x="4972174" y="75383"/>
                    <a:pt x="4494836" y="75383"/>
                  </a:cubicBezTo>
                  <a:cubicBezTo>
                    <a:pt x="3554318" y="75383"/>
                    <a:pt x="2669191" y="437197"/>
                    <a:pt x="2002499" y="1094261"/>
                  </a:cubicBezTo>
                  <a:cubicBezTo>
                    <a:pt x="1676360" y="1415667"/>
                    <a:pt x="1420225" y="1790023"/>
                    <a:pt x="1241306" y="2206935"/>
                  </a:cubicBezTo>
                  <a:cubicBezTo>
                    <a:pt x="1055782" y="2639169"/>
                    <a:pt x="961736" y="3099027"/>
                    <a:pt x="961736" y="3573719"/>
                  </a:cubicBezTo>
                  <a:cubicBezTo>
                    <a:pt x="961736" y="4005124"/>
                    <a:pt x="1039805" y="4425841"/>
                    <a:pt x="1193878" y="4824208"/>
                  </a:cubicBezTo>
                  <a:cubicBezTo>
                    <a:pt x="1342457" y="5208423"/>
                    <a:pt x="1557214" y="5561306"/>
                    <a:pt x="1832096" y="5873050"/>
                  </a:cubicBezTo>
                  <a:cubicBezTo>
                    <a:pt x="2157126" y="6241599"/>
                    <a:pt x="2564661" y="6544656"/>
                    <a:pt x="3010752" y="6749475"/>
                  </a:cubicBezTo>
                  <a:cubicBezTo>
                    <a:pt x="3069003" y="6776219"/>
                    <a:pt x="3127773" y="6801314"/>
                    <a:pt x="3187037" y="6824756"/>
                  </a:cubicBezTo>
                  <a:lnTo>
                    <a:pt x="3278211" y="6858000"/>
                  </a:lnTo>
                  <a:lnTo>
                    <a:pt x="1480830" y="6858000"/>
                  </a:lnTo>
                  <a:lnTo>
                    <a:pt x="1427607" y="6811515"/>
                  </a:lnTo>
                  <a:cubicBezTo>
                    <a:pt x="1312870" y="6705919"/>
                    <a:pt x="1203751" y="6594470"/>
                    <a:pt x="1100739" y="6477651"/>
                  </a:cubicBezTo>
                  <a:cubicBezTo>
                    <a:pt x="415045" y="5700097"/>
                    <a:pt x="0" y="4684635"/>
                    <a:pt x="0" y="3573620"/>
                  </a:cubicBezTo>
                  <a:cubicBezTo>
                    <a:pt x="0" y="2121118"/>
                    <a:pt x="709459" y="831902"/>
                    <a:pt x="1805513" y="24133"/>
                  </a:cubicBezTo>
                  <a:close/>
                </a:path>
              </a:pathLst>
            </a:custGeom>
            <a:solidFill>
              <a:schemeClr val="accent1">
                <a:alpha val="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1" name="Freeform: Shape 70">
              <a:extLst>
                <a:ext uri="{FF2B5EF4-FFF2-40B4-BE49-F238E27FC236}">
                  <a16:creationId xmlns:a16="http://schemas.microsoft.com/office/drawing/2014/main" id="{9B732812-A0BB-4324-B390-DFEF26C109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48217" y="36937"/>
              <a:ext cx="9088051" cy="6858000"/>
            </a:xfrm>
            <a:custGeom>
              <a:avLst/>
              <a:gdLst>
                <a:gd name="connsiteX0" fmla="*/ 5158786 w 9088051"/>
                <a:gd name="connsiteY0" fmla="*/ 0 h 6858000"/>
                <a:gd name="connsiteX1" fmla="*/ 6996771 w 9088051"/>
                <a:gd name="connsiteY1" fmla="*/ 0 h 6858000"/>
                <a:gd name="connsiteX2" fmla="*/ 7006955 w 9088051"/>
                <a:gd name="connsiteY2" fmla="*/ 6825 h 6858000"/>
                <a:gd name="connsiteX3" fmla="*/ 8954230 w 9088051"/>
                <a:gd name="connsiteY3" fmla="*/ 4580835 h 6858000"/>
                <a:gd name="connsiteX4" fmla="*/ 7184080 w 9088051"/>
                <a:gd name="connsiteY4" fmla="*/ 6259703 h 6858000"/>
                <a:gd name="connsiteX5" fmla="*/ 6885926 w 9088051"/>
                <a:gd name="connsiteY5" fmla="*/ 6564765 h 6858000"/>
                <a:gd name="connsiteX6" fmla="*/ 6608241 w 9088051"/>
                <a:gd name="connsiteY6" fmla="*/ 6858000 h 6858000"/>
                <a:gd name="connsiteX7" fmla="*/ 5462870 w 9088051"/>
                <a:gd name="connsiteY7" fmla="*/ 6858000 h 6858000"/>
                <a:gd name="connsiteX8" fmla="*/ 5529056 w 9088051"/>
                <a:gd name="connsiteY8" fmla="*/ 6804645 h 6858000"/>
                <a:gd name="connsiteX9" fmla="*/ 6167613 w 9088051"/>
                <a:gd name="connsiteY9" fmla="*/ 6173667 h 6858000"/>
                <a:gd name="connsiteX10" fmla="*/ 6610973 w 9088051"/>
                <a:gd name="connsiteY10" fmla="*/ 5715860 h 6858000"/>
                <a:gd name="connsiteX11" fmla="*/ 7646083 w 9088051"/>
                <a:gd name="connsiteY11" fmla="*/ 4995842 h 6858000"/>
                <a:gd name="connsiteX12" fmla="*/ 7980054 w 9088051"/>
                <a:gd name="connsiteY12" fmla="*/ 4790095 h 6858000"/>
                <a:gd name="connsiteX13" fmla="*/ 8180437 w 9088051"/>
                <a:gd name="connsiteY13" fmla="*/ 4371964 h 6858000"/>
                <a:gd name="connsiteX14" fmla="*/ 8192058 w 9088051"/>
                <a:gd name="connsiteY14" fmla="*/ 2919242 h 6858000"/>
                <a:gd name="connsiteX15" fmla="*/ 7492638 w 9088051"/>
                <a:gd name="connsiteY15" fmla="*/ 1542845 h 6858000"/>
                <a:gd name="connsiteX16" fmla="*/ 6089097 w 9088051"/>
                <a:gd name="connsiteY16" fmla="*/ 357847 h 6858000"/>
                <a:gd name="connsiteX17" fmla="*/ 5288639 w 9088051"/>
                <a:gd name="connsiteY17" fmla="*/ 31627 h 6858000"/>
                <a:gd name="connsiteX18" fmla="*/ 1844517 w 9088051"/>
                <a:gd name="connsiteY18" fmla="*/ 0 h 6858000"/>
                <a:gd name="connsiteX19" fmla="*/ 3734467 w 9088051"/>
                <a:gd name="connsiteY19" fmla="*/ 0 h 6858000"/>
                <a:gd name="connsiteX20" fmla="*/ 3603618 w 9088051"/>
                <a:gd name="connsiteY20" fmla="*/ 28853 h 6858000"/>
                <a:gd name="connsiteX21" fmla="*/ 1892878 w 9088051"/>
                <a:gd name="connsiteY21" fmla="*/ 985434 h 6858000"/>
                <a:gd name="connsiteX22" fmla="*/ 1096045 w 9088051"/>
                <a:gd name="connsiteY22" fmla="*/ 2147349 h 6858000"/>
                <a:gd name="connsiteX23" fmla="*/ 803453 w 9088051"/>
                <a:gd name="connsiteY23" fmla="*/ 3573669 h 6858000"/>
                <a:gd name="connsiteX24" fmla="*/ 1046377 w 9088051"/>
                <a:gd name="connsiteY24" fmla="*/ 4878573 h 6858000"/>
                <a:gd name="connsiteX25" fmla="*/ 1714473 w 9088051"/>
                <a:gd name="connsiteY25" fmla="*/ 5973776 h 6858000"/>
                <a:gd name="connsiteX26" fmla="*/ 2776083 w 9088051"/>
                <a:gd name="connsiteY26" fmla="*/ 6804641 h 6858000"/>
                <a:gd name="connsiteX27" fmla="*/ 2884836 w 9088051"/>
                <a:gd name="connsiteY27" fmla="*/ 6858000 h 6858000"/>
                <a:gd name="connsiteX28" fmla="*/ 1484505 w 9088051"/>
                <a:gd name="connsiteY28" fmla="*/ 6858000 h 6858000"/>
                <a:gd name="connsiteX29" fmla="*/ 1431151 w 9088051"/>
                <a:gd name="connsiteY29" fmla="*/ 6811515 h 6858000"/>
                <a:gd name="connsiteX30" fmla="*/ 1103471 w 9088051"/>
                <a:gd name="connsiteY30" fmla="*/ 6477651 h 6858000"/>
                <a:gd name="connsiteX31" fmla="*/ 0 w 9088051"/>
                <a:gd name="connsiteY31" fmla="*/ 3573620 h 6858000"/>
                <a:gd name="connsiteX32" fmla="*/ 1809994 w 9088051"/>
                <a:gd name="connsiteY32"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088051" h="6858000">
                  <a:moveTo>
                    <a:pt x="5158786" y="0"/>
                  </a:moveTo>
                  <a:lnTo>
                    <a:pt x="6996771" y="0"/>
                  </a:lnTo>
                  <a:lnTo>
                    <a:pt x="7006955" y="6825"/>
                  </a:lnTo>
                  <a:cubicBezTo>
                    <a:pt x="8459794" y="1031353"/>
                    <a:pt x="9462596" y="2823601"/>
                    <a:pt x="8954230" y="4580835"/>
                  </a:cubicBezTo>
                  <a:cubicBezTo>
                    <a:pt x="8613842" y="5757293"/>
                    <a:pt x="7999457" y="5458140"/>
                    <a:pt x="7184080" y="6259703"/>
                  </a:cubicBezTo>
                  <a:cubicBezTo>
                    <a:pt x="7082152" y="6359905"/>
                    <a:pt x="6983303" y="6462297"/>
                    <a:pt x="6885926" y="6564765"/>
                  </a:cubicBezTo>
                  <a:lnTo>
                    <a:pt x="6608241" y="6858000"/>
                  </a:lnTo>
                  <a:lnTo>
                    <a:pt x="5462870" y="6858000"/>
                  </a:lnTo>
                  <a:lnTo>
                    <a:pt x="5529056" y="6804645"/>
                  </a:lnTo>
                  <a:cubicBezTo>
                    <a:pt x="5740217" y="6626505"/>
                    <a:pt x="5949382" y="6404876"/>
                    <a:pt x="6167613" y="6173667"/>
                  </a:cubicBezTo>
                  <a:cubicBezTo>
                    <a:pt x="6308782" y="6024091"/>
                    <a:pt x="6454799" y="5869390"/>
                    <a:pt x="6610973" y="5715860"/>
                  </a:cubicBezTo>
                  <a:cubicBezTo>
                    <a:pt x="7007847" y="5325741"/>
                    <a:pt x="7376733" y="5135074"/>
                    <a:pt x="7646083" y="4995842"/>
                  </a:cubicBezTo>
                  <a:cubicBezTo>
                    <a:pt x="7816858" y="4907561"/>
                    <a:pt x="7916545" y="4854514"/>
                    <a:pt x="7980054" y="4790095"/>
                  </a:cubicBezTo>
                  <a:cubicBezTo>
                    <a:pt x="8054629" y="4714405"/>
                    <a:pt x="8122031" y="4573758"/>
                    <a:pt x="8180437" y="4371964"/>
                  </a:cubicBezTo>
                  <a:cubicBezTo>
                    <a:pt x="8315441" y="3905228"/>
                    <a:pt x="8319381" y="3416431"/>
                    <a:pt x="8192058" y="2919242"/>
                  </a:cubicBezTo>
                  <a:cubicBezTo>
                    <a:pt x="8071251" y="2447381"/>
                    <a:pt x="7829388" y="1971467"/>
                    <a:pt x="7492638" y="1542845"/>
                  </a:cubicBezTo>
                  <a:cubicBezTo>
                    <a:pt x="7111829" y="1058099"/>
                    <a:pt x="6626484" y="648361"/>
                    <a:pt x="6089097" y="357847"/>
                  </a:cubicBezTo>
                  <a:cubicBezTo>
                    <a:pt x="5824244" y="214687"/>
                    <a:pt x="5554957" y="105262"/>
                    <a:pt x="5288639" y="31627"/>
                  </a:cubicBezTo>
                  <a:close/>
                  <a:moveTo>
                    <a:pt x="1844517" y="0"/>
                  </a:moveTo>
                  <a:lnTo>
                    <a:pt x="3734467" y="0"/>
                  </a:lnTo>
                  <a:lnTo>
                    <a:pt x="3603618" y="28853"/>
                  </a:lnTo>
                  <a:cubicBezTo>
                    <a:pt x="2962049" y="186733"/>
                    <a:pt x="2373277" y="513136"/>
                    <a:pt x="1892878" y="985434"/>
                  </a:cubicBezTo>
                  <a:cubicBezTo>
                    <a:pt x="1551428" y="1321091"/>
                    <a:pt x="1283341" y="1711990"/>
                    <a:pt x="1096045" y="2147349"/>
                  </a:cubicBezTo>
                  <a:cubicBezTo>
                    <a:pt x="901876" y="2598519"/>
                    <a:pt x="803453" y="3078432"/>
                    <a:pt x="803453" y="3573669"/>
                  </a:cubicBezTo>
                  <a:cubicBezTo>
                    <a:pt x="803453" y="4023717"/>
                    <a:pt x="885151" y="4462735"/>
                    <a:pt x="1046377" y="4878573"/>
                  </a:cubicBezTo>
                  <a:cubicBezTo>
                    <a:pt x="1201945" y="5279770"/>
                    <a:pt x="1426681" y="5648221"/>
                    <a:pt x="1714473" y="5973776"/>
                  </a:cubicBezTo>
                  <a:cubicBezTo>
                    <a:pt x="2012357" y="6310732"/>
                    <a:pt x="2376505" y="6595304"/>
                    <a:pt x="2776083" y="6804641"/>
                  </a:cubicBezTo>
                  <a:lnTo>
                    <a:pt x="2884836" y="6858000"/>
                  </a:lnTo>
                  <a:lnTo>
                    <a:pt x="1484505" y="6858000"/>
                  </a:lnTo>
                  <a:lnTo>
                    <a:pt x="1431151" y="6811515"/>
                  </a:lnTo>
                  <a:cubicBezTo>
                    <a:pt x="1316128" y="6705919"/>
                    <a:pt x="1206738" y="6594470"/>
                    <a:pt x="1103471" y="6477651"/>
                  </a:cubicBezTo>
                  <a:cubicBezTo>
                    <a:pt x="416075" y="5700097"/>
                    <a:pt x="0" y="4684635"/>
                    <a:pt x="0" y="3573620"/>
                  </a:cubicBezTo>
                  <a:cubicBezTo>
                    <a:pt x="0" y="2121118"/>
                    <a:pt x="711220" y="831902"/>
                    <a:pt x="1809994" y="24133"/>
                  </a:cubicBezTo>
                  <a:close/>
                </a:path>
              </a:pathLst>
            </a:custGeom>
            <a:gradFill>
              <a:gsLst>
                <a:gs pos="2000">
                  <a:schemeClr val="bg1">
                    <a:alpha val="10000"/>
                  </a:schemeClr>
                </a:gs>
                <a:gs pos="16000">
                  <a:schemeClr val="accent6">
                    <a:alpha val="2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2" name="Freeform: Shape 71">
              <a:extLst>
                <a:ext uri="{FF2B5EF4-FFF2-40B4-BE49-F238E27FC236}">
                  <a16:creationId xmlns:a16="http://schemas.microsoft.com/office/drawing/2014/main" id="{01FEC055-6F76-4E20-BC93-76C2F58EAF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29061" y="36937"/>
              <a:ext cx="9107210" cy="6858000"/>
            </a:xfrm>
            <a:custGeom>
              <a:avLst/>
              <a:gdLst>
                <a:gd name="connsiteX0" fmla="*/ 6184722 w 9107210"/>
                <a:gd name="connsiteY0" fmla="*/ 0 h 6858000"/>
                <a:gd name="connsiteX1" fmla="*/ 6985680 w 9107210"/>
                <a:gd name="connsiteY1" fmla="*/ 0 h 6858000"/>
                <a:gd name="connsiteX2" fmla="*/ 7324323 w 9107210"/>
                <a:gd name="connsiteY2" fmla="*/ 247136 h 6858000"/>
                <a:gd name="connsiteX3" fmla="*/ 7652712 w 9107210"/>
                <a:gd name="connsiteY3" fmla="*/ 528495 h 6858000"/>
                <a:gd name="connsiteX4" fmla="*/ 8236677 w 9107210"/>
                <a:gd name="connsiteY4" fmla="*/ 1166289 h 6858000"/>
                <a:gd name="connsiteX5" fmla="*/ 8704298 w 9107210"/>
                <a:gd name="connsiteY5" fmla="*/ 1897038 h 6858000"/>
                <a:gd name="connsiteX6" fmla="*/ 8885160 w 9107210"/>
                <a:gd name="connsiteY6" fmla="*/ 2294087 h 6858000"/>
                <a:gd name="connsiteX7" fmla="*/ 8924247 w 9107210"/>
                <a:gd name="connsiteY7" fmla="*/ 2396286 h 6858000"/>
                <a:gd name="connsiteX8" fmla="*/ 8960022 w 9107210"/>
                <a:gd name="connsiteY8" fmla="*/ 2499767 h 6858000"/>
                <a:gd name="connsiteX9" fmla="*/ 8991720 w 9107210"/>
                <a:gd name="connsiteY9" fmla="*/ 2604671 h 6858000"/>
                <a:gd name="connsiteX10" fmla="*/ 9019646 w 9107210"/>
                <a:gd name="connsiteY10" fmla="*/ 2710708 h 6858000"/>
                <a:gd name="connsiteX11" fmla="*/ 9105822 w 9107210"/>
                <a:gd name="connsiteY11" fmla="*/ 3582266 h 6858000"/>
                <a:gd name="connsiteX12" fmla="*/ 9057716 w 9107210"/>
                <a:gd name="connsiteY12" fmla="*/ 4017873 h 6858000"/>
                <a:gd name="connsiteX13" fmla="*/ 8945600 w 9107210"/>
                <a:gd name="connsiteY13" fmla="*/ 4439659 h 6858000"/>
                <a:gd name="connsiteX14" fmla="*/ 8796080 w 9107210"/>
                <a:gd name="connsiteY14" fmla="*/ 4847428 h 6858000"/>
                <a:gd name="connsiteX15" fmla="*/ 8702056 w 9107210"/>
                <a:gd name="connsiteY15" fmla="*/ 5050108 h 6858000"/>
                <a:gd name="connsiteX16" fmla="*/ 8581125 w 9107210"/>
                <a:gd name="connsiteY16" fmla="*/ 5247525 h 6858000"/>
                <a:gd name="connsiteX17" fmla="*/ 8426254 w 9107210"/>
                <a:gd name="connsiteY17" fmla="*/ 5429647 h 6858000"/>
                <a:gd name="connsiteX18" fmla="*/ 8337174 w 9107210"/>
                <a:gd name="connsiteY18" fmla="*/ 5510552 h 6858000"/>
                <a:gd name="connsiteX19" fmla="*/ 8243200 w 9107210"/>
                <a:gd name="connsiteY19" fmla="*/ 5582948 h 6858000"/>
                <a:gd name="connsiteX20" fmla="*/ 7868330 w 9107210"/>
                <a:gd name="connsiteY20" fmla="*/ 5811104 h 6858000"/>
                <a:gd name="connsiteX21" fmla="*/ 7538916 w 9107210"/>
                <a:gd name="connsiteY21" fmla="*/ 6018899 h 6858000"/>
                <a:gd name="connsiteX22" fmla="*/ 7391280 w 9107210"/>
                <a:gd name="connsiteY22" fmla="*/ 6134132 h 6858000"/>
                <a:gd name="connsiteX23" fmla="*/ 7252511 w 9107210"/>
                <a:gd name="connsiteY23" fmla="*/ 6259105 h 6858000"/>
                <a:gd name="connsiteX24" fmla="*/ 7185601 w 9107210"/>
                <a:gd name="connsiteY24" fmla="*/ 6325894 h 6858000"/>
                <a:gd name="connsiteX25" fmla="*/ 7116651 w 9107210"/>
                <a:gd name="connsiteY25" fmla="*/ 6397010 h 6858000"/>
                <a:gd name="connsiteX26" fmla="*/ 6978545 w 9107210"/>
                <a:gd name="connsiteY26" fmla="*/ 6541607 h 6858000"/>
                <a:gd name="connsiteX27" fmla="*/ 6693009 w 9107210"/>
                <a:gd name="connsiteY27" fmla="*/ 6832716 h 6858000"/>
                <a:gd name="connsiteX28" fmla="*/ 6667488 w 9107210"/>
                <a:gd name="connsiteY28" fmla="*/ 6858000 h 6858000"/>
                <a:gd name="connsiteX29" fmla="*/ 6056793 w 9107210"/>
                <a:gd name="connsiteY29" fmla="*/ 6858000 h 6858000"/>
                <a:gd name="connsiteX30" fmla="*/ 6077345 w 9107210"/>
                <a:gd name="connsiteY30" fmla="*/ 6835420 h 6858000"/>
                <a:gd name="connsiteX31" fmla="*/ 6208519 w 9107210"/>
                <a:gd name="connsiteY31" fmla="*/ 6683989 h 6858000"/>
                <a:gd name="connsiteX32" fmla="*/ 6340001 w 9107210"/>
                <a:gd name="connsiteY32" fmla="*/ 6529852 h 6858000"/>
                <a:gd name="connsiteX33" fmla="*/ 6611419 w 9107210"/>
                <a:gd name="connsiteY33" fmla="*/ 6219317 h 6858000"/>
                <a:gd name="connsiteX34" fmla="*/ 6757678 w 9107210"/>
                <a:gd name="connsiteY34" fmla="*/ 6068228 h 6858000"/>
                <a:gd name="connsiteX35" fmla="*/ 6833713 w 9107210"/>
                <a:gd name="connsiteY35" fmla="*/ 5994061 h 6858000"/>
                <a:gd name="connsiteX36" fmla="*/ 6915148 w 9107210"/>
                <a:gd name="connsiteY36" fmla="*/ 5918812 h 6858000"/>
                <a:gd name="connsiteX37" fmla="*/ 7276311 w 9107210"/>
                <a:gd name="connsiteY37" fmla="*/ 5650229 h 6858000"/>
                <a:gd name="connsiteX38" fmla="*/ 7664942 w 9107210"/>
                <a:gd name="connsiteY38" fmla="*/ 5445681 h 6858000"/>
                <a:gd name="connsiteX39" fmla="*/ 7848505 w 9107210"/>
                <a:gd name="connsiteY39" fmla="*/ 5358333 h 6858000"/>
                <a:gd name="connsiteX40" fmla="*/ 8011785 w 9107210"/>
                <a:gd name="connsiteY40" fmla="*/ 5267788 h 6858000"/>
                <a:gd name="connsiteX41" fmla="*/ 8260273 w 9107210"/>
                <a:gd name="connsiteY41" fmla="*/ 5034370 h 6858000"/>
                <a:gd name="connsiteX42" fmla="*/ 8417589 w 9107210"/>
                <a:gd name="connsiteY42" fmla="*/ 4714488 h 6858000"/>
                <a:gd name="connsiteX43" fmla="*/ 8495000 w 9107210"/>
                <a:gd name="connsiteY43" fmla="*/ 4346409 h 6858000"/>
                <a:gd name="connsiteX44" fmla="*/ 8508556 w 9107210"/>
                <a:gd name="connsiteY44" fmla="*/ 3971101 h 6858000"/>
                <a:gd name="connsiteX45" fmla="*/ 8483330 w 9107210"/>
                <a:gd name="connsiteY45" fmla="*/ 3600710 h 6858000"/>
                <a:gd name="connsiteX46" fmla="*/ 8425336 w 9107210"/>
                <a:gd name="connsiteY46" fmla="*/ 3236121 h 6858000"/>
                <a:gd name="connsiteX47" fmla="*/ 8334575 w 9107210"/>
                <a:gd name="connsiteY47" fmla="*/ 2877977 h 6858000"/>
                <a:gd name="connsiteX48" fmla="*/ 8087513 w 9107210"/>
                <a:gd name="connsiteY48" fmla="*/ 2174622 h 6858000"/>
                <a:gd name="connsiteX49" fmla="*/ 7723650 w 9107210"/>
                <a:gd name="connsiteY49" fmla="*/ 1507613 h 6858000"/>
                <a:gd name="connsiteX50" fmla="*/ 7501815 w 9107210"/>
                <a:gd name="connsiteY50" fmla="*/ 1192947 h 6858000"/>
                <a:gd name="connsiteX51" fmla="*/ 7254399 w 9107210"/>
                <a:gd name="connsiteY51" fmla="*/ 894361 h 6858000"/>
                <a:gd name="connsiteX52" fmla="*/ 6689339 w 9107210"/>
                <a:gd name="connsiteY52" fmla="*/ 354046 h 6858000"/>
                <a:gd name="connsiteX53" fmla="*/ 6206651 w 9107210"/>
                <a:gd name="connsiteY53" fmla="*/ 12626 h 6858000"/>
                <a:gd name="connsiteX54" fmla="*/ 1827105 w 9107210"/>
                <a:gd name="connsiteY54" fmla="*/ 0 h 6858000"/>
                <a:gd name="connsiteX55" fmla="*/ 2807607 w 9107210"/>
                <a:gd name="connsiteY55" fmla="*/ 0 h 6858000"/>
                <a:gd name="connsiteX56" fmla="*/ 2667958 w 9107210"/>
                <a:gd name="connsiteY56" fmla="*/ 88235 h 6858000"/>
                <a:gd name="connsiteX57" fmla="*/ 2354723 w 9107210"/>
                <a:gd name="connsiteY57" fmla="*/ 314947 h 6858000"/>
                <a:gd name="connsiteX58" fmla="*/ 2059963 w 9107210"/>
                <a:gd name="connsiteY58" fmla="*/ 561545 h 6858000"/>
                <a:gd name="connsiteX59" fmla="*/ 1780798 w 9107210"/>
                <a:gd name="connsiteY59" fmla="*/ 824425 h 6858000"/>
                <a:gd name="connsiteX60" fmla="*/ 954714 w 9107210"/>
                <a:gd name="connsiteY60" fmla="*/ 2094309 h 6858000"/>
                <a:gd name="connsiteX61" fmla="*/ 732676 w 9107210"/>
                <a:gd name="connsiteY61" fmla="*/ 2813646 h 6858000"/>
                <a:gd name="connsiteX62" fmla="*/ 673867 w 9107210"/>
                <a:gd name="connsiteY62" fmla="*/ 3183989 h 6858000"/>
                <a:gd name="connsiteX63" fmla="*/ 647621 w 9107210"/>
                <a:gd name="connsiteY63" fmla="*/ 3557281 h 6858000"/>
                <a:gd name="connsiteX64" fmla="*/ 653381 w 9107210"/>
                <a:gd name="connsiteY64" fmla="*/ 3931214 h 6858000"/>
                <a:gd name="connsiteX65" fmla="*/ 690428 w 9107210"/>
                <a:gd name="connsiteY65" fmla="*/ 4303719 h 6858000"/>
                <a:gd name="connsiteX66" fmla="*/ 871801 w 9107210"/>
                <a:gd name="connsiteY66" fmla="*/ 5033041 h 6858000"/>
                <a:gd name="connsiteX67" fmla="*/ 1197749 w 9107210"/>
                <a:gd name="connsiteY67" fmla="*/ 5718494 h 6858000"/>
                <a:gd name="connsiteX68" fmla="*/ 1411480 w 9107210"/>
                <a:gd name="connsiteY68" fmla="*/ 6036703 h 6858000"/>
                <a:gd name="connsiteX69" fmla="*/ 1530170 w 9107210"/>
                <a:gd name="connsiteY69" fmla="*/ 6188430 h 6858000"/>
                <a:gd name="connsiteX70" fmla="*/ 1657165 w 9107210"/>
                <a:gd name="connsiteY70" fmla="*/ 6335385 h 6858000"/>
                <a:gd name="connsiteX71" fmla="*/ 1931343 w 9107210"/>
                <a:gd name="connsiteY71" fmla="*/ 6612896 h 6858000"/>
                <a:gd name="connsiteX72" fmla="*/ 2220133 w 9107210"/>
                <a:gd name="connsiteY72" fmla="*/ 6858000 h 6858000"/>
                <a:gd name="connsiteX73" fmla="*/ 1539862 w 9107210"/>
                <a:gd name="connsiteY73" fmla="*/ 6858000 h 6858000"/>
                <a:gd name="connsiteX74" fmla="*/ 1307111 w 9107210"/>
                <a:gd name="connsiteY74" fmla="*/ 6648873 h 6858000"/>
                <a:gd name="connsiteX75" fmla="*/ 750258 w 9107210"/>
                <a:gd name="connsiteY75" fmla="*/ 5987570 h 6858000"/>
                <a:gd name="connsiteX76" fmla="*/ 335382 w 9107210"/>
                <a:gd name="connsiteY76" fmla="*/ 5229279 h 6858000"/>
                <a:gd name="connsiteX77" fmla="*/ 79351 w 9107210"/>
                <a:gd name="connsiteY77" fmla="*/ 4403854 h 6858000"/>
                <a:gd name="connsiteX78" fmla="*/ 16007 w 9107210"/>
                <a:gd name="connsiteY78" fmla="*/ 3975723 h 6858000"/>
                <a:gd name="connsiteX79" fmla="*/ 871 w 9107210"/>
                <a:gd name="connsiteY79" fmla="*/ 3543362 h 6858000"/>
                <a:gd name="connsiteX80" fmla="*/ 32519 w 9107210"/>
                <a:gd name="connsiteY80" fmla="*/ 3112085 h 6858000"/>
                <a:gd name="connsiteX81" fmla="*/ 108502 w 9107210"/>
                <a:gd name="connsiteY81" fmla="*/ 2686511 h 6858000"/>
                <a:gd name="connsiteX82" fmla="*/ 378239 w 9107210"/>
                <a:gd name="connsiteY82" fmla="*/ 1865955 h 6858000"/>
                <a:gd name="connsiteX83" fmla="*/ 1343701 w 9107210"/>
                <a:gd name="connsiteY83" fmla="*/ 431508 h 6858000"/>
                <a:gd name="connsiteX84" fmla="*/ 1661853 w 9107210"/>
                <a:gd name="connsiteY84" fmla="*/ 1302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9107210" h="6858000">
                  <a:moveTo>
                    <a:pt x="6184722" y="0"/>
                  </a:moveTo>
                  <a:lnTo>
                    <a:pt x="6985680" y="0"/>
                  </a:lnTo>
                  <a:lnTo>
                    <a:pt x="7324323" y="247136"/>
                  </a:lnTo>
                  <a:cubicBezTo>
                    <a:pt x="7437502" y="336500"/>
                    <a:pt x="7547171" y="430254"/>
                    <a:pt x="7652712" y="528495"/>
                  </a:cubicBezTo>
                  <a:cubicBezTo>
                    <a:pt x="7863743" y="724929"/>
                    <a:pt x="8060097" y="937593"/>
                    <a:pt x="8236677" y="1166289"/>
                  </a:cubicBezTo>
                  <a:cubicBezTo>
                    <a:pt x="8413818" y="1394594"/>
                    <a:pt x="8570168" y="1639471"/>
                    <a:pt x="8704298" y="1897038"/>
                  </a:cubicBezTo>
                  <a:cubicBezTo>
                    <a:pt x="8770803" y="2026141"/>
                    <a:pt x="8830836" y="2158786"/>
                    <a:pt x="8885160" y="2294087"/>
                  </a:cubicBezTo>
                  <a:cubicBezTo>
                    <a:pt x="8898360" y="2328071"/>
                    <a:pt x="8912169" y="2361810"/>
                    <a:pt x="8924247" y="2396286"/>
                  </a:cubicBezTo>
                  <a:lnTo>
                    <a:pt x="8960022" y="2499767"/>
                  </a:lnTo>
                  <a:lnTo>
                    <a:pt x="8991720" y="2604671"/>
                  </a:lnTo>
                  <a:cubicBezTo>
                    <a:pt x="9002116" y="2639690"/>
                    <a:pt x="9010474" y="2675346"/>
                    <a:pt x="9019646" y="2710708"/>
                  </a:cubicBezTo>
                  <a:cubicBezTo>
                    <a:pt x="9089055" y="2995079"/>
                    <a:pt x="9113620" y="3289927"/>
                    <a:pt x="9105822" y="3582266"/>
                  </a:cubicBezTo>
                  <a:cubicBezTo>
                    <a:pt x="9101796" y="3728484"/>
                    <a:pt x="9085744" y="3874458"/>
                    <a:pt x="9057716" y="4017873"/>
                  </a:cubicBezTo>
                  <a:cubicBezTo>
                    <a:pt x="9029534" y="4161336"/>
                    <a:pt x="8990497" y="4302046"/>
                    <a:pt x="8945600" y="4439659"/>
                  </a:cubicBezTo>
                  <a:cubicBezTo>
                    <a:pt x="8900857" y="4577566"/>
                    <a:pt x="8852901" y="4711784"/>
                    <a:pt x="8796080" y="4847428"/>
                  </a:cubicBezTo>
                  <a:cubicBezTo>
                    <a:pt x="8767695" y="4915152"/>
                    <a:pt x="8737016" y="4982926"/>
                    <a:pt x="8702056" y="5050108"/>
                  </a:cubicBezTo>
                  <a:cubicBezTo>
                    <a:pt x="8666485" y="5116997"/>
                    <a:pt x="8627347" y="5183687"/>
                    <a:pt x="8581125" y="5247525"/>
                  </a:cubicBezTo>
                  <a:cubicBezTo>
                    <a:pt x="8535565" y="5311660"/>
                    <a:pt x="8483534" y="5373185"/>
                    <a:pt x="8426254" y="5429647"/>
                  </a:cubicBezTo>
                  <a:cubicBezTo>
                    <a:pt x="8397512" y="5457779"/>
                    <a:pt x="8367801" y="5484879"/>
                    <a:pt x="8337174" y="5510552"/>
                  </a:cubicBezTo>
                  <a:cubicBezTo>
                    <a:pt x="8306444" y="5536077"/>
                    <a:pt x="8274899" y="5560029"/>
                    <a:pt x="8243200" y="5582948"/>
                  </a:cubicBezTo>
                  <a:cubicBezTo>
                    <a:pt x="8115543" y="5674574"/>
                    <a:pt x="7986203" y="5743233"/>
                    <a:pt x="7868330" y="5811104"/>
                  </a:cubicBezTo>
                  <a:cubicBezTo>
                    <a:pt x="7749844" y="5878385"/>
                    <a:pt x="7640685" y="5945126"/>
                    <a:pt x="7538916" y="6018899"/>
                  </a:cubicBezTo>
                  <a:cubicBezTo>
                    <a:pt x="7487749" y="6055392"/>
                    <a:pt x="7438777" y="6093950"/>
                    <a:pt x="7391280" y="6134132"/>
                  </a:cubicBezTo>
                  <a:cubicBezTo>
                    <a:pt x="7343427" y="6173921"/>
                    <a:pt x="7297511" y="6215922"/>
                    <a:pt x="7252511" y="6259105"/>
                  </a:cubicBezTo>
                  <a:cubicBezTo>
                    <a:pt x="7229784" y="6280990"/>
                    <a:pt x="7208635" y="6302433"/>
                    <a:pt x="7185601" y="6325894"/>
                  </a:cubicBezTo>
                  <a:lnTo>
                    <a:pt x="7116651" y="6397010"/>
                  </a:lnTo>
                  <a:lnTo>
                    <a:pt x="6978545" y="6541607"/>
                  </a:lnTo>
                  <a:cubicBezTo>
                    <a:pt x="6885693" y="6638397"/>
                    <a:pt x="6789885" y="6734943"/>
                    <a:pt x="6693009" y="6832716"/>
                  </a:cubicBezTo>
                  <a:lnTo>
                    <a:pt x="6667488" y="6858000"/>
                  </a:lnTo>
                  <a:lnTo>
                    <a:pt x="6056793" y="6858000"/>
                  </a:lnTo>
                  <a:lnTo>
                    <a:pt x="6077345" y="6835420"/>
                  </a:lnTo>
                  <a:cubicBezTo>
                    <a:pt x="6121427" y="6785747"/>
                    <a:pt x="6164948" y="6735090"/>
                    <a:pt x="6208519" y="6683989"/>
                  </a:cubicBezTo>
                  <a:lnTo>
                    <a:pt x="6340001" y="6529852"/>
                  </a:lnTo>
                  <a:cubicBezTo>
                    <a:pt x="6428315" y="6426667"/>
                    <a:pt x="6516733" y="6321417"/>
                    <a:pt x="6611419" y="6219317"/>
                  </a:cubicBezTo>
                  <a:cubicBezTo>
                    <a:pt x="6658864" y="6168363"/>
                    <a:pt x="6707584" y="6117950"/>
                    <a:pt x="6757678" y="6068228"/>
                  </a:cubicBezTo>
                  <a:lnTo>
                    <a:pt x="6833713" y="5994061"/>
                  </a:lnTo>
                  <a:cubicBezTo>
                    <a:pt x="6859346" y="5969422"/>
                    <a:pt x="6887579" y="5943404"/>
                    <a:pt x="6915148" y="5918812"/>
                  </a:cubicBezTo>
                  <a:cubicBezTo>
                    <a:pt x="7026295" y="5819219"/>
                    <a:pt x="7148602" y="5729117"/>
                    <a:pt x="7276311" y="5650229"/>
                  </a:cubicBezTo>
                  <a:cubicBezTo>
                    <a:pt x="7403918" y="5571046"/>
                    <a:pt x="7537794" y="5505190"/>
                    <a:pt x="7664942" y="5445681"/>
                  </a:cubicBezTo>
                  <a:cubicBezTo>
                    <a:pt x="7728491" y="5416024"/>
                    <a:pt x="7790410" y="5387449"/>
                    <a:pt x="7848505" y="5358333"/>
                  </a:cubicBezTo>
                  <a:cubicBezTo>
                    <a:pt x="7906805" y="5329315"/>
                    <a:pt x="7961843" y="5300101"/>
                    <a:pt x="8011785" y="5267788"/>
                  </a:cubicBezTo>
                  <a:cubicBezTo>
                    <a:pt x="8112281" y="5203950"/>
                    <a:pt x="8193615" y="5128111"/>
                    <a:pt x="8260273" y="5034370"/>
                  </a:cubicBezTo>
                  <a:cubicBezTo>
                    <a:pt x="8326370" y="4940776"/>
                    <a:pt x="8378657" y="4831640"/>
                    <a:pt x="8417589" y="4714488"/>
                  </a:cubicBezTo>
                  <a:cubicBezTo>
                    <a:pt x="8456372" y="4597485"/>
                    <a:pt x="8481140" y="4471332"/>
                    <a:pt x="8495000" y="4346409"/>
                  </a:cubicBezTo>
                  <a:cubicBezTo>
                    <a:pt x="8508404" y="4221044"/>
                    <a:pt x="8511359" y="4095482"/>
                    <a:pt x="8508556" y="3971101"/>
                  </a:cubicBezTo>
                  <a:cubicBezTo>
                    <a:pt x="8504530" y="3846571"/>
                    <a:pt x="8495663" y="3723222"/>
                    <a:pt x="8483330" y="3600710"/>
                  </a:cubicBezTo>
                  <a:cubicBezTo>
                    <a:pt x="8470793" y="3478148"/>
                    <a:pt x="8451888" y="3356421"/>
                    <a:pt x="8425336" y="3236121"/>
                  </a:cubicBezTo>
                  <a:cubicBezTo>
                    <a:pt x="8399091" y="3115774"/>
                    <a:pt x="8367801" y="2996655"/>
                    <a:pt x="8334575" y="2877977"/>
                  </a:cubicBezTo>
                  <a:cubicBezTo>
                    <a:pt x="8268222" y="2640772"/>
                    <a:pt x="8190100" y="2404057"/>
                    <a:pt x="8087513" y="2174622"/>
                  </a:cubicBezTo>
                  <a:cubicBezTo>
                    <a:pt x="7985081" y="1945237"/>
                    <a:pt x="7863233" y="1721900"/>
                    <a:pt x="7723650" y="1507613"/>
                  </a:cubicBezTo>
                  <a:cubicBezTo>
                    <a:pt x="7653527" y="1400692"/>
                    <a:pt x="7579684" y="1295589"/>
                    <a:pt x="7501815" y="1192947"/>
                  </a:cubicBezTo>
                  <a:cubicBezTo>
                    <a:pt x="7423844" y="1090353"/>
                    <a:pt x="7340778" y="991103"/>
                    <a:pt x="7254399" y="894361"/>
                  </a:cubicBezTo>
                  <a:cubicBezTo>
                    <a:pt x="7082047" y="700485"/>
                    <a:pt x="6893083" y="519052"/>
                    <a:pt x="6689339" y="354046"/>
                  </a:cubicBezTo>
                  <a:cubicBezTo>
                    <a:pt x="6536914" y="229775"/>
                    <a:pt x="6375602" y="115325"/>
                    <a:pt x="6206651" y="12626"/>
                  </a:cubicBezTo>
                  <a:close/>
                  <a:moveTo>
                    <a:pt x="1827105" y="0"/>
                  </a:moveTo>
                  <a:lnTo>
                    <a:pt x="2807607" y="0"/>
                  </a:lnTo>
                  <a:lnTo>
                    <a:pt x="2667958" y="88235"/>
                  </a:lnTo>
                  <a:cubicBezTo>
                    <a:pt x="2560098" y="159777"/>
                    <a:pt x="2455754" y="235690"/>
                    <a:pt x="2354723" y="314947"/>
                  </a:cubicBezTo>
                  <a:cubicBezTo>
                    <a:pt x="2253464" y="394030"/>
                    <a:pt x="2156943" y="478181"/>
                    <a:pt x="2059963" y="561545"/>
                  </a:cubicBezTo>
                  <a:cubicBezTo>
                    <a:pt x="1962831" y="644811"/>
                    <a:pt x="1868297" y="731322"/>
                    <a:pt x="1780798" y="824425"/>
                  </a:cubicBezTo>
                  <a:cubicBezTo>
                    <a:pt x="1429010" y="1195013"/>
                    <a:pt x="1148011" y="1628455"/>
                    <a:pt x="954714" y="2094309"/>
                  </a:cubicBezTo>
                  <a:cubicBezTo>
                    <a:pt x="857938" y="2327186"/>
                    <a:pt x="783229" y="2568326"/>
                    <a:pt x="732676" y="2813646"/>
                  </a:cubicBezTo>
                  <a:cubicBezTo>
                    <a:pt x="707552" y="2936307"/>
                    <a:pt x="688085" y="3059952"/>
                    <a:pt x="673867" y="3183989"/>
                  </a:cubicBezTo>
                  <a:cubicBezTo>
                    <a:pt x="660056" y="3308075"/>
                    <a:pt x="651341" y="3432605"/>
                    <a:pt x="647621" y="3557281"/>
                  </a:cubicBezTo>
                  <a:cubicBezTo>
                    <a:pt x="644411" y="3681958"/>
                    <a:pt x="645329" y="3806733"/>
                    <a:pt x="653381" y="3931214"/>
                  </a:cubicBezTo>
                  <a:cubicBezTo>
                    <a:pt x="659852" y="4055792"/>
                    <a:pt x="672949" y="4179977"/>
                    <a:pt x="690428" y="4303719"/>
                  </a:cubicBezTo>
                  <a:cubicBezTo>
                    <a:pt x="726408" y="4551057"/>
                    <a:pt x="786440" y="4795835"/>
                    <a:pt x="871801" y="5033041"/>
                  </a:cubicBezTo>
                  <a:cubicBezTo>
                    <a:pt x="957007" y="5270247"/>
                    <a:pt x="1065962" y="5500322"/>
                    <a:pt x="1197749" y="5718494"/>
                  </a:cubicBezTo>
                  <a:cubicBezTo>
                    <a:pt x="1263846" y="5827433"/>
                    <a:pt x="1334937" y="5933813"/>
                    <a:pt x="1411480" y="6036703"/>
                  </a:cubicBezTo>
                  <a:cubicBezTo>
                    <a:pt x="1449548" y="6088295"/>
                    <a:pt x="1489451" y="6138609"/>
                    <a:pt x="1530170" y="6188430"/>
                  </a:cubicBezTo>
                  <a:cubicBezTo>
                    <a:pt x="1571447" y="6238055"/>
                    <a:pt x="1613644" y="6287336"/>
                    <a:pt x="1657165" y="6335385"/>
                  </a:cubicBezTo>
                  <a:cubicBezTo>
                    <a:pt x="1744079" y="6431708"/>
                    <a:pt x="1835644" y="6524282"/>
                    <a:pt x="1931343" y="6612896"/>
                  </a:cubicBezTo>
                  <a:lnTo>
                    <a:pt x="2220133" y="6858000"/>
                  </a:lnTo>
                  <a:lnTo>
                    <a:pt x="1539862" y="6858000"/>
                  </a:lnTo>
                  <a:lnTo>
                    <a:pt x="1307111" y="6648873"/>
                  </a:lnTo>
                  <a:cubicBezTo>
                    <a:pt x="1101839" y="6448063"/>
                    <a:pt x="913180" y="6225465"/>
                    <a:pt x="750258" y="5987570"/>
                  </a:cubicBezTo>
                  <a:cubicBezTo>
                    <a:pt x="587232" y="5749281"/>
                    <a:pt x="448261" y="5494813"/>
                    <a:pt x="335382" y="5229279"/>
                  </a:cubicBezTo>
                  <a:cubicBezTo>
                    <a:pt x="222298" y="4963793"/>
                    <a:pt x="137040" y="4686652"/>
                    <a:pt x="79351" y="4403854"/>
                  </a:cubicBezTo>
                  <a:cubicBezTo>
                    <a:pt x="50150" y="4262456"/>
                    <a:pt x="29767" y="4119385"/>
                    <a:pt x="16007" y="3975723"/>
                  </a:cubicBezTo>
                  <a:cubicBezTo>
                    <a:pt x="3930" y="3831964"/>
                    <a:pt x="-2441" y="3687614"/>
                    <a:pt x="871" y="3543362"/>
                  </a:cubicBezTo>
                  <a:cubicBezTo>
                    <a:pt x="3522" y="3399160"/>
                    <a:pt x="14172" y="3255105"/>
                    <a:pt x="32519" y="3112085"/>
                  </a:cubicBezTo>
                  <a:cubicBezTo>
                    <a:pt x="50508" y="2969014"/>
                    <a:pt x="76090" y="2826925"/>
                    <a:pt x="108502" y="2686511"/>
                  </a:cubicBezTo>
                  <a:cubicBezTo>
                    <a:pt x="173019" y="2405533"/>
                    <a:pt x="263474" y="2130703"/>
                    <a:pt x="378239" y="1865955"/>
                  </a:cubicBezTo>
                  <a:cubicBezTo>
                    <a:pt x="607922" y="1336607"/>
                    <a:pt x="935706" y="848228"/>
                    <a:pt x="1343701" y="431508"/>
                  </a:cubicBezTo>
                  <a:cubicBezTo>
                    <a:pt x="1446133" y="327783"/>
                    <a:pt x="1550910" y="225926"/>
                    <a:pt x="1661853" y="130268"/>
                  </a:cubicBezTo>
                  <a:close/>
                </a:path>
              </a:pathLst>
            </a:custGeom>
            <a:gradFill>
              <a:gsLst>
                <a:gs pos="2000">
                  <a:schemeClr val="bg1">
                    <a:alpha val="10000"/>
                  </a:schemeClr>
                </a:gs>
                <a:gs pos="16000">
                  <a:schemeClr val="accent6">
                    <a:alpha val="8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3" name="Freeform: Shape 72">
              <a:extLst>
                <a:ext uri="{FF2B5EF4-FFF2-40B4-BE49-F238E27FC236}">
                  <a16:creationId xmlns:a16="http://schemas.microsoft.com/office/drawing/2014/main" id="{D74CD21D-122E-4F3D-82AF-F4A37C278A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18434" y="36937"/>
              <a:ext cx="9747620" cy="6858000"/>
            </a:xfrm>
            <a:custGeom>
              <a:avLst/>
              <a:gdLst>
                <a:gd name="connsiteX0" fmla="*/ 7235453 w 9747620"/>
                <a:gd name="connsiteY0" fmla="*/ 0 h 6858000"/>
                <a:gd name="connsiteX1" fmla="*/ 7548130 w 9747620"/>
                <a:gd name="connsiteY1" fmla="*/ 0 h 6858000"/>
                <a:gd name="connsiteX2" fmla="*/ 7710334 w 9747620"/>
                <a:gd name="connsiteY2" fmla="*/ 111973 h 6858000"/>
                <a:gd name="connsiteX3" fmla="*/ 7889188 w 9747620"/>
                <a:gd name="connsiteY3" fmla="*/ 251542 h 6858000"/>
                <a:gd name="connsiteX4" fmla="*/ 8061828 w 9747620"/>
                <a:gd name="connsiteY4" fmla="*/ 398586 h 6858000"/>
                <a:gd name="connsiteX5" fmla="*/ 8145637 w 9747620"/>
                <a:gd name="connsiteY5" fmla="*/ 474218 h 6858000"/>
                <a:gd name="connsiteX6" fmla="*/ 8187242 w 9747620"/>
                <a:gd name="connsiteY6" fmla="*/ 512753 h 6858000"/>
                <a:gd name="connsiteX7" fmla="*/ 8228402 w 9747620"/>
                <a:gd name="connsiteY7" fmla="*/ 551575 h 6858000"/>
                <a:gd name="connsiteX8" fmla="*/ 8389211 w 9747620"/>
                <a:gd name="connsiteY8" fmla="*/ 710937 h 6858000"/>
                <a:gd name="connsiteX9" fmla="*/ 8467206 w 9747620"/>
                <a:gd name="connsiteY9" fmla="*/ 793088 h 6858000"/>
                <a:gd name="connsiteX10" fmla="*/ 8486791 w 9747620"/>
                <a:gd name="connsiteY10" fmla="*/ 814223 h 6858000"/>
                <a:gd name="connsiteX11" fmla="*/ 8505979 w 9747620"/>
                <a:gd name="connsiteY11" fmla="*/ 835409 h 6858000"/>
                <a:gd name="connsiteX12" fmla="*/ 8543509 w 9747620"/>
                <a:gd name="connsiteY12" fmla="*/ 877346 h 6858000"/>
                <a:gd name="connsiteX13" fmla="*/ 8690549 w 9747620"/>
                <a:gd name="connsiteY13" fmla="*/ 1048978 h 6858000"/>
                <a:gd name="connsiteX14" fmla="*/ 8761732 w 9747620"/>
                <a:gd name="connsiteY14" fmla="*/ 1137502 h 6858000"/>
                <a:gd name="connsiteX15" fmla="*/ 8796379 w 9747620"/>
                <a:gd name="connsiteY15" fmla="*/ 1182077 h 6858000"/>
                <a:gd name="connsiteX16" fmla="*/ 8830678 w 9747620"/>
                <a:gd name="connsiteY16" fmla="*/ 1226986 h 6858000"/>
                <a:gd name="connsiteX17" fmla="*/ 8963353 w 9747620"/>
                <a:gd name="connsiteY17" fmla="*/ 1410936 h 6858000"/>
                <a:gd name="connsiteX18" fmla="*/ 9026483 w 9747620"/>
                <a:gd name="connsiteY18" fmla="*/ 1505499 h 6858000"/>
                <a:gd name="connsiteX19" fmla="*/ 9057004 w 9747620"/>
                <a:gd name="connsiteY19" fmla="*/ 1552613 h 6858000"/>
                <a:gd name="connsiteX20" fmla="*/ 9087278 w 9747620"/>
                <a:gd name="connsiteY20" fmla="*/ 1600542 h 6858000"/>
                <a:gd name="connsiteX21" fmla="*/ 9202851 w 9747620"/>
                <a:gd name="connsiteY21" fmla="*/ 1795515 h 6858000"/>
                <a:gd name="connsiteX22" fmla="*/ 9257332 w 9747620"/>
                <a:gd name="connsiteY22" fmla="*/ 1894920 h 6858000"/>
                <a:gd name="connsiteX23" fmla="*/ 9283778 w 9747620"/>
                <a:gd name="connsiteY23" fmla="*/ 1945436 h 6858000"/>
                <a:gd name="connsiteX24" fmla="*/ 9309428 w 9747620"/>
                <a:gd name="connsiteY24" fmla="*/ 1996193 h 6858000"/>
                <a:gd name="connsiteX25" fmla="*/ 9405714 w 9747620"/>
                <a:gd name="connsiteY25" fmla="*/ 2202191 h 6858000"/>
                <a:gd name="connsiteX26" fmla="*/ 9566524 w 9747620"/>
                <a:gd name="connsiteY26" fmla="*/ 2627653 h 6858000"/>
                <a:gd name="connsiteX27" fmla="*/ 9583573 w 9747620"/>
                <a:gd name="connsiteY27" fmla="*/ 2682195 h 6858000"/>
                <a:gd name="connsiteX28" fmla="*/ 9591974 w 9747620"/>
                <a:gd name="connsiteY28" fmla="*/ 2709707 h 6858000"/>
                <a:gd name="connsiteX29" fmla="*/ 9600027 w 9747620"/>
                <a:gd name="connsiteY29" fmla="*/ 2737650 h 6858000"/>
                <a:gd name="connsiteX30" fmla="*/ 9629803 w 9747620"/>
                <a:gd name="connsiteY30" fmla="*/ 2847694 h 6858000"/>
                <a:gd name="connsiteX31" fmla="*/ 9679909 w 9747620"/>
                <a:gd name="connsiteY31" fmla="*/ 3070131 h 6858000"/>
                <a:gd name="connsiteX32" fmla="*/ 9690498 w 9747620"/>
                <a:gd name="connsiteY32" fmla="*/ 3126159 h 6858000"/>
                <a:gd name="connsiteX33" fmla="*/ 9700390 w 9747620"/>
                <a:gd name="connsiteY33" fmla="*/ 3181805 h 6858000"/>
                <a:gd name="connsiteX34" fmla="*/ 9709685 w 9747620"/>
                <a:gd name="connsiteY34" fmla="*/ 3243392 h 6858000"/>
                <a:gd name="connsiteX35" fmla="*/ 9713016 w 9747620"/>
                <a:gd name="connsiteY35" fmla="*/ 3267597 h 6858000"/>
                <a:gd name="connsiteX36" fmla="*/ 9716844 w 9747620"/>
                <a:gd name="connsiteY36" fmla="*/ 3294437 h 6858000"/>
                <a:gd name="connsiteX37" fmla="*/ 9720820 w 9747620"/>
                <a:gd name="connsiteY37" fmla="*/ 3324488 h 6858000"/>
                <a:gd name="connsiteX38" fmla="*/ 9722709 w 9747620"/>
                <a:gd name="connsiteY38" fmla="*/ 3340737 h 6858000"/>
                <a:gd name="connsiteX39" fmla="*/ 9724301 w 9747620"/>
                <a:gd name="connsiteY39" fmla="*/ 3356361 h 6858000"/>
                <a:gd name="connsiteX40" fmla="*/ 9730166 w 9747620"/>
                <a:gd name="connsiteY40" fmla="*/ 3412197 h 6858000"/>
                <a:gd name="connsiteX41" fmla="*/ 9735783 w 9747620"/>
                <a:gd name="connsiteY41" fmla="*/ 3468083 h 6858000"/>
                <a:gd name="connsiteX42" fmla="*/ 9739760 w 9747620"/>
                <a:gd name="connsiteY42" fmla="*/ 3524399 h 6858000"/>
                <a:gd name="connsiteX43" fmla="*/ 9741748 w 9747620"/>
                <a:gd name="connsiteY43" fmla="*/ 3552580 h 6858000"/>
                <a:gd name="connsiteX44" fmla="*/ 9742742 w 9747620"/>
                <a:gd name="connsiteY44" fmla="*/ 3566672 h 6858000"/>
                <a:gd name="connsiteX45" fmla="*/ 9743488 w 9747620"/>
                <a:gd name="connsiteY45" fmla="*/ 3581865 h 6858000"/>
                <a:gd name="connsiteX46" fmla="*/ 9744731 w 9747620"/>
                <a:gd name="connsiteY46" fmla="*/ 3611341 h 6858000"/>
                <a:gd name="connsiteX47" fmla="*/ 9745725 w 9747620"/>
                <a:gd name="connsiteY47" fmla="*/ 3639715 h 6858000"/>
                <a:gd name="connsiteX48" fmla="*/ 9747613 w 9747620"/>
                <a:gd name="connsiteY48" fmla="*/ 3753786 h 6858000"/>
                <a:gd name="connsiteX49" fmla="*/ 9740405 w 9747620"/>
                <a:gd name="connsiteY49" fmla="*/ 3984609 h 6858000"/>
                <a:gd name="connsiteX50" fmla="*/ 9736329 w 9747620"/>
                <a:gd name="connsiteY50" fmla="*/ 4038434 h 6858000"/>
                <a:gd name="connsiteX51" fmla="*/ 9731408 w 9747620"/>
                <a:gd name="connsiteY51" fmla="*/ 4099446 h 6858000"/>
                <a:gd name="connsiteX52" fmla="*/ 9717987 w 9747620"/>
                <a:gd name="connsiteY52" fmla="*/ 4213325 h 6858000"/>
                <a:gd name="connsiteX53" fmla="*/ 9716297 w 9747620"/>
                <a:gd name="connsiteY53" fmla="*/ 4227129 h 6858000"/>
                <a:gd name="connsiteX54" fmla="*/ 9714110 w 9747620"/>
                <a:gd name="connsiteY54" fmla="*/ 4240981 h 6858000"/>
                <a:gd name="connsiteX55" fmla="*/ 9709785 w 9747620"/>
                <a:gd name="connsiteY55" fmla="*/ 4268731 h 6858000"/>
                <a:gd name="connsiteX56" fmla="*/ 9701086 w 9747620"/>
                <a:gd name="connsiteY56" fmla="*/ 4324185 h 6858000"/>
                <a:gd name="connsiteX57" fmla="*/ 9698699 w 9747620"/>
                <a:gd name="connsiteY57" fmla="*/ 4338994 h 6858000"/>
                <a:gd name="connsiteX58" fmla="*/ 9695966 w 9747620"/>
                <a:gd name="connsiteY58" fmla="*/ 4355050 h 6858000"/>
                <a:gd name="connsiteX59" fmla="*/ 9690299 w 9747620"/>
                <a:gd name="connsiteY59" fmla="*/ 4385054 h 6858000"/>
                <a:gd name="connsiteX60" fmla="*/ 9679909 w 9747620"/>
                <a:gd name="connsiteY60" fmla="*/ 4437919 h 6858000"/>
                <a:gd name="connsiteX61" fmla="*/ 9673647 w 9747620"/>
                <a:gd name="connsiteY61" fmla="*/ 4468162 h 6858000"/>
                <a:gd name="connsiteX62" fmla="*/ 9667532 w 9747620"/>
                <a:gd name="connsiteY62" fmla="*/ 4496296 h 6858000"/>
                <a:gd name="connsiteX63" fmla="*/ 9654658 w 9747620"/>
                <a:gd name="connsiteY63" fmla="*/ 4552277 h 6858000"/>
                <a:gd name="connsiteX64" fmla="*/ 9625876 w 9747620"/>
                <a:gd name="connsiteY64" fmla="*/ 4664478 h 6858000"/>
                <a:gd name="connsiteX65" fmla="*/ 9552803 w 9747620"/>
                <a:gd name="connsiteY65" fmla="*/ 4888737 h 6858000"/>
                <a:gd name="connsiteX66" fmla="*/ 9452639 w 9747620"/>
                <a:gd name="connsiteY66" fmla="*/ 5110934 h 6858000"/>
                <a:gd name="connsiteX67" fmla="*/ 9388017 w 9747620"/>
                <a:gd name="connsiteY67" fmla="*/ 5220020 h 6858000"/>
                <a:gd name="connsiteX68" fmla="*/ 9370073 w 9747620"/>
                <a:gd name="connsiteY68" fmla="*/ 5246811 h 6858000"/>
                <a:gd name="connsiteX69" fmla="*/ 9360926 w 9747620"/>
                <a:gd name="connsiteY69" fmla="*/ 5260040 h 6858000"/>
                <a:gd name="connsiteX70" fmla="*/ 9351829 w 9747620"/>
                <a:gd name="connsiteY70" fmla="*/ 5272646 h 6858000"/>
                <a:gd name="connsiteX71" fmla="*/ 9313305 w 9747620"/>
                <a:gd name="connsiteY71" fmla="*/ 5323881 h 6858000"/>
                <a:gd name="connsiteX72" fmla="*/ 9130375 w 9747620"/>
                <a:gd name="connsiteY72" fmla="*/ 5510802 h 6858000"/>
                <a:gd name="connsiteX73" fmla="*/ 9028422 w 9747620"/>
                <a:gd name="connsiteY73" fmla="*/ 5588878 h 6858000"/>
                <a:gd name="connsiteX74" fmla="*/ 9002424 w 9747620"/>
                <a:gd name="connsiteY74" fmla="*/ 5606707 h 6858000"/>
                <a:gd name="connsiteX75" fmla="*/ 8976525 w 9747620"/>
                <a:gd name="connsiteY75" fmla="*/ 5623866 h 6858000"/>
                <a:gd name="connsiteX76" fmla="*/ 8924181 w 9747620"/>
                <a:gd name="connsiteY76" fmla="*/ 5656793 h 6858000"/>
                <a:gd name="connsiteX77" fmla="*/ 8717291 w 9747620"/>
                <a:gd name="connsiteY77" fmla="*/ 5771582 h 6858000"/>
                <a:gd name="connsiteX78" fmla="*/ 8617129 w 9747620"/>
                <a:gd name="connsiteY78" fmla="*/ 5823105 h 6858000"/>
                <a:gd name="connsiteX79" fmla="*/ 8518207 w 9747620"/>
                <a:gd name="connsiteY79" fmla="*/ 5873671 h 6858000"/>
                <a:gd name="connsiteX80" fmla="*/ 8150558 w 9747620"/>
                <a:gd name="connsiteY80" fmla="*/ 6086761 h 6858000"/>
                <a:gd name="connsiteX81" fmla="*/ 7979410 w 9747620"/>
                <a:gd name="connsiteY81" fmla="*/ 6207158 h 6858000"/>
                <a:gd name="connsiteX82" fmla="*/ 7938300 w 9747620"/>
                <a:gd name="connsiteY82" fmla="*/ 6238887 h 6858000"/>
                <a:gd name="connsiteX83" fmla="*/ 7897936 w 9747620"/>
                <a:gd name="connsiteY83" fmla="*/ 6271286 h 6858000"/>
                <a:gd name="connsiteX84" fmla="*/ 7858367 w 9747620"/>
                <a:gd name="connsiteY84" fmla="*/ 6304357 h 6858000"/>
                <a:gd name="connsiteX85" fmla="*/ 7819048 w 9747620"/>
                <a:gd name="connsiteY85" fmla="*/ 6338770 h 6858000"/>
                <a:gd name="connsiteX86" fmla="*/ 7778882 w 9747620"/>
                <a:gd name="connsiteY86" fmla="*/ 6374477 h 6858000"/>
                <a:gd name="connsiteX87" fmla="*/ 7739563 w 9747620"/>
                <a:gd name="connsiteY87" fmla="*/ 6410328 h 6858000"/>
                <a:gd name="connsiteX88" fmla="*/ 7660824 w 9747620"/>
                <a:gd name="connsiteY88" fmla="*/ 6484138 h 6858000"/>
                <a:gd name="connsiteX89" fmla="*/ 7502302 w 9747620"/>
                <a:gd name="connsiteY89" fmla="*/ 6636360 h 6858000"/>
                <a:gd name="connsiteX90" fmla="*/ 7273394 w 9747620"/>
                <a:gd name="connsiteY90" fmla="*/ 6858000 h 6858000"/>
                <a:gd name="connsiteX91" fmla="*/ 6780690 w 9747620"/>
                <a:gd name="connsiteY91" fmla="*/ 6858000 h 6858000"/>
                <a:gd name="connsiteX92" fmla="*/ 6854939 w 9747620"/>
                <a:gd name="connsiteY92" fmla="*/ 6783597 h 6858000"/>
                <a:gd name="connsiteX93" fmla="*/ 6932087 w 9747620"/>
                <a:gd name="connsiteY93" fmla="*/ 6705809 h 6858000"/>
                <a:gd name="connsiteX94" fmla="*/ 7241130 w 9747620"/>
                <a:gd name="connsiteY94" fmla="*/ 6390965 h 6858000"/>
                <a:gd name="connsiteX95" fmla="*/ 7397564 w 9747620"/>
                <a:gd name="connsiteY95" fmla="*/ 6233087 h 6858000"/>
                <a:gd name="connsiteX96" fmla="*/ 7478142 w 9747620"/>
                <a:gd name="connsiteY96" fmla="*/ 6153670 h 6858000"/>
                <a:gd name="connsiteX97" fmla="*/ 7519600 w 9747620"/>
                <a:gd name="connsiteY97" fmla="*/ 6113937 h 6858000"/>
                <a:gd name="connsiteX98" fmla="*/ 7561207 w 9747620"/>
                <a:gd name="connsiteY98" fmla="*/ 6075067 h 6858000"/>
                <a:gd name="connsiteX99" fmla="*/ 7604204 w 9747620"/>
                <a:gd name="connsiteY99" fmla="*/ 6035526 h 6858000"/>
                <a:gd name="connsiteX100" fmla="*/ 7648644 w 9747620"/>
                <a:gd name="connsiteY100" fmla="*/ 5996416 h 6858000"/>
                <a:gd name="connsiteX101" fmla="*/ 7693830 w 9747620"/>
                <a:gd name="connsiteY101" fmla="*/ 5958264 h 6858000"/>
                <a:gd name="connsiteX102" fmla="*/ 7739662 w 9747620"/>
                <a:gd name="connsiteY102" fmla="*/ 5921073 h 6858000"/>
                <a:gd name="connsiteX103" fmla="*/ 7928458 w 9747620"/>
                <a:gd name="connsiteY103" fmla="*/ 5781025 h 6858000"/>
                <a:gd name="connsiteX104" fmla="*/ 8325882 w 9747620"/>
                <a:gd name="connsiteY104" fmla="*/ 5537450 h 6858000"/>
                <a:gd name="connsiteX105" fmla="*/ 8424555 w 9747620"/>
                <a:gd name="connsiteY105" fmla="*/ 5484106 h 6858000"/>
                <a:gd name="connsiteX106" fmla="*/ 8521737 w 9747620"/>
                <a:gd name="connsiteY106" fmla="*/ 5431289 h 6858000"/>
                <a:gd name="connsiteX107" fmla="*/ 8702677 w 9747620"/>
                <a:gd name="connsiteY107" fmla="*/ 5325942 h 6858000"/>
                <a:gd name="connsiteX108" fmla="*/ 8743986 w 9747620"/>
                <a:gd name="connsiteY108" fmla="*/ 5298717 h 6858000"/>
                <a:gd name="connsiteX109" fmla="*/ 8764167 w 9747620"/>
                <a:gd name="connsiteY109" fmla="*/ 5284723 h 6858000"/>
                <a:gd name="connsiteX110" fmla="*/ 8783704 w 9747620"/>
                <a:gd name="connsiteY110" fmla="*/ 5270679 h 6858000"/>
                <a:gd name="connsiteX111" fmla="*/ 8856776 w 9747620"/>
                <a:gd name="connsiteY111" fmla="*/ 5212399 h 6858000"/>
                <a:gd name="connsiteX112" fmla="*/ 8979856 w 9747620"/>
                <a:gd name="connsiteY112" fmla="*/ 5082081 h 6858000"/>
                <a:gd name="connsiteX113" fmla="*/ 9006699 w 9747620"/>
                <a:gd name="connsiteY113" fmla="*/ 5044984 h 6858000"/>
                <a:gd name="connsiteX114" fmla="*/ 9013509 w 9747620"/>
                <a:gd name="connsiteY114" fmla="*/ 5035254 h 6858000"/>
                <a:gd name="connsiteX115" fmla="*/ 9019773 w 9747620"/>
                <a:gd name="connsiteY115" fmla="*/ 5025812 h 6858000"/>
                <a:gd name="connsiteX116" fmla="*/ 9032050 w 9747620"/>
                <a:gd name="connsiteY116" fmla="*/ 5006833 h 6858000"/>
                <a:gd name="connsiteX117" fmla="*/ 9077733 w 9747620"/>
                <a:gd name="connsiteY117" fmla="*/ 4926839 h 6858000"/>
                <a:gd name="connsiteX118" fmla="*/ 9154285 w 9747620"/>
                <a:gd name="connsiteY118" fmla="*/ 4750223 h 6858000"/>
                <a:gd name="connsiteX119" fmla="*/ 9213936 w 9747620"/>
                <a:gd name="connsiteY119" fmla="*/ 4559945 h 6858000"/>
                <a:gd name="connsiteX120" fmla="*/ 9238592 w 9747620"/>
                <a:gd name="connsiteY120" fmla="*/ 4461357 h 6858000"/>
                <a:gd name="connsiteX121" fmla="*/ 9249776 w 9747620"/>
                <a:gd name="connsiteY121" fmla="*/ 4411319 h 6858000"/>
                <a:gd name="connsiteX122" fmla="*/ 9255046 w 9747620"/>
                <a:gd name="connsiteY122" fmla="*/ 4386299 h 6858000"/>
                <a:gd name="connsiteX123" fmla="*/ 9259718 w 9747620"/>
                <a:gd name="connsiteY123" fmla="*/ 4363342 h 6858000"/>
                <a:gd name="connsiteX124" fmla="*/ 9269959 w 9747620"/>
                <a:gd name="connsiteY124" fmla="*/ 4309566 h 6858000"/>
                <a:gd name="connsiteX125" fmla="*/ 9274233 w 9747620"/>
                <a:gd name="connsiteY125" fmla="*/ 4286176 h 6858000"/>
                <a:gd name="connsiteX126" fmla="*/ 9276022 w 9747620"/>
                <a:gd name="connsiteY126" fmla="*/ 4275489 h 6858000"/>
                <a:gd name="connsiteX127" fmla="*/ 9277861 w 9747620"/>
                <a:gd name="connsiteY127" fmla="*/ 4263506 h 6858000"/>
                <a:gd name="connsiteX128" fmla="*/ 9286014 w 9747620"/>
                <a:gd name="connsiteY128" fmla="*/ 4211696 h 6858000"/>
                <a:gd name="connsiteX129" fmla="*/ 9290092 w 9747620"/>
                <a:gd name="connsiteY129" fmla="*/ 4185767 h 6858000"/>
                <a:gd name="connsiteX130" fmla="*/ 9292128 w 9747620"/>
                <a:gd name="connsiteY130" fmla="*/ 4172826 h 6858000"/>
                <a:gd name="connsiteX131" fmla="*/ 9293720 w 9747620"/>
                <a:gd name="connsiteY131" fmla="*/ 4159693 h 6858000"/>
                <a:gd name="connsiteX132" fmla="*/ 9305650 w 9747620"/>
                <a:gd name="connsiteY132" fmla="*/ 4057941 h 6858000"/>
                <a:gd name="connsiteX133" fmla="*/ 9309378 w 9747620"/>
                <a:gd name="connsiteY133" fmla="*/ 4010779 h 6858000"/>
                <a:gd name="connsiteX134" fmla="*/ 9313454 w 9747620"/>
                <a:gd name="connsiteY134" fmla="*/ 3956428 h 6858000"/>
                <a:gd name="connsiteX135" fmla="*/ 9320811 w 9747620"/>
                <a:gd name="connsiteY135" fmla="*/ 3753546 h 6858000"/>
                <a:gd name="connsiteX136" fmla="*/ 9319617 w 9747620"/>
                <a:gd name="connsiteY136" fmla="*/ 3650643 h 6858000"/>
                <a:gd name="connsiteX137" fmla="*/ 9318176 w 9747620"/>
                <a:gd name="connsiteY137" fmla="*/ 3600030 h 6858000"/>
                <a:gd name="connsiteX138" fmla="*/ 9317778 w 9747620"/>
                <a:gd name="connsiteY138" fmla="*/ 3588096 h 6858000"/>
                <a:gd name="connsiteX139" fmla="*/ 9316983 w 9747620"/>
                <a:gd name="connsiteY139" fmla="*/ 3575107 h 6858000"/>
                <a:gd name="connsiteX140" fmla="*/ 9315443 w 9747620"/>
                <a:gd name="connsiteY140" fmla="*/ 3549130 h 6858000"/>
                <a:gd name="connsiteX141" fmla="*/ 9312311 w 9747620"/>
                <a:gd name="connsiteY141" fmla="*/ 3497176 h 6858000"/>
                <a:gd name="connsiteX142" fmla="*/ 9307587 w 9747620"/>
                <a:gd name="connsiteY142" fmla="*/ 3445029 h 6858000"/>
                <a:gd name="connsiteX143" fmla="*/ 9302618 w 9747620"/>
                <a:gd name="connsiteY143" fmla="*/ 3392835 h 6858000"/>
                <a:gd name="connsiteX144" fmla="*/ 9301574 w 9747620"/>
                <a:gd name="connsiteY144" fmla="*/ 3381476 h 6858000"/>
                <a:gd name="connsiteX145" fmla="*/ 9300430 w 9747620"/>
                <a:gd name="connsiteY145" fmla="*/ 3370740 h 6858000"/>
                <a:gd name="connsiteX146" fmla="*/ 9297547 w 9747620"/>
                <a:gd name="connsiteY146" fmla="*/ 3346966 h 6858000"/>
                <a:gd name="connsiteX147" fmla="*/ 9294017 w 9747620"/>
                <a:gd name="connsiteY147" fmla="*/ 3320030 h 6858000"/>
                <a:gd name="connsiteX148" fmla="*/ 9290439 w 9747620"/>
                <a:gd name="connsiteY148" fmla="*/ 3290410 h 6858000"/>
                <a:gd name="connsiteX149" fmla="*/ 9284275 w 9747620"/>
                <a:gd name="connsiteY149" fmla="*/ 3244544 h 6858000"/>
                <a:gd name="connsiteX150" fmla="*/ 9275974 w 9747620"/>
                <a:gd name="connsiteY150" fmla="*/ 3193116 h 6858000"/>
                <a:gd name="connsiteX151" fmla="*/ 9267224 w 9747620"/>
                <a:gd name="connsiteY151" fmla="*/ 3142264 h 6858000"/>
                <a:gd name="connsiteX152" fmla="*/ 9225320 w 9747620"/>
                <a:gd name="connsiteY152" fmla="*/ 2939909 h 6858000"/>
                <a:gd name="connsiteX153" fmla="*/ 9200466 w 9747620"/>
                <a:gd name="connsiteY153" fmla="*/ 2839449 h 6858000"/>
                <a:gd name="connsiteX154" fmla="*/ 9193953 w 9747620"/>
                <a:gd name="connsiteY154" fmla="*/ 2814958 h 6858000"/>
                <a:gd name="connsiteX155" fmla="*/ 9186993 w 9747620"/>
                <a:gd name="connsiteY155" fmla="*/ 2790276 h 6858000"/>
                <a:gd name="connsiteX156" fmla="*/ 9172628 w 9747620"/>
                <a:gd name="connsiteY156" fmla="*/ 2740621 h 6858000"/>
                <a:gd name="connsiteX157" fmla="*/ 9035082 w 9747620"/>
                <a:gd name="connsiteY157" fmla="*/ 2347463 h 6858000"/>
                <a:gd name="connsiteX158" fmla="*/ 8952118 w 9747620"/>
                <a:gd name="connsiteY158" fmla="*/ 2155413 h 6858000"/>
                <a:gd name="connsiteX159" fmla="*/ 8929948 w 9747620"/>
                <a:gd name="connsiteY159" fmla="*/ 2107915 h 6858000"/>
                <a:gd name="connsiteX160" fmla="*/ 8907429 w 9747620"/>
                <a:gd name="connsiteY160" fmla="*/ 2060753 h 6858000"/>
                <a:gd name="connsiteX161" fmla="*/ 8860404 w 9747620"/>
                <a:gd name="connsiteY161" fmla="*/ 1966478 h 6858000"/>
                <a:gd name="connsiteX162" fmla="*/ 8760788 w 9747620"/>
                <a:gd name="connsiteY162" fmla="*/ 1780274 h 6858000"/>
                <a:gd name="connsiteX163" fmla="*/ 8734740 w 9747620"/>
                <a:gd name="connsiteY163" fmla="*/ 1734311 h 6858000"/>
                <a:gd name="connsiteX164" fmla="*/ 8708046 w 9747620"/>
                <a:gd name="connsiteY164" fmla="*/ 1687963 h 6858000"/>
                <a:gd name="connsiteX165" fmla="*/ 8654062 w 9747620"/>
                <a:gd name="connsiteY165" fmla="*/ 1597234 h 6858000"/>
                <a:gd name="connsiteX166" fmla="*/ 8540278 w 9747620"/>
                <a:gd name="connsiteY166" fmla="*/ 1418077 h 6858000"/>
                <a:gd name="connsiteX167" fmla="*/ 8510701 w 9747620"/>
                <a:gd name="connsiteY167" fmla="*/ 1373695 h 6858000"/>
                <a:gd name="connsiteX168" fmla="*/ 8480676 w 9747620"/>
                <a:gd name="connsiteY168" fmla="*/ 1329457 h 6858000"/>
                <a:gd name="connsiteX169" fmla="*/ 8419782 w 9747620"/>
                <a:gd name="connsiteY169" fmla="*/ 1242275 h 6858000"/>
                <a:gd name="connsiteX170" fmla="*/ 8292478 w 9747620"/>
                <a:gd name="connsiteY170" fmla="*/ 1069875 h 6858000"/>
                <a:gd name="connsiteX171" fmla="*/ 8259620 w 9747620"/>
                <a:gd name="connsiteY171" fmla="*/ 1027123 h 6858000"/>
                <a:gd name="connsiteX172" fmla="*/ 8243416 w 9747620"/>
                <a:gd name="connsiteY172" fmla="*/ 1006130 h 6858000"/>
                <a:gd name="connsiteX173" fmla="*/ 8227110 w 9747620"/>
                <a:gd name="connsiteY173" fmla="*/ 985473 h 6858000"/>
                <a:gd name="connsiteX174" fmla="*/ 8159604 w 9747620"/>
                <a:gd name="connsiteY174" fmla="*/ 902029 h 6858000"/>
                <a:gd name="connsiteX175" fmla="*/ 8020022 w 9747620"/>
                <a:gd name="connsiteY175" fmla="*/ 738209 h 6858000"/>
                <a:gd name="connsiteX176" fmla="*/ 7984182 w 9747620"/>
                <a:gd name="connsiteY176" fmla="*/ 697901 h 6858000"/>
                <a:gd name="connsiteX177" fmla="*/ 7948043 w 9747620"/>
                <a:gd name="connsiteY177" fmla="*/ 657976 h 6858000"/>
                <a:gd name="connsiteX178" fmla="*/ 7874324 w 9747620"/>
                <a:gd name="connsiteY178" fmla="*/ 578607 h 6858000"/>
                <a:gd name="connsiteX179" fmla="*/ 7723308 w 9747620"/>
                <a:gd name="connsiteY179" fmla="*/ 424085 h 6858000"/>
                <a:gd name="connsiteX180" fmla="*/ 7565532 w 9747620"/>
                <a:gd name="connsiteY180" fmla="*/ 275602 h 6858000"/>
                <a:gd name="connsiteX181" fmla="*/ 1832515 w 9747620"/>
                <a:gd name="connsiteY181" fmla="*/ 0 h 6858000"/>
                <a:gd name="connsiteX182" fmla="*/ 2158449 w 9747620"/>
                <a:gd name="connsiteY182" fmla="*/ 0 h 6858000"/>
                <a:gd name="connsiteX183" fmla="*/ 2108797 w 9747620"/>
                <a:gd name="connsiteY183" fmla="*/ 37845 h 6858000"/>
                <a:gd name="connsiteX184" fmla="*/ 1942830 w 9747620"/>
                <a:gd name="connsiteY184" fmla="*/ 177587 h 6858000"/>
                <a:gd name="connsiteX185" fmla="*/ 1633191 w 9747620"/>
                <a:gd name="connsiteY185" fmla="*/ 477909 h 6858000"/>
                <a:gd name="connsiteX186" fmla="*/ 702686 w 9747620"/>
                <a:gd name="connsiteY186" fmla="*/ 1889935 h 6858000"/>
                <a:gd name="connsiteX187" fmla="*/ 551769 w 9747620"/>
                <a:gd name="connsiteY187" fmla="*/ 2281416 h 6858000"/>
                <a:gd name="connsiteX188" fmla="*/ 438383 w 9747620"/>
                <a:gd name="connsiteY188" fmla="*/ 2682772 h 6858000"/>
                <a:gd name="connsiteX189" fmla="*/ 397124 w 9747620"/>
                <a:gd name="connsiteY189" fmla="*/ 2887044 h 6858000"/>
                <a:gd name="connsiteX190" fmla="*/ 365658 w 9747620"/>
                <a:gd name="connsiteY190" fmla="*/ 3093424 h 6858000"/>
                <a:gd name="connsiteX191" fmla="*/ 332105 w 9747620"/>
                <a:gd name="connsiteY191" fmla="*/ 3509828 h 6858000"/>
                <a:gd name="connsiteX192" fmla="*/ 383653 w 9747620"/>
                <a:gd name="connsiteY192" fmla="*/ 4346327 h 6858000"/>
                <a:gd name="connsiteX193" fmla="*/ 422327 w 9747620"/>
                <a:gd name="connsiteY193" fmla="*/ 4552900 h 6858000"/>
                <a:gd name="connsiteX194" fmla="*/ 472184 w 9747620"/>
                <a:gd name="connsiteY194" fmla="*/ 4757939 h 6858000"/>
                <a:gd name="connsiteX195" fmla="*/ 533078 w 9747620"/>
                <a:gd name="connsiteY195" fmla="*/ 4960916 h 6858000"/>
                <a:gd name="connsiteX196" fmla="*/ 604710 w 9747620"/>
                <a:gd name="connsiteY196" fmla="*/ 5160875 h 6858000"/>
                <a:gd name="connsiteX197" fmla="*/ 996766 w 9747620"/>
                <a:gd name="connsiteY197" fmla="*/ 5920640 h 6858000"/>
                <a:gd name="connsiteX198" fmla="*/ 1549183 w 9747620"/>
                <a:gd name="connsiteY198" fmla="*/ 6586417 h 6858000"/>
                <a:gd name="connsiteX199" fmla="*/ 1709890 w 9747620"/>
                <a:gd name="connsiteY199" fmla="*/ 6734063 h 6858000"/>
                <a:gd name="connsiteX200" fmla="*/ 1859761 w 9747620"/>
                <a:gd name="connsiteY200" fmla="*/ 6858000 h 6858000"/>
                <a:gd name="connsiteX201" fmla="*/ 1671798 w 9747620"/>
                <a:gd name="connsiteY201" fmla="*/ 6858000 h 6858000"/>
                <a:gd name="connsiteX202" fmla="*/ 1628044 w 9747620"/>
                <a:gd name="connsiteY202" fmla="*/ 6822717 h 6858000"/>
                <a:gd name="connsiteX203" fmla="*/ 1459756 w 9747620"/>
                <a:gd name="connsiteY203" fmla="*/ 6674223 h 6858000"/>
                <a:gd name="connsiteX204" fmla="*/ 402543 w 9747620"/>
                <a:gd name="connsiteY204" fmla="*/ 5241588 h 6858000"/>
                <a:gd name="connsiteX205" fmla="*/ 311923 w 9747620"/>
                <a:gd name="connsiteY205" fmla="*/ 5036741 h 6858000"/>
                <a:gd name="connsiteX206" fmla="*/ 232140 w 9747620"/>
                <a:gd name="connsiteY206" fmla="*/ 4827483 h 6858000"/>
                <a:gd name="connsiteX207" fmla="*/ 163392 w 9747620"/>
                <a:gd name="connsiteY207" fmla="*/ 4613913 h 6858000"/>
                <a:gd name="connsiteX208" fmla="*/ 106823 w 9747620"/>
                <a:gd name="connsiteY208" fmla="*/ 4396365 h 6858000"/>
                <a:gd name="connsiteX209" fmla="*/ 29326 w 9747620"/>
                <a:gd name="connsiteY209" fmla="*/ 3954702 h 6858000"/>
                <a:gd name="connsiteX210" fmla="*/ 8647 w 9747620"/>
                <a:gd name="connsiteY210" fmla="*/ 3730971 h 6858000"/>
                <a:gd name="connsiteX211" fmla="*/ 2880 w 9747620"/>
                <a:gd name="connsiteY211" fmla="*/ 3618674 h 6858000"/>
                <a:gd name="connsiteX212" fmla="*/ 296 w 9747620"/>
                <a:gd name="connsiteY212" fmla="*/ 3506425 h 6858000"/>
                <a:gd name="connsiteX213" fmla="*/ 20030 w 9747620"/>
                <a:gd name="connsiteY213" fmla="*/ 3056711 h 6858000"/>
                <a:gd name="connsiteX214" fmla="*/ 48664 w 9747620"/>
                <a:gd name="connsiteY214" fmla="*/ 2832980 h 6858000"/>
                <a:gd name="connsiteX215" fmla="*/ 89922 w 9747620"/>
                <a:gd name="connsiteY215" fmla="*/ 2610639 h 6858000"/>
                <a:gd name="connsiteX216" fmla="*/ 211163 w 9747620"/>
                <a:gd name="connsiteY216" fmla="*/ 2174343 h 6858000"/>
                <a:gd name="connsiteX217" fmla="*/ 379129 w 9747620"/>
                <a:gd name="connsiteY217" fmla="*/ 1754393 h 6858000"/>
                <a:gd name="connsiteX218" fmla="*/ 841424 w 9747620"/>
                <a:gd name="connsiteY218" fmla="*/ 976270 h 6858000"/>
                <a:gd name="connsiteX219" fmla="*/ 1130234 w 9747620"/>
                <a:gd name="connsiteY219" fmla="*/ 625768 h 6858000"/>
                <a:gd name="connsiteX220" fmla="*/ 1452897 w 9747620"/>
                <a:gd name="connsiteY220" fmla="*/ 305748 h 6858000"/>
                <a:gd name="connsiteX221" fmla="*/ 1805682 w 9747620"/>
                <a:gd name="connsiteY221" fmla="*/ 1875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Lst>
              <a:rect l="l" t="t" r="r" b="b"/>
              <a:pathLst>
                <a:path w="9747620" h="6858000">
                  <a:moveTo>
                    <a:pt x="7235453" y="0"/>
                  </a:moveTo>
                  <a:lnTo>
                    <a:pt x="7548130" y="0"/>
                  </a:lnTo>
                  <a:lnTo>
                    <a:pt x="7710334" y="111973"/>
                  </a:lnTo>
                  <a:cubicBezTo>
                    <a:pt x="7770781" y="157314"/>
                    <a:pt x="7830282" y="203517"/>
                    <a:pt x="7889188" y="251542"/>
                  </a:cubicBezTo>
                  <a:cubicBezTo>
                    <a:pt x="7947894" y="299470"/>
                    <a:pt x="8005557" y="348453"/>
                    <a:pt x="8061828" y="398586"/>
                  </a:cubicBezTo>
                  <a:cubicBezTo>
                    <a:pt x="8090013" y="423605"/>
                    <a:pt x="8117948" y="448816"/>
                    <a:pt x="8145637" y="474218"/>
                  </a:cubicBezTo>
                  <a:cubicBezTo>
                    <a:pt x="8159506" y="486918"/>
                    <a:pt x="8173375" y="499764"/>
                    <a:pt x="8187242" y="512753"/>
                  </a:cubicBezTo>
                  <a:lnTo>
                    <a:pt x="8228402" y="551575"/>
                  </a:lnTo>
                  <a:cubicBezTo>
                    <a:pt x="8283082" y="603577"/>
                    <a:pt x="8336569" y="656778"/>
                    <a:pt x="8389211" y="710937"/>
                  </a:cubicBezTo>
                  <a:cubicBezTo>
                    <a:pt x="8415458" y="738065"/>
                    <a:pt x="8441455" y="765432"/>
                    <a:pt x="8467206" y="793088"/>
                  </a:cubicBezTo>
                  <a:lnTo>
                    <a:pt x="8486791" y="814223"/>
                  </a:lnTo>
                  <a:lnTo>
                    <a:pt x="8505979" y="835409"/>
                  </a:lnTo>
                  <a:lnTo>
                    <a:pt x="8543509" y="877346"/>
                  </a:lnTo>
                  <a:cubicBezTo>
                    <a:pt x="8593418" y="933423"/>
                    <a:pt x="8642579" y="990601"/>
                    <a:pt x="8690549" y="1048978"/>
                  </a:cubicBezTo>
                  <a:cubicBezTo>
                    <a:pt x="8714558" y="1078168"/>
                    <a:pt x="8738368" y="1107644"/>
                    <a:pt x="8761732" y="1137502"/>
                  </a:cubicBezTo>
                  <a:lnTo>
                    <a:pt x="8796379" y="1182077"/>
                  </a:lnTo>
                  <a:lnTo>
                    <a:pt x="8830678" y="1226986"/>
                  </a:lnTo>
                  <a:cubicBezTo>
                    <a:pt x="8876112" y="1287185"/>
                    <a:pt x="8920304" y="1348532"/>
                    <a:pt x="8963353" y="1410936"/>
                  </a:cubicBezTo>
                  <a:cubicBezTo>
                    <a:pt x="8984727" y="1442137"/>
                    <a:pt x="9005954" y="1473915"/>
                    <a:pt x="9026483" y="1505499"/>
                  </a:cubicBezTo>
                  <a:lnTo>
                    <a:pt x="9057004" y="1552613"/>
                  </a:lnTo>
                  <a:cubicBezTo>
                    <a:pt x="9067245" y="1568525"/>
                    <a:pt x="9077336" y="1584534"/>
                    <a:pt x="9087278" y="1600542"/>
                  </a:cubicBezTo>
                  <a:cubicBezTo>
                    <a:pt x="9127145" y="1664766"/>
                    <a:pt x="9165966" y="1729613"/>
                    <a:pt x="9202851" y="1795515"/>
                  </a:cubicBezTo>
                  <a:cubicBezTo>
                    <a:pt x="9221342" y="1828491"/>
                    <a:pt x="9239437" y="1861417"/>
                    <a:pt x="9257332" y="1894920"/>
                  </a:cubicBezTo>
                  <a:lnTo>
                    <a:pt x="9283778" y="1945436"/>
                  </a:lnTo>
                  <a:lnTo>
                    <a:pt x="9309428" y="1996193"/>
                  </a:lnTo>
                  <a:cubicBezTo>
                    <a:pt x="9343280" y="2064013"/>
                    <a:pt x="9375491" y="2132695"/>
                    <a:pt x="9405714" y="2202191"/>
                  </a:cubicBezTo>
                  <a:cubicBezTo>
                    <a:pt x="9466260" y="2341183"/>
                    <a:pt x="9520493" y="2483053"/>
                    <a:pt x="9566524" y="2627653"/>
                  </a:cubicBezTo>
                  <a:cubicBezTo>
                    <a:pt x="9572289" y="2645675"/>
                    <a:pt x="9578056" y="2663792"/>
                    <a:pt x="9583573" y="2682195"/>
                  </a:cubicBezTo>
                  <a:lnTo>
                    <a:pt x="9591974" y="2709707"/>
                  </a:lnTo>
                  <a:lnTo>
                    <a:pt x="9600027" y="2737650"/>
                  </a:lnTo>
                  <a:cubicBezTo>
                    <a:pt x="9610416" y="2774171"/>
                    <a:pt x="9620358" y="2810884"/>
                    <a:pt x="9629803" y="2847694"/>
                  </a:cubicBezTo>
                  <a:cubicBezTo>
                    <a:pt x="9648692" y="2921312"/>
                    <a:pt x="9665196" y="2995506"/>
                    <a:pt x="9679909" y="3070131"/>
                  </a:cubicBezTo>
                  <a:cubicBezTo>
                    <a:pt x="9683587" y="3088775"/>
                    <a:pt x="9687118" y="3107418"/>
                    <a:pt x="9690498" y="3126159"/>
                  </a:cubicBezTo>
                  <a:lnTo>
                    <a:pt x="9700390" y="3181805"/>
                  </a:lnTo>
                  <a:cubicBezTo>
                    <a:pt x="9703670" y="3201120"/>
                    <a:pt x="9706952" y="3222112"/>
                    <a:pt x="9709685" y="3243392"/>
                  </a:cubicBezTo>
                  <a:lnTo>
                    <a:pt x="9713016" y="3267597"/>
                  </a:lnTo>
                  <a:lnTo>
                    <a:pt x="9716844" y="3294437"/>
                  </a:lnTo>
                  <a:cubicBezTo>
                    <a:pt x="9718186" y="3303926"/>
                    <a:pt x="9719527" y="3313895"/>
                    <a:pt x="9720820" y="3324488"/>
                  </a:cubicBezTo>
                  <a:lnTo>
                    <a:pt x="9722709" y="3340737"/>
                  </a:lnTo>
                  <a:lnTo>
                    <a:pt x="9724301" y="3356361"/>
                  </a:lnTo>
                  <a:lnTo>
                    <a:pt x="9730166" y="3412197"/>
                  </a:lnTo>
                  <a:cubicBezTo>
                    <a:pt x="9732005" y="3430842"/>
                    <a:pt x="9734291" y="3449342"/>
                    <a:pt x="9735783" y="3468083"/>
                  </a:cubicBezTo>
                  <a:lnTo>
                    <a:pt x="9739760" y="3524399"/>
                  </a:lnTo>
                  <a:lnTo>
                    <a:pt x="9741748" y="3552580"/>
                  </a:lnTo>
                  <a:lnTo>
                    <a:pt x="9742742" y="3566672"/>
                  </a:lnTo>
                  <a:lnTo>
                    <a:pt x="9743488" y="3581865"/>
                  </a:lnTo>
                  <a:lnTo>
                    <a:pt x="9744731" y="3611341"/>
                  </a:lnTo>
                  <a:lnTo>
                    <a:pt x="9745725" y="3639715"/>
                  </a:lnTo>
                  <a:cubicBezTo>
                    <a:pt x="9746868" y="3677579"/>
                    <a:pt x="9747514" y="3715587"/>
                    <a:pt x="9747613" y="3753786"/>
                  </a:cubicBezTo>
                  <a:cubicBezTo>
                    <a:pt x="9747763" y="3830232"/>
                    <a:pt x="9745675" y="3906870"/>
                    <a:pt x="9740405" y="3984609"/>
                  </a:cubicBezTo>
                  <a:lnTo>
                    <a:pt x="9736329" y="4038434"/>
                  </a:lnTo>
                  <a:cubicBezTo>
                    <a:pt x="9735087" y="4055976"/>
                    <a:pt x="9733794" y="4076346"/>
                    <a:pt x="9731408" y="4099446"/>
                  </a:cubicBezTo>
                  <a:lnTo>
                    <a:pt x="9717987" y="4213325"/>
                  </a:lnTo>
                  <a:cubicBezTo>
                    <a:pt x="9717441" y="4217926"/>
                    <a:pt x="9716943" y="4222527"/>
                    <a:pt x="9716297" y="4227129"/>
                  </a:cubicBezTo>
                  <a:lnTo>
                    <a:pt x="9714110" y="4240981"/>
                  </a:lnTo>
                  <a:lnTo>
                    <a:pt x="9709785" y="4268731"/>
                  </a:lnTo>
                  <a:lnTo>
                    <a:pt x="9701086" y="4324185"/>
                  </a:lnTo>
                  <a:lnTo>
                    <a:pt x="9698699" y="4338994"/>
                  </a:lnTo>
                  <a:lnTo>
                    <a:pt x="9695966" y="4355050"/>
                  </a:lnTo>
                  <a:cubicBezTo>
                    <a:pt x="9694077" y="4365547"/>
                    <a:pt x="9692188" y="4375516"/>
                    <a:pt x="9690299" y="4385054"/>
                  </a:cubicBezTo>
                  <a:lnTo>
                    <a:pt x="9679909" y="4437919"/>
                  </a:lnTo>
                  <a:cubicBezTo>
                    <a:pt x="9677871" y="4448320"/>
                    <a:pt x="9675735" y="4458097"/>
                    <a:pt x="9673647" y="4468162"/>
                  </a:cubicBezTo>
                  <a:lnTo>
                    <a:pt x="9667532" y="4496296"/>
                  </a:lnTo>
                  <a:cubicBezTo>
                    <a:pt x="9663406" y="4514941"/>
                    <a:pt x="9659081" y="4533585"/>
                    <a:pt x="9654658" y="4552277"/>
                  </a:cubicBezTo>
                  <a:cubicBezTo>
                    <a:pt x="9645760" y="4589613"/>
                    <a:pt x="9636265" y="4627045"/>
                    <a:pt x="9625876" y="4664478"/>
                  </a:cubicBezTo>
                  <a:cubicBezTo>
                    <a:pt x="9605048" y="4739247"/>
                    <a:pt x="9581088" y="4814303"/>
                    <a:pt x="9552803" y="4888737"/>
                  </a:cubicBezTo>
                  <a:cubicBezTo>
                    <a:pt x="9524668" y="4962930"/>
                    <a:pt x="9492109" y="5037459"/>
                    <a:pt x="9452639" y="5110934"/>
                  </a:cubicBezTo>
                  <a:cubicBezTo>
                    <a:pt x="9432905" y="5147695"/>
                    <a:pt x="9411431" y="5184169"/>
                    <a:pt x="9388017" y="5220020"/>
                  </a:cubicBezTo>
                  <a:cubicBezTo>
                    <a:pt x="9382201" y="5228982"/>
                    <a:pt x="9376236" y="5237945"/>
                    <a:pt x="9370073" y="5246811"/>
                  </a:cubicBezTo>
                  <a:lnTo>
                    <a:pt x="9360926" y="5260040"/>
                  </a:lnTo>
                  <a:lnTo>
                    <a:pt x="9351829" y="5272646"/>
                  </a:lnTo>
                  <a:cubicBezTo>
                    <a:pt x="9339700" y="5289468"/>
                    <a:pt x="9327174" y="5306387"/>
                    <a:pt x="9313305" y="5323881"/>
                  </a:cubicBezTo>
                  <a:cubicBezTo>
                    <a:pt x="9258625" y="5393042"/>
                    <a:pt x="9196489" y="5455445"/>
                    <a:pt x="9130375" y="5510802"/>
                  </a:cubicBezTo>
                  <a:cubicBezTo>
                    <a:pt x="9097319" y="5538505"/>
                    <a:pt x="9063268" y="5564530"/>
                    <a:pt x="9028422" y="5588878"/>
                  </a:cubicBezTo>
                  <a:cubicBezTo>
                    <a:pt x="9019723" y="5595109"/>
                    <a:pt x="9011074" y="5600909"/>
                    <a:pt x="9002424" y="5606707"/>
                  </a:cubicBezTo>
                  <a:cubicBezTo>
                    <a:pt x="8993774" y="5612603"/>
                    <a:pt x="8985124" y="5618211"/>
                    <a:pt x="8976525" y="5623866"/>
                  </a:cubicBezTo>
                  <a:cubicBezTo>
                    <a:pt x="8959277" y="5635130"/>
                    <a:pt x="8941629" y="5646201"/>
                    <a:pt x="8924181" y="5656793"/>
                  </a:cubicBezTo>
                  <a:cubicBezTo>
                    <a:pt x="8854291" y="5699259"/>
                    <a:pt x="8784946" y="5736451"/>
                    <a:pt x="8717291" y="5771582"/>
                  </a:cubicBezTo>
                  <a:lnTo>
                    <a:pt x="8617129" y="5823105"/>
                  </a:lnTo>
                  <a:lnTo>
                    <a:pt x="8518207" y="5873671"/>
                  </a:lnTo>
                  <a:cubicBezTo>
                    <a:pt x="8391200" y="5939188"/>
                    <a:pt x="8267922" y="6009788"/>
                    <a:pt x="8150558" y="6086761"/>
                  </a:cubicBezTo>
                  <a:cubicBezTo>
                    <a:pt x="8091901" y="6125248"/>
                    <a:pt x="8034736" y="6165317"/>
                    <a:pt x="7979410" y="6207158"/>
                  </a:cubicBezTo>
                  <a:cubicBezTo>
                    <a:pt x="7965739" y="6217750"/>
                    <a:pt x="7951771" y="6228103"/>
                    <a:pt x="7938300" y="6238887"/>
                  </a:cubicBezTo>
                  <a:lnTo>
                    <a:pt x="7897936" y="6271286"/>
                  </a:lnTo>
                  <a:lnTo>
                    <a:pt x="7858367" y="6304357"/>
                  </a:lnTo>
                  <a:lnTo>
                    <a:pt x="7819048" y="6338770"/>
                  </a:lnTo>
                  <a:cubicBezTo>
                    <a:pt x="7804882" y="6351232"/>
                    <a:pt x="7792105" y="6362591"/>
                    <a:pt x="7778882" y="6374477"/>
                  </a:cubicBezTo>
                  <a:lnTo>
                    <a:pt x="7739563" y="6410328"/>
                  </a:lnTo>
                  <a:cubicBezTo>
                    <a:pt x="7713366" y="6434485"/>
                    <a:pt x="7687168" y="6459120"/>
                    <a:pt x="7660824" y="6484138"/>
                  </a:cubicBezTo>
                  <a:lnTo>
                    <a:pt x="7502302" y="6636360"/>
                  </a:lnTo>
                  <a:lnTo>
                    <a:pt x="7273394" y="6858000"/>
                  </a:lnTo>
                  <a:lnTo>
                    <a:pt x="6780690" y="6858000"/>
                  </a:lnTo>
                  <a:lnTo>
                    <a:pt x="6854939" y="6783597"/>
                  </a:lnTo>
                  <a:cubicBezTo>
                    <a:pt x="6880688" y="6757810"/>
                    <a:pt x="6906338" y="6732265"/>
                    <a:pt x="6932087" y="6705809"/>
                  </a:cubicBezTo>
                  <a:lnTo>
                    <a:pt x="7241130" y="6390965"/>
                  </a:lnTo>
                  <a:lnTo>
                    <a:pt x="7397564" y="6233087"/>
                  </a:lnTo>
                  <a:cubicBezTo>
                    <a:pt x="7424009" y="6206679"/>
                    <a:pt x="7450802" y="6180175"/>
                    <a:pt x="7478142" y="6153670"/>
                  </a:cubicBezTo>
                  <a:lnTo>
                    <a:pt x="7519600" y="6113937"/>
                  </a:lnTo>
                  <a:cubicBezTo>
                    <a:pt x="7533469" y="6100805"/>
                    <a:pt x="7547934" y="6087288"/>
                    <a:pt x="7561207" y="6075067"/>
                  </a:cubicBezTo>
                  <a:lnTo>
                    <a:pt x="7604204" y="6035526"/>
                  </a:lnTo>
                  <a:lnTo>
                    <a:pt x="7648644" y="5996416"/>
                  </a:lnTo>
                  <a:cubicBezTo>
                    <a:pt x="7663608" y="5983570"/>
                    <a:pt x="7678768" y="5971013"/>
                    <a:pt x="7693830" y="5958264"/>
                  </a:cubicBezTo>
                  <a:cubicBezTo>
                    <a:pt x="7708942" y="5945611"/>
                    <a:pt x="7724352" y="5933485"/>
                    <a:pt x="7739662" y="5921073"/>
                  </a:cubicBezTo>
                  <a:cubicBezTo>
                    <a:pt x="7801154" y="5872088"/>
                    <a:pt x="7864234" y="5825502"/>
                    <a:pt x="7928458" y="5781025"/>
                  </a:cubicBezTo>
                  <a:cubicBezTo>
                    <a:pt x="8057005" y="5692164"/>
                    <a:pt x="8190077" y="5611500"/>
                    <a:pt x="8325882" y="5537450"/>
                  </a:cubicBezTo>
                  <a:lnTo>
                    <a:pt x="8424555" y="5484106"/>
                  </a:lnTo>
                  <a:lnTo>
                    <a:pt x="8521737" y="5431289"/>
                  </a:lnTo>
                  <a:cubicBezTo>
                    <a:pt x="8585315" y="5396349"/>
                    <a:pt x="8646456" y="5361840"/>
                    <a:pt x="8702677" y="5325942"/>
                  </a:cubicBezTo>
                  <a:cubicBezTo>
                    <a:pt x="8716795" y="5316931"/>
                    <a:pt x="8730365" y="5308017"/>
                    <a:pt x="8743986" y="5298717"/>
                  </a:cubicBezTo>
                  <a:cubicBezTo>
                    <a:pt x="8750747" y="5294069"/>
                    <a:pt x="8757606" y="5289420"/>
                    <a:pt x="8764167" y="5284723"/>
                  </a:cubicBezTo>
                  <a:cubicBezTo>
                    <a:pt x="8770778" y="5280074"/>
                    <a:pt x="8777440" y="5275377"/>
                    <a:pt x="8783704" y="5270679"/>
                  </a:cubicBezTo>
                  <a:cubicBezTo>
                    <a:pt x="8809155" y="5251987"/>
                    <a:pt x="8833611" y="5232577"/>
                    <a:pt x="8856776" y="5212399"/>
                  </a:cubicBezTo>
                  <a:cubicBezTo>
                    <a:pt x="8903104" y="5172043"/>
                    <a:pt x="8944463" y="5128668"/>
                    <a:pt x="8979856" y="5082081"/>
                  </a:cubicBezTo>
                  <a:cubicBezTo>
                    <a:pt x="8988555" y="5070722"/>
                    <a:pt x="8997602" y="5057973"/>
                    <a:pt x="9006699" y="5044984"/>
                  </a:cubicBezTo>
                  <a:lnTo>
                    <a:pt x="9013509" y="5035254"/>
                  </a:lnTo>
                  <a:lnTo>
                    <a:pt x="9019773" y="5025812"/>
                  </a:lnTo>
                  <a:cubicBezTo>
                    <a:pt x="9023997" y="5019629"/>
                    <a:pt x="9028073" y="5013254"/>
                    <a:pt x="9032050" y="5006833"/>
                  </a:cubicBezTo>
                  <a:cubicBezTo>
                    <a:pt x="9048206" y="4981238"/>
                    <a:pt x="9063417" y="4954542"/>
                    <a:pt x="9077733" y="4926839"/>
                  </a:cubicBezTo>
                  <a:cubicBezTo>
                    <a:pt x="9106415" y="4871434"/>
                    <a:pt x="9131469" y="4812050"/>
                    <a:pt x="9154285" y="4750223"/>
                  </a:cubicBezTo>
                  <a:cubicBezTo>
                    <a:pt x="9176904" y="4688586"/>
                    <a:pt x="9196537" y="4625032"/>
                    <a:pt x="9213936" y="4559945"/>
                  </a:cubicBezTo>
                  <a:cubicBezTo>
                    <a:pt x="9222635" y="4527402"/>
                    <a:pt x="9230887" y="4494523"/>
                    <a:pt x="9238592" y="4461357"/>
                  </a:cubicBezTo>
                  <a:cubicBezTo>
                    <a:pt x="9242419" y="4444773"/>
                    <a:pt x="9246147" y="4428094"/>
                    <a:pt x="9249776" y="4411319"/>
                  </a:cubicBezTo>
                  <a:lnTo>
                    <a:pt x="9255046" y="4386299"/>
                  </a:lnTo>
                  <a:lnTo>
                    <a:pt x="9259718" y="4363342"/>
                  </a:lnTo>
                  <a:lnTo>
                    <a:pt x="9269959" y="4309566"/>
                  </a:lnTo>
                  <a:lnTo>
                    <a:pt x="9274233" y="4286176"/>
                  </a:lnTo>
                  <a:lnTo>
                    <a:pt x="9276022" y="4275489"/>
                  </a:lnTo>
                  <a:lnTo>
                    <a:pt x="9277861" y="4263506"/>
                  </a:lnTo>
                  <a:lnTo>
                    <a:pt x="9286014" y="4211696"/>
                  </a:lnTo>
                  <a:lnTo>
                    <a:pt x="9290092" y="4185767"/>
                  </a:lnTo>
                  <a:lnTo>
                    <a:pt x="9292128" y="4172826"/>
                  </a:lnTo>
                  <a:cubicBezTo>
                    <a:pt x="9292774" y="4168464"/>
                    <a:pt x="9293173" y="4164055"/>
                    <a:pt x="9293720" y="4159693"/>
                  </a:cubicBezTo>
                  <a:lnTo>
                    <a:pt x="9305650" y="4057941"/>
                  </a:lnTo>
                  <a:cubicBezTo>
                    <a:pt x="9306991" y="4045048"/>
                    <a:pt x="9308085" y="4029328"/>
                    <a:pt x="9309378" y="4010779"/>
                  </a:cubicBezTo>
                  <a:lnTo>
                    <a:pt x="9313454" y="3956428"/>
                  </a:lnTo>
                  <a:cubicBezTo>
                    <a:pt x="9318326" y="3889806"/>
                    <a:pt x="9320611" y="3821796"/>
                    <a:pt x="9320811" y="3753546"/>
                  </a:cubicBezTo>
                  <a:cubicBezTo>
                    <a:pt x="9320910" y="3719373"/>
                    <a:pt x="9320513" y="3685056"/>
                    <a:pt x="9319617" y="3650643"/>
                  </a:cubicBezTo>
                  <a:lnTo>
                    <a:pt x="9318176" y="3600030"/>
                  </a:lnTo>
                  <a:lnTo>
                    <a:pt x="9317778" y="3588096"/>
                  </a:lnTo>
                  <a:lnTo>
                    <a:pt x="9316983" y="3575107"/>
                  </a:lnTo>
                  <a:lnTo>
                    <a:pt x="9315443" y="3549130"/>
                  </a:lnTo>
                  <a:lnTo>
                    <a:pt x="9312311" y="3497176"/>
                  </a:lnTo>
                  <a:cubicBezTo>
                    <a:pt x="9311118" y="3479825"/>
                    <a:pt x="9309129" y="3462427"/>
                    <a:pt x="9307587" y="3445029"/>
                  </a:cubicBezTo>
                  <a:lnTo>
                    <a:pt x="9302618" y="3392835"/>
                  </a:lnTo>
                  <a:lnTo>
                    <a:pt x="9301574" y="3381476"/>
                  </a:lnTo>
                  <a:lnTo>
                    <a:pt x="9300430" y="3370740"/>
                  </a:lnTo>
                  <a:lnTo>
                    <a:pt x="9297547" y="3346966"/>
                  </a:lnTo>
                  <a:lnTo>
                    <a:pt x="9294017" y="3320030"/>
                  </a:lnTo>
                  <a:lnTo>
                    <a:pt x="9290439" y="3290410"/>
                  </a:lnTo>
                  <a:cubicBezTo>
                    <a:pt x="9288849" y="3275745"/>
                    <a:pt x="9286761" y="3260934"/>
                    <a:pt x="9284275" y="3244544"/>
                  </a:cubicBezTo>
                  <a:lnTo>
                    <a:pt x="9275974" y="3193116"/>
                  </a:lnTo>
                  <a:cubicBezTo>
                    <a:pt x="9273189" y="3176197"/>
                    <a:pt x="9270256" y="3159230"/>
                    <a:pt x="9267224" y="3142264"/>
                  </a:cubicBezTo>
                  <a:cubicBezTo>
                    <a:pt x="9255146" y="3074493"/>
                    <a:pt x="9240929" y="3007057"/>
                    <a:pt x="9225320" y="2939909"/>
                  </a:cubicBezTo>
                  <a:cubicBezTo>
                    <a:pt x="9217465" y="2906311"/>
                    <a:pt x="9209214" y="2872809"/>
                    <a:pt x="9200466" y="2839449"/>
                  </a:cubicBezTo>
                  <a:lnTo>
                    <a:pt x="9193953" y="2814958"/>
                  </a:lnTo>
                  <a:lnTo>
                    <a:pt x="9186993" y="2790276"/>
                  </a:lnTo>
                  <a:cubicBezTo>
                    <a:pt x="9182471" y="2773836"/>
                    <a:pt x="9177599" y="2757252"/>
                    <a:pt x="9172628" y="2740621"/>
                  </a:cubicBezTo>
                  <a:cubicBezTo>
                    <a:pt x="9133110" y="2607859"/>
                    <a:pt x="9087527" y="2476533"/>
                    <a:pt x="9035082" y="2347463"/>
                  </a:cubicBezTo>
                  <a:cubicBezTo>
                    <a:pt x="9008836" y="2282951"/>
                    <a:pt x="8981298" y="2218870"/>
                    <a:pt x="8952118" y="2155413"/>
                  </a:cubicBezTo>
                  <a:lnTo>
                    <a:pt x="8929948" y="2107915"/>
                  </a:lnTo>
                  <a:lnTo>
                    <a:pt x="8907429" y="2060753"/>
                  </a:lnTo>
                  <a:cubicBezTo>
                    <a:pt x="8892170" y="2029408"/>
                    <a:pt x="8876411" y="1997726"/>
                    <a:pt x="8860404" y="1966478"/>
                  </a:cubicBezTo>
                  <a:cubicBezTo>
                    <a:pt x="8828243" y="1903931"/>
                    <a:pt x="8795336" y="1841670"/>
                    <a:pt x="8760788" y="1780274"/>
                  </a:cubicBezTo>
                  <a:lnTo>
                    <a:pt x="8734740" y="1734311"/>
                  </a:lnTo>
                  <a:lnTo>
                    <a:pt x="8708046" y="1687963"/>
                  </a:lnTo>
                  <a:cubicBezTo>
                    <a:pt x="8690300" y="1657337"/>
                    <a:pt x="8672455" y="1627334"/>
                    <a:pt x="8654062" y="1597234"/>
                  </a:cubicBezTo>
                  <a:cubicBezTo>
                    <a:pt x="8617575" y="1536988"/>
                    <a:pt x="8579398" y="1477365"/>
                    <a:pt x="8540278" y="1418077"/>
                  </a:cubicBezTo>
                  <a:lnTo>
                    <a:pt x="8510701" y="1373695"/>
                  </a:lnTo>
                  <a:lnTo>
                    <a:pt x="8480676" y="1329457"/>
                  </a:lnTo>
                  <a:cubicBezTo>
                    <a:pt x="8460643" y="1300269"/>
                    <a:pt x="8440411" y="1271224"/>
                    <a:pt x="8419782" y="1242275"/>
                  </a:cubicBezTo>
                  <a:cubicBezTo>
                    <a:pt x="8378476" y="1184425"/>
                    <a:pt x="8335923" y="1127006"/>
                    <a:pt x="8292478" y="1069875"/>
                  </a:cubicBezTo>
                  <a:lnTo>
                    <a:pt x="8259620" y="1027123"/>
                  </a:lnTo>
                  <a:lnTo>
                    <a:pt x="8243416" y="1006130"/>
                  </a:lnTo>
                  <a:lnTo>
                    <a:pt x="8227110" y="985473"/>
                  </a:lnTo>
                  <a:cubicBezTo>
                    <a:pt x="8204890" y="957483"/>
                    <a:pt x="8182422" y="929684"/>
                    <a:pt x="8159604" y="902029"/>
                  </a:cubicBezTo>
                  <a:cubicBezTo>
                    <a:pt x="8114170" y="846671"/>
                    <a:pt x="8067494" y="792177"/>
                    <a:pt x="8020022" y="738209"/>
                  </a:cubicBezTo>
                  <a:lnTo>
                    <a:pt x="7984182" y="697901"/>
                  </a:lnTo>
                  <a:lnTo>
                    <a:pt x="7948043" y="657976"/>
                  </a:lnTo>
                  <a:cubicBezTo>
                    <a:pt x="7923636" y="631328"/>
                    <a:pt x="7899079" y="604823"/>
                    <a:pt x="7874324" y="578607"/>
                  </a:cubicBezTo>
                  <a:cubicBezTo>
                    <a:pt x="7824714" y="526221"/>
                    <a:pt x="7774608" y="474458"/>
                    <a:pt x="7723308" y="424085"/>
                  </a:cubicBezTo>
                  <a:cubicBezTo>
                    <a:pt x="7672157" y="373808"/>
                    <a:pt x="7619168" y="324153"/>
                    <a:pt x="7565532" y="275602"/>
                  </a:cubicBezTo>
                  <a:close/>
                  <a:moveTo>
                    <a:pt x="1832515" y="0"/>
                  </a:moveTo>
                  <a:lnTo>
                    <a:pt x="2158449" y="0"/>
                  </a:lnTo>
                  <a:lnTo>
                    <a:pt x="2108797" y="37845"/>
                  </a:lnTo>
                  <a:cubicBezTo>
                    <a:pt x="2052253" y="83168"/>
                    <a:pt x="1996914" y="129778"/>
                    <a:pt x="1942830" y="177587"/>
                  </a:cubicBezTo>
                  <a:cubicBezTo>
                    <a:pt x="1834563" y="273109"/>
                    <a:pt x="1731317" y="373472"/>
                    <a:pt x="1633191" y="477909"/>
                  </a:cubicBezTo>
                  <a:cubicBezTo>
                    <a:pt x="1240290" y="896038"/>
                    <a:pt x="927123" y="1375900"/>
                    <a:pt x="702686" y="1889935"/>
                  </a:cubicBezTo>
                  <a:cubicBezTo>
                    <a:pt x="646565" y="2018192"/>
                    <a:pt x="596210" y="2149182"/>
                    <a:pt x="551769" y="2281416"/>
                  </a:cubicBezTo>
                  <a:cubicBezTo>
                    <a:pt x="507429" y="2413700"/>
                    <a:pt x="469451" y="2547613"/>
                    <a:pt x="438383" y="2682772"/>
                  </a:cubicBezTo>
                  <a:cubicBezTo>
                    <a:pt x="423122" y="2750111"/>
                    <a:pt x="409203" y="2818553"/>
                    <a:pt x="397124" y="2887044"/>
                  </a:cubicBezTo>
                  <a:cubicBezTo>
                    <a:pt x="385144" y="2955581"/>
                    <a:pt x="374357" y="3024359"/>
                    <a:pt x="365658" y="3093424"/>
                  </a:cubicBezTo>
                  <a:cubicBezTo>
                    <a:pt x="347813" y="3231506"/>
                    <a:pt x="336727" y="3370260"/>
                    <a:pt x="332105" y="3509828"/>
                  </a:cubicBezTo>
                  <a:cubicBezTo>
                    <a:pt x="322311" y="3788822"/>
                    <a:pt x="339660" y="4068628"/>
                    <a:pt x="383653" y="4346327"/>
                  </a:cubicBezTo>
                  <a:cubicBezTo>
                    <a:pt x="394539" y="4415489"/>
                    <a:pt x="407464" y="4484267"/>
                    <a:pt x="422327" y="4552900"/>
                  </a:cubicBezTo>
                  <a:cubicBezTo>
                    <a:pt x="437041" y="4621534"/>
                    <a:pt x="453693" y="4689881"/>
                    <a:pt x="472184" y="4757939"/>
                  </a:cubicBezTo>
                  <a:cubicBezTo>
                    <a:pt x="490677" y="4825949"/>
                    <a:pt x="511007" y="4893673"/>
                    <a:pt x="533078" y="4960916"/>
                  </a:cubicBezTo>
                  <a:cubicBezTo>
                    <a:pt x="555249" y="5028208"/>
                    <a:pt x="578662" y="5095022"/>
                    <a:pt x="604710" y="5160875"/>
                  </a:cubicBezTo>
                  <a:cubicBezTo>
                    <a:pt x="707358" y="5425298"/>
                    <a:pt x="838443" y="5680902"/>
                    <a:pt x="996766" y="5920640"/>
                  </a:cubicBezTo>
                  <a:cubicBezTo>
                    <a:pt x="1154790" y="6160571"/>
                    <a:pt x="1340404" y="6384350"/>
                    <a:pt x="1549183" y="6586417"/>
                  </a:cubicBezTo>
                  <a:cubicBezTo>
                    <a:pt x="1601365" y="6636982"/>
                    <a:pt x="1654970" y="6686208"/>
                    <a:pt x="1709890" y="6734063"/>
                  </a:cubicBezTo>
                  <a:lnTo>
                    <a:pt x="1859761" y="6858000"/>
                  </a:lnTo>
                  <a:lnTo>
                    <a:pt x="1671798" y="6858000"/>
                  </a:lnTo>
                  <a:lnTo>
                    <a:pt x="1628044" y="6822717"/>
                  </a:lnTo>
                  <a:cubicBezTo>
                    <a:pt x="1570828" y="6774460"/>
                    <a:pt x="1514710" y="6724955"/>
                    <a:pt x="1459756" y="6674223"/>
                  </a:cubicBezTo>
                  <a:cubicBezTo>
                    <a:pt x="1019931" y="6268363"/>
                    <a:pt x="658296" y="5781216"/>
                    <a:pt x="402543" y="5241588"/>
                  </a:cubicBezTo>
                  <a:cubicBezTo>
                    <a:pt x="370231" y="5174103"/>
                    <a:pt x="340306" y="5105661"/>
                    <a:pt x="311923" y="5036741"/>
                  </a:cubicBezTo>
                  <a:cubicBezTo>
                    <a:pt x="283539" y="4967771"/>
                    <a:pt x="256895" y="4897986"/>
                    <a:pt x="232140" y="4827483"/>
                  </a:cubicBezTo>
                  <a:cubicBezTo>
                    <a:pt x="207334" y="4756981"/>
                    <a:pt x="184368" y="4685758"/>
                    <a:pt x="163392" y="4613913"/>
                  </a:cubicBezTo>
                  <a:cubicBezTo>
                    <a:pt x="142514" y="4542020"/>
                    <a:pt x="123624" y="4469360"/>
                    <a:pt x="106823" y="4396365"/>
                  </a:cubicBezTo>
                  <a:cubicBezTo>
                    <a:pt x="73120" y="4250902"/>
                    <a:pt x="47371" y="4103281"/>
                    <a:pt x="29326" y="3954702"/>
                  </a:cubicBezTo>
                  <a:cubicBezTo>
                    <a:pt x="20478" y="3880365"/>
                    <a:pt x="13320" y="3805789"/>
                    <a:pt x="8647" y="3730971"/>
                  </a:cubicBezTo>
                  <a:cubicBezTo>
                    <a:pt x="6311" y="3693587"/>
                    <a:pt x="4322" y="3656106"/>
                    <a:pt x="2880" y="3618674"/>
                  </a:cubicBezTo>
                  <a:cubicBezTo>
                    <a:pt x="1539" y="3581146"/>
                    <a:pt x="694" y="3543809"/>
                    <a:pt x="296" y="3506425"/>
                  </a:cubicBezTo>
                  <a:cubicBezTo>
                    <a:pt x="-1543" y="3356649"/>
                    <a:pt x="5217" y="3206200"/>
                    <a:pt x="20030" y="3056711"/>
                  </a:cubicBezTo>
                  <a:cubicBezTo>
                    <a:pt x="27686" y="2981942"/>
                    <a:pt x="36931" y="2907317"/>
                    <a:pt x="48664" y="2832980"/>
                  </a:cubicBezTo>
                  <a:cubicBezTo>
                    <a:pt x="60395" y="2758642"/>
                    <a:pt x="73716" y="2684784"/>
                    <a:pt x="89922" y="2610639"/>
                  </a:cubicBezTo>
                  <a:cubicBezTo>
                    <a:pt x="121736" y="2462826"/>
                    <a:pt x="162645" y="2317220"/>
                    <a:pt x="211163" y="2174343"/>
                  </a:cubicBezTo>
                  <a:cubicBezTo>
                    <a:pt x="259778" y="2031468"/>
                    <a:pt x="315601" y="1891517"/>
                    <a:pt x="379129" y="1754393"/>
                  </a:cubicBezTo>
                  <a:cubicBezTo>
                    <a:pt x="505540" y="1480433"/>
                    <a:pt x="660930" y="1219318"/>
                    <a:pt x="841424" y="976270"/>
                  </a:cubicBezTo>
                  <a:cubicBezTo>
                    <a:pt x="931498" y="854627"/>
                    <a:pt x="1028182" y="737777"/>
                    <a:pt x="1130234" y="625768"/>
                  </a:cubicBezTo>
                  <a:cubicBezTo>
                    <a:pt x="1232486" y="513855"/>
                    <a:pt x="1340157" y="407117"/>
                    <a:pt x="1452897" y="305748"/>
                  </a:cubicBezTo>
                  <a:cubicBezTo>
                    <a:pt x="1565736" y="204380"/>
                    <a:pt x="1683596" y="108665"/>
                    <a:pt x="1805682" y="18752"/>
                  </a:cubicBezTo>
                  <a:close/>
                </a:path>
              </a:pathLst>
            </a:custGeom>
            <a:gradFill>
              <a:gsLst>
                <a:gs pos="2000">
                  <a:schemeClr val="bg1">
                    <a:alpha val="10000"/>
                  </a:schemeClr>
                </a:gs>
                <a:gs pos="16000">
                  <a:schemeClr val="accent6">
                    <a:alpha val="2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4" name="Freeform: Shape 73">
              <a:extLst>
                <a:ext uri="{FF2B5EF4-FFF2-40B4-BE49-F238E27FC236}">
                  <a16:creationId xmlns:a16="http://schemas.microsoft.com/office/drawing/2014/main" id="{5A7FF51F-3820-41BE-8690-7E758ECFA7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8320" y="36937"/>
              <a:ext cx="9767847" cy="6858000"/>
            </a:xfrm>
            <a:custGeom>
              <a:avLst/>
              <a:gdLst>
                <a:gd name="connsiteX0" fmla="*/ 7151367 w 9767847"/>
                <a:gd name="connsiteY0" fmla="*/ 0 h 6858000"/>
                <a:gd name="connsiteX1" fmla="*/ 7881247 w 9767847"/>
                <a:gd name="connsiteY1" fmla="*/ 0 h 6858000"/>
                <a:gd name="connsiteX2" fmla="*/ 7990553 w 9767847"/>
                <a:gd name="connsiteY2" fmla="*/ 81317 h 6858000"/>
                <a:gd name="connsiteX3" fmla="*/ 9767847 w 9767847"/>
                <a:gd name="connsiteY3" fmla="*/ 3649031 h 6858000"/>
                <a:gd name="connsiteX4" fmla="*/ 8652597 w 9767847"/>
                <a:gd name="connsiteY4" fmla="*/ 6590005 h 6858000"/>
                <a:gd name="connsiteX5" fmla="*/ 8395306 w 9767847"/>
                <a:gd name="connsiteY5" fmla="*/ 6858000 h 6858000"/>
                <a:gd name="connsiteX6" fmla="*/ 6762603 w 9767847"/>
                <a:gd name="connsiteY6" fmla="*/ 6858000 h 6858000"/>
                <a:gd name="connsiteX7" fmla="*/ 6765962 w 9767847"/>
                <a:gd name="connsiteY7" fmla="*/ 6854844 h 6858000"/>
                <a:gd name="connsiteX8" fmla="*/ 6804586 w 9767847"/>
                <a:gd name="connsiteY8" fmla="*/ 6817103 h 6858000"/>
                <a:gd name="connsiteX9" fmla="*/ 6881735 w 9767847"/>
                <a:gd name="connsiteY9" fmla="*/ 6741197 h 6858000"/>
                <a:gd name="connsiteX10" fmla="*/ 6958883 w 9767847"/>
                <a:gd name="connsiteY10" fmla="*/ 6664822 h 6858000"/>
                <a:gd name="connsiteX11" fmla="*/ 7267925 w 9767847"/>
                <a:gd name="connsiteY11" fmla="*/ 6355694 h 6858000"/>
                <a:gd name="connsiteX12" fmla="*/ 7424360 w 9767847"/>
                <a:gd name="connsiteY12" fmla="*/ 6200685 h 6858000"/>
                <a:gd name="connsiteX13" fmla="*/ 7504938 w 9767847"/>
                <a:gd name="connsiteY13" fmla="*/ 6122708 h 6858000"/>
                <a:gd name="connsiteX14" fmla="*/ 7546396 w 9767847"/>
                <a:gd name="connsiteY14" fmla="*/ 6083697 h 6858000"/>
                <a:gd name="connsiteX15" fmla="*/ 7588002 w 9767847"/>
                <a:gd name="connsiteY15" fmla="*/ 6045532 h 6858000"/>
                <a:gd name="connsiteX16" fmla="*/ 7631000 w 9767847"/>
                <a:gd name="connsiteY16" fmla="*/ 6006709 h 6858000"/>
                <a:gd name="connsiteX17" fmla="*/ 7675440 w 9767847"/>
                <a:gd name="connsiteY17" fmla="*/ 5968309 h 6858000"/>
                <a:gd name="connsiteX18" fmla="*/ 7720626 w 9767847"/>
                <a:gd name="connsiteY18" fmla="*/ 5930851 h 6858000"/>
                <a:gd name="connsiteX19" fmla="*/ 7766458 w 9767847"/>
                <a:gd name="connsiteY19" fmla="*/ 5894334 h 6858000"/>
                <a:gd name="connsiteX20" fmla="*/ 7955254 w 9767847"/>
                <a:gd name="connsiteY20" fmla="*/ 5756828 h 6858000"/>
                <a:gd name="connsiteX21" fmla="*/ 8352678 w 9767847"/>
                <a:gd name="connsiteY21" fmla="*/ 5517630 h 6858000"/>
                <a:gd name="connsiteX22" fmla="*/ 8451350 w 9767847"/>
                <a:gd name="connsiteY22" fmla="*/ 5465254 h 6858000"/>
                <a:gd name="connsiteX23" fmla="*/ 8548532 w 9767847"/>
                <a:gd name="connsiteY23" fmla="*/ 5413395 h 6858000"/>
                <a:gd name="connsiteX24" fmla="*/ 8729473 w 9767847"/>
                <a:gd name="connsiteY24" fmla="*/ 5309961 h 6858000"/>
                <a:gd name="connsiteX25" fmla="*/ 8770781 w 9767847"/>
                <a:gd name="connsiteY25" fmla="*/ 5283232 h 6858000"/>
                <a:gd name="connsiteX26" fmla="*/ 8790964 w 9767847"/>
                <a:gd name="connsiteY26" fmla="*/ 5269492 h 6858000"/>
                <a:gd name="connsiteX27" fmla="*/ 8810499 w 9767847"/>
                <a:gd name="connsiteY27" fmla="*/ 5255703 h 6858000"/>
                <a:gd name="connsiteX28" fmla="*/ 8883571 w 9767847"/>
                <a:gd name="connsiteY28" fmla="*/ 5198479 h 6858000"/>
                <a:gd name="connsiteX29" fmla="*/ 9006651 w 9767847"/>
                <a:gd name="connsiteY29" fmla="*/ 5070527 h 6858000"/>
                <a:gd name="connsiteX30" fmla="*/ 9033494 w 9767847"/>
                <a:gd name="connsiteY30" fmla="*/ 5034105 h 6858000"/>
                <a:gd name="connsiteX31" fmla="*/ 9040305 w 9767847"/>
                <a:gd name="connsiteY31" fmla="*/ 5024551 h 6858000"/>
                <a:gd name="connsiteX32" fmla="*/ 9046568 w 9767847"/>
                <a:gd name="connsiteY32" fmla="*/ 5015281 h 6858000"/>
                <a:gd name="connsiteX33" fmla="*/ 9058846 w 9767847"/>
                <a:gd name="connsiteY33" fmla="*/ 4996645 h 6858000"/>
                <a:gd name="connsiteX34" fmla="*/ 9104529 w 9767847"/>
                <a:gd name="connsiteY34" fmla="*/ 4918105 h 6858000"/>
                <a:gd name="connsiteX35" fmla="*/ 9181081 w 9767847"/>
                <a:gd name="connsiteY35" fmla="*/ 4744694 h 6858000"/>
                <a:gd name="connsiteX36" fmla="*/ 9240731 w 9767847"/>
                <a:gd name="connsiteY36" fmla="*/ 4557872 h 6858000"/>
                <a:gd name="connsiteX37" fmla="*/ 9265388 w 9767847"/>
                <a:gd name="connsiteY37" fmla="*/ 4461073 h 6858000"/>
                <a:gd name="connsiteX38" fmla="*/ 9276571 w 9767847"/>
                <a:gd name="connsiteY38" fmla="*/ 4411943 h 6858000"/>
                <a:gd name="connsiteX39" fmla="*/ 9281841 w 9767847"/>
                <a:gd name="connsiteY39" fmla="*/ 4387379 h 6858000"/>
                <a:gd name="connsiteX40" fmla="*/ 9286513 w 9767847"/>
                <a:gd name="connsiteY40" fmla="*/ 4364838 h 6858000"/>
                <a:gd name="connsiteX41" fmla="*/ 9296754 w 9767847"/>
                <a:gd name="connsiteY41" fmla="*/ 4312038 h 6858000"/>
                <a:gd name="connsiteX42" fmla="*/ 9301029 w 9767847"/>
                <a:gd name="connsiteY42" fmla="*/ 4289074 h 6858000"/>
                <a:gd name="connsiteX43" fmla="*/ 9302818 w 9767847"/>
                <a:gd name="connsiteY43" fmla="*/ 4278581 h 6858000"/>
                <a:gd name="connsiteX44" fmla="*/ 9304658 w 9767847"/>
                <a:gd name="connsiteY44" fmla="*/ 4266816 h 6858000"/>
                <a:gd name="connsiteX45" fmla="*/ 9312810 w 9767847"/>
                <a:gd name="connsiteY45" fmla="*/ 4215945 h 6858000"/>
                <a:gd name="connsiteX46" fmla="*/ 9316887 w 9767847"/>
                <a:gd name="connsiteY46" fmla="*/ 4190486 h 6858000"/>
                <a:gd name="connsiteX47" fmla="*/ 9318923 w 9767847"/>
                <a:gd name="connsiteY47" fmla="*/ 4177780 h 6858000"/>
                <a:gd name="connsiteX48" fmla="*/ 9320515 w 9767847"/>
                <a:gd name="connsiteY48" fmla="*/ 4164886 h 6858000"/>
                <a:gd name="connsiteX49" fmla="*/ 9332445 w 9767847"/>
                <a:gd name="connsiteY49" fmla="*/ 4064981 h 6858000"/>
                <a:gd name="connsiteX50" fmla="*/ 9336173 w 9767847"/>
                <a:gd name="connsiteY50" fmla="*/ 4018676 h 6858000"/>
                <a:gd name="connsiteX51" fmla="*/ 9340199 w 9767847"/>
                <a:gd name="connsiteY51" fmla="*/ 3965171 h 6858000"/>
                <a:gd name="connsiteX52" fmla="*/ 9347557 w 9767847"/>
                <a:gd name="connsiteY52" fmla="*/ 3765972 h 6858000"/>
                <a:gd name="connsiteX53" fmla="*/ 9346364 w 9767847"/>
                <a:gd name="connsiteY53" fmla="*/ 3664938 h 6858000"/>
                <a:gd name="connsiteX54" fmla="*/ 9344921 w 9767847"/>
                <a:gd name="connsiteY54" fmla="*/ 3615243 h 6858000"/>
                <a:gd name="connsiteX55" fmla="*/ 9344524 w 9767847"/>
                <a:gd name="connsiteY55" fmla="*/ 3603526 h 6858000"/>
                <a:gd name="connsiteX56" fmla="*/ 9343728 w 9767847"/>
                <a:gd name="connsiteY56" fmla="*/ 3590774 h 6858000"/>
                <a:gd name="connsiteX57" fmla="*/ 9342188 w 9767847"/>
                <a:gd name="connsiteY57" fmla="*/ 3565268 h 6858000"/>
                <a:gd name="connsiteX58" fmla="*/ 9339056 w 9767847"/>
                <a:gd name="connsiteY58" fmla="*/ 3514256 h 6858000"/>
                <a:gd name="connsiteX59" fmla="*/ 9334334 w 9767847"/>
                <a:gd name="connsiteY59" fmla="*/ 3463057 h 6858000"/>
                <a:gd name="connsiteX60" fmla="*/ 9329363 w 9767847"/>
                <a:gd name="connsiteY60" fmla="*/ 3411810 h 6858000"/>
                <a:gd name="connsiteX61" fmla="*/ 9328319 w 9767847"/>
                <a:gd name="connsiteY61" fmla="*/ 3400657 h 6858000"/>
                <a:gd name="connsiteX62" fmla="*/ 9327177 w 9767847"/>
                <a:gd name="connsiteY62" fmla="*/ 3390116 h 6858000"/>
                <a:gd name="connsiteX63" fmla="*/ 9324293 w 9767847"/>
                <a:gd name="connsiteY63" fmla="*/ 3366774 h 6858000"/>
                <a:gd name="connsiteX64" fmla="*/ 9320763 w 9767847"/>
                <a:gd name="connsiteY64" fmla="*/ 3340329 h 6858000"/>
                <a:gd name="connsiteX65" fmla="*/ 9317184 w 9767847"/>
                <a:gd name="connsiteY65" fmla="*/ 3311245 h 6858000"/>
                <a:gd name="connsiteX66" fmla="*/ 9311021 w 9767847"/>
                <a:gd name="connsiteY66" fmla="*/ 3266211 h 6858000"/>
                <a:gd name="connsiteX67" fmla="*/ 9302719 w 9767847"/>
                <a:gd name="connsiteY67" fmla="*/ 3215717 h 6858000"/>
                <a:gd name="connsiteX68" fmla="*/ 9293970 w 9767847"/>
                <a:gd name="connsiteY68" fmla="*/ 3165789 h 6858000"/>
                <a:gd name="connsiteX69" fmla="*/ 9252065 w 9767847"/>
                <a:gd name="connsiteY69" fmla="*/ 2967107 h 6858000"/>
                <a:gd name="connsiteX70" fmla="*/ 9227211 w 9767847"/>
                <a:gd name="connsiteY70" fmla="*/ 2868473 h 6858000"/>
                <a:gd name="connsiteX71" fmla="*/ 9220699 w 9767847"/>
                <a:gd name="connsiteY71" fmla="*/ 2844426 h 6858000"/>
                <a:gd name="connsiteX72" fmla="*/ 9213740 w 9767847"/>
                <a:gd name="connsiteY72" fmla="*/ 2820191 h 6858000"/>
                <a:gd name="connsiteX73" fmla="*/ 9199374 w 9767847"/>
                <a:gd name="connsiteY73" fmla="*/ 2771438 h 6858000"/>
                <a:gd name="connsiteX74" fmla="*/ 9061829 w 9767847"/>
                <a:gd name="connsiteY74" fmla="*/ 2385418 h 6858000"/>
                <a:gd name="connsiteX75" fmla="*/ 8978865 w 9767847"/>
                <a:gd name="connsiteY75" fmla="*/ 2196855 h 6858000"/>
                <a:gd name="connsiteX76" fmla="*/ 8956694 w 9767847"/>
                <a:gd name="connsiteY76" fmla="*/ 2150219 h 6858000"/>
                <a:gd name="connsiteX77" fmla="*/ 8934176 w 9767847"/>
                <a:gd name="connsiteY77" fmla="*/ 2103914 h 6858000"/>
                <a:gd name="connsiteX78" fmla="*/ 8887151 w 9767847"/>
                <a:gd name="connsiteY78" fmla="*/ 2011350 h 6858000"/>
                <a:gd name="connsiteX79" fmla="*/ 8787533 w 9767847"/>
                <a:gd name="connsiteY79" fmla="*/ 1828527 h 6858000"/>
                <a:gd name="connsiteX80" fmla="*/ 8761485 w 9767847"/>
                <a:gd name="connsiteY80" fmla="*/ 1783398 h 6858000"/>
                <a:gd name="connsiteX81" fmla="*/ 8734791 w 9767847"/>
                <a:gd name="connsiteY81" fmla="*/ 1737893 h 6858000"/>
                <a:gd name="connsiteX82" fmla="*/ 8680808 w 9767847"/>
                <a:gd name="connsiteY82" fmla="*/ 1648812 h 6858000"/>
                <a:gd name="connsiteX83" fmla="*/ 8567024 w 9767847"/>
                <a:gd name="connsiteY83" fmla="*/ 1472906 h 6858000"/>
                <a:gd name="connsiteX84" fmla="*/ 8537446 w 9767847"/>
                <a:gd name="connsiteY84" fmla="*/ 1429330 h 6858000"/>
                <a:gd name="connsiteX85" fmla="*/ 8507423 w 9767847"/>
                <a:gd name="connsiteY85" fmla="*/ 1385896 h 6858000"/>
                <a:gd name="connsiteX86" fmla="*/ 8446529 w 9767847"/>
                <a:gd name="connsiteY86" fmla="*/ 1300295 h 6858000"/>
                <a:gd name="connsiteX87" fmla="*/ 8319224 w 9767847"/>
                <a:gd name="connsiteY87" fmla="*/ 1131026 h 6858000"/>
                <a:gd name="connsiteX88" fmla="*/ 8286366 w 9767847"/>
                <a:gd name="connsiteY88" fmla="*/ 1089050 h 6858000"/>
                <a:gd name="connsiteX89" fmla="*/ 8270161 w 9767847"/>
                <a:gd name="connsiteY89" fmla="*/ 1068439 h 6858000"/>
                <a:gd name="connsiteX90" fmla="*/ 8253856 w 9767847"/>
                <a:gd name="connsiteY90" fmla="*/ 1048156 h 6858000"/>
                <a:gd name="connsiteX91" fmla="*/ 8186352 w 9767847"/>
                <a:gd name="connsiteY91" fmla="*/ 966275 h 6858000"/>
                <a:gd name="connsiteX92" fmla="*/ 8046768 w 9767847"/>
                <a:gd name="connsiteY92" fmla="*/ 805429 h 6858000"/>
                <a:gd name="connsiteX93" fmla="*/ 8010927 w 9767847"/>
                <a:gd name="connsiteY93" fmla="*/ 765853 h 6858000"/>
                <a:gd name="connsiteX94" fmla="*/ 7974788 w 9767847"/>
                <a:gd name="connsiteY94" fmla="*/ 726653 h 6858000"/>
                <a:gd name="connsiteX95" fmla="*/ 7901070 w 9767847"/>
                <a:gd name="connsiteY95" fmla="*/ 648724 h 6858000"/>
                <a:gd name="connsiteX96" fmla="*/ 7750054 w 9767847"/>
                <a:gd name="connsiteY96" fmla="*/ 497008 h 6858000"/>
                <a:gd name="connsiteX97" fmla="*/ 7592277 w 9767847"/>
                <a:gd name="connsiteY97" fmla="*/ 351221 h 6858000"/>
                <a:gd name="connsiteX98" fmla="*/ 7257734 w 9767847"/>
                <a:gd name="connsiteY98" fmla="*/ 76964 h 6858000"/>
                <a:gd name="connsiteX99" fmla="*/ 1886601 w 9767847"/>
                <a:gd name="connsiteY99" fmla="*/ 0 h 6858000"/>
                <a:gd name="connsiteX100" fmla="*/ 2292926 w 9767847"/>
                <a:gd name="connsiteY100" fmla="*/ 0 h 6858000"/>
                <a:gd name="connsiteX101" fmla="*/ 2135542 w 9767847"/>
                <a:gd name="connsiteY101" fmla="*/ 117781 h 6858000"/>
                <a:gd name="connsiteX102" fmla="*/ 1969576 w 9767847"/>
                <a:gd name="connsiteY102" fmla="*/ 254986 h 6858000"/>
                <a:gd name="connsiteX103" fmla="*/ 1659938 w 9767847"/>
                <a:gd name="connsiteY103" fmla="*/ 549855 h 6858000"/>
                <a:gd name="connsiteX104" fmla="*/ 729383 w 9767847"/>
                <a:gd name="connsiteY104" fmla="*/ 1936480 h 6858000"/>
                <a:gd name="connsiteX105" fmla="*/ 578465 w 9767847"/>
                <a:gd name="connsiteY105" fmla="*/ 2320807 h 6858000"/>
                <a:gd name="connsiteX106" fmla="*/ 465080 w 9767847"/>
                <a:gd name="connsiteY106" fmla="*/ 2714875 h 6858000"/>
                <a:gd name="connsiteX107" fmla="*/ 423820 w 9767847"/>
                <a:gd name="connsiteY107" fmla="*/ 2915436 h 6858000"/>
                <a:gd name="connsiteX108" fmla="*/ 392355 w 9767847"/>
                <a:gd name="connsiteY108" fmla="*/ 3118071 h 6858000"/>
                <a:gd name="connsiteX109" fmla="*/ 358801 w 9767847"/>
                <a:gd name="connsiteY109" fmla="*/ 3526915 h 6858000"/>
                <a:gd name="connsiteX110" fmla="*/ 410350 w 9767847"/>
                <a:gd name="connsiteY110" fmla="*/ 4348226 h 6858000"/>
                <a:gd name="connsiteX111" fmla="*/ 449022 w 9767847"/>
                <a:gd name="connsiteY111" fmla="*/ 4551049 h 6858000"/>
                <a:gd name="connsiteX112" fmla="*/ 498882 w 9767847"/>
                <a:gd name="connsiteY112" fmla="*/ 4752365 h 6858000"/>
                <a:gd name="connsiteX113" fmla="*/ 559775 w 9767847"/>
                <a:gd name="connsiteY113" fmla="*/ 4951657 h 6858000"/>
                <a:gd name="connsiteX114" fmla="*/ 631406 w 9767847"/>
                <a:gd name="connsiteY114" fmla="*/ 5147986 h 6858000"/>
                <a:gd name="connsiteX115" fmla="*/ 1023461 w 9767847"/>
                <a:gd name="connsiteY115" fmla="*/ 5893957 h 6858000"/>
                <a:gd name="connsiteX116" fmla="*/ 1575880 w 9767847"/>
                <a:gd name="connsiteY116" fmla="*/ 6547646 h 6858000"/>
                <a:gd name="connsiteX117" fmla="*/ 1905228 w 9767847"/>
                <a:gd name="connsiteY117" fmla="*/ 6829468 h 6858000"/>
                <a:gd name="connsiteX118" fmla="*/ 1944230 w 9767847"/>
                <a:gd name="connsiteY118" fmla="*/ 6858000 h 6858000"/>
                <a:gd name="connsiteX119" fmla="*/ 1372541 w 9767847"/>
                <a:gd name="connsiteY119" fmla="*/ 6858000 h 6858000"/>
                <a:gd name="connsiteX120" fmla="*/ 1115251 w 9767847"/>
                <a:gd name="connsiteY120" fmla="*/ 6590005 h 6858000"/>
                <a:gd name="connsiteX121" fmla="*/ 0 w 9767847"/>
                <a:gd name="connsiteY121" fmla="*/ 3649031 h 6858000"/>
                <a:gd name="connsiteX122" fmla="*/ 1777294 w 9767847"/>
                <a:gd name="connsiteY122" fmla="*/ 8131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9767847" h="6858000">
                  <a:moveTo>
                    <a:pt x="7151367" y="0"/>
                  </a:moveTo>
                  <a:lnTo>
                    <a:pt x="7881247" y="0"/>
                  </a:lnTo>
                  <a:lnTo>
                    <a:pt x="7990553" y="81317"/>
                  </a:lnTo>
                  <a:cubicBezTo>
                    <a:pt x="9075991" y="929334"/>
                    <a:pt x="9767847" y="2212695"/>
                    <a:pt x="9767847" y="3649031"/>
                  </a:cubicBezTo>
                  <a:cubicBezTo>
                    <a:pt x="9767847" y="4766182"/>
                    <a:pt x="9349317" y="5790792"/>
                    <a:pt x="8652597" y="6590005"/>
                  </a:cubicBezTo>
                  <a:lnTo>
                    <a:pt x="8395306" y="6858000"/>
                  </a:lnTo>
                  <a:lnTo>
                    <a:pt x="6762603" y="6858000"/>
                  </a:lnTo>
                  <a:lnTo>
                    <a:pt x="6765962" y="6854844"/>
                  </a:lnTo>
                  <a:cubicBezTo>
                    <a:pt x="6779036" y="6842703"/>
                    <a:pt x="6791663" y="6829621"/>
                    <a:pt x="6804586" y="6817103"/>
                  </a:cubicBezTo>
                  <a:lnTo>
                    <a:pt x="6881735" y="6741197"/>
                  </a:lnTo>
                  <a:cubicBezTo>
                    <a:pt x="6907435" y="6715881"/>
                    <a:pt x="6933134" y="6690798"/>
                    <a:pt x="6958883" y="6664822"/>
                  </a:cubicBezTo>
                  <a:lnTo>
                    <a:pt x="7267925" y="6355694"/>
                  </a:lnTo>
                  <a:lnTo>
                    <a:pt x="7424360" y="6200685"/>
                  </a:lnTo>
                  <a:cubicBezTo>
                    <a:pt x="7450754" y="6174802"/>
                    <a:pt x="7477598" y="6148731"/>
                    <a:pt x="7504938" y="6122708"/>
                  </a:cubicBezTo>
                  <a:lnTo>
                    <a:pt x="7546396" y="6083697"/>
                  </a:lnTo>
                  <a:cubicBezTo>
                    <a:pt x="7560264" y="6070803"/>
                    <a:pt x="7574780" y="6057532"/>
                    <a:pt x="7588002" y="6045532"/>
                  </a:cubicBezTo>
                  <a:lnTo>
                    <a:pt x="7631000" y="6006709"/>
                  </a:lnTo>
                  <a:lnTo>
                    <a:pt x="7675440" y="5968309"/>
                  </a:lnTo>
                  <a:cubicBezTo>
                    <a:pt x="7690404" y="5955698"/>
                    <a:pt x="7705564" y="5943321"/>
                    <a:pt x="7720626" y="5930851"/>
                  </a:cubicBezTo>
                  <a:cubicBezTo>
                    <a:pt x="7735738" y="5918427"/>
                    <a:pt x="7751197" y="5906521"/>
                    <a:pt x="7766458" y="5894334"/>
                  </a:cubicBezTo>
                  <a:cubicBezTo>
                    <a:pt x="7827949" y="5846192"/>
                    <a:pt x="7890979" y="5800499"/>
                    <a:pt x="7955254" y="5756828"/>
                  </a:cubicBezTo>
                  <a:cubicBezTo>
                    <a:pt x="8083800" y="5669534"/>
                    <a:pt x="8216872" y="5590336"/>
                    <a:pt x="8352678" y="5517630"/>
                  </a:cubicBezTo>
                  <a:lnTo>
                    <a:pt x="8451350" y="5465254"/>
                  </a:lnTo>
                  <a:lnTo>
                    <a:pt x="8548532" y="5413395"/>
                  </a:lnTo>
                  <a:cubicBezTo>
                    <a:pt x="8612110" y="5379090"/>
                    <a:pt x="8673251" y="5345208"/>
                    <a:pt x="8729473" y="5309961"/>
                  </a:cubicBezTo>
                  <a:cubicBezTo>
                    <a:pt x="8743591" y="5301115"/>
                    <a:pt x="8757161" y="5292361"/>
                    <a:pt x="8770781" y="5283232"/>
                  </a:cubicBezTo>
                  <a:cubicBezTo>
                    <a:pt x="8777591" y="5278667"/>
                    <a:pt x="8784451" y="5274103"/>
                    <a:pt x="8790964" y="5269492"/>
                  </a:cubicBezTo>
                  <a:cubicBezTo>
                    <a:pt x="8797574" y="5264879"/>
                    <a:pt x="8804235" y="5260314"/>
                    <a:pt x="8810499" y="5255703"/>
                  </a:cubicBezTo>
                  <a:cubicBezTo>
                    <a:pt x="8835999" y="5237303"/>
                    <a:pt x="8860407" y="5218291"/>
                    <a:pt x="8883571" y="5198479"/>
                  </a:cubicBezTo>
                  <a:cubicBezTo>
                    <a:pt x="8929900" y="5158856"/>
                    <a:pt x="8971258" y="5116315"/>
                    <a:pt x="9006651" y="5070527"/>
                  </a:cubicBezTo>
                  <a:cubicBezTo>
                    <a:pt x="9015351" y="5059328"/>
                    <a:pt x="9024398" y="5046857"/>
                    <a:pt x="9033494" y="5034105"/>
                  </a:cubicBezTo>
                  <a:lnTo>
                    <a:pt x="9040305" y="5024551"/>
                  </a:lnTo>
                  <a:lnTo>
                    <a:pt x="9046568" y="5015281"/>
                  </a:lnTo>
                  <a:cubicBezTo>
                    <a:pt x="9050743" y="5009163"/>
                    <a:pt x="9054819" y="5002952"/>
                    <a:pt x="9058846" y="4996645"/>
                  </a:cubicBezTo>
                  <a:cubicBezTo>
                    <a:pt x="9075002" y="4971517"/>
                    <a:pt x="9090212" y="4945305"/>
                    <a:pt x="9104529" y="4918105"/>
                  </a:cubicBezTo>
                  <a:cubicBezTo>
                    <a:pt x="9133211" y="4863752"/>
                    <a:pt x="9158313" y="4805447"/>
                    <a:pt x="9181081" y="4744694"/>
                  </a:cubicBezTo>
                  <a:cubicBezTo>
                    <a:pt x="9203748" y="4684178"/>
                    <a:pt x="9223383" y="4621778"/>
                    <a:pt x="9240731" y="4557872"/>
                  </a:cubicBezTo>
                  <a:cubicBezTo>
                    <a:pt x="9249481" y="4525966"/>
                    <a:pt x="9257682" y="4493684"/>
                    <a:pt x="9265388" y="4461073"/>
                  </a:cubicBezTo>
                  <a:cubicBezTo>
                    <a:pt x="9269215" y="4444744"/>
                    <a:pt x="9272943" y="4428367"/>
                    <a:pt x="9276571" y="4411943"/>
                  </a:cubicBezTo>
                  <a:lnTo>
                    <a:pt x="9281841" y="4387379"/>
                  </a:lnTo>
                  <a:lnTo>
                    <a:pt x="9286513" y="4364838"/>
                  </a:lnTo>
                  <a:lnTo>
                    <a:pt x="9296754" y="4312038"/>
                  </a:lnTo>
                  <a:lnTo>
                    <a:pt x="9301029" y="4289074"/>
                  </a:lnTo>
                  <a:lnTo>
                    <a:pt x="9302818" y="4278581"/>
                  </a:lnTo>
                  <a:lnTo>
                    <a:pt x="9304658" y="4266816"/>
                  </a:lnTo>
                  <a:lnTo>
                    <a:pt x="9312810" y="4215945"/>
                  </a:lnTo>
                  <a:lnTo>
                    <a:pt x="9316887" y="4190486"/>
                  </a:lnTo>
                  <a:lnTo>
                    <a:pt x="9318923" y="4177780"/>
                  </a:lnTo>
                  <a:cubicBezTo>
                    <a:pt x="9319570" y="4173546"/>
                    <a:pt x="9319969" y="4169169"/>
                    <a:pt x="9320515" y="4164886"/>
                  </a:cubicBezTo>
                  <a:lnTo>
                    <a:pt x="9332445" y="4064981"/>
                  </a:lnTo>
                  <a:cubicBezTo>
                    <a:pt x="9333836" y="4052370"/>
                    <a:pt x="9334880" y="4036888"/>
                    <a:pt x="9336173" y="4018676"/>
                  </a:cubicBezTo>
                  <a:lnTo>
                    <a:pt x="9340199" y="3965171"/>
                  </a:lnTo>
                  <a:cubicBezTo>
                    <a:pt x="9345071" y="3899806"/>
                    <a:pt x="9347358" y="3832983"/>
                    <a:pt x="9347557" y="3765972"/>
                  </a:cubicBezTo>
                  <a:cubicBezTo>
                    <a:pt x="9347656" y="3732420"/>
                    <a:pt x="9347209" y="3698773"/>
                    <a:pt x="9346364" y="3664938"/>
                  </a:cubicBezTo>
                  <a:lnTo>
                    <a:pt x="9344921" y="3615243"/>
                  </a:lnTo>
                  <a:lnTo>
                    <a:pt x="9344524" y="3603526"/>
                  </a:lnTo>
                  <a:lnTo>
                    <a:pt x="9343728" y="3590774"/>
                  </a:lnTo>
                  <a:lnTo>
                    <a:pt x="9342188" y="3565268"/>
                  </a:lnTo>
                  <a:lnTo>
                    <a:pt x="9339056" y="3514256"/>
                  </a:lnTo>
                  <a:cubicBezTo>
                    <a:pt x="9337914" y="3497221"/>
                    <a:pt x="9335874" y="3480138"/>
                    <a:pt x="9334334" y="3463057"/>
                  </a:cubicBezTo>
                  <a:lnTo>
                    <a:pt x="9329363" y="3411810"/>
                  </a:lnTo>
                  <a:lnTo>
                    <a:pt x="9328319" y="3400657"/>
                  </a:lnTo>
                  <a:lnTo>
                    <a:pt x="9327177" y="3390116"/>
                  </a:lnTo>
                  <a:lnTo>
                    <a:pt x="9324293" y="3366774"/>
                  </a:lnTo>
                  <a:lnTo>
                    <a:pt x="9320763" y="3340329"/>
                  </a:lnTo>
                  <a:lnTo>
                    <a:pt x="9317184" y="3311245"/>
                  </a:lnTo>
                  <a:cubicBezTo>
                    <a:pt x="9315594" y="3296893"/>
                    <a:pt x="9313506" y="3282306"/>
                    <a:pt x="9311021" y="3266211"/>
                  </a:cubicBezTo>
                  <a:lnTo>
                    <a:pt x="9302719" y="3215717"/>
                  </a:lnTo>
                  <a:cubicBezTo>
                    <a:pt x="9299936" y="3199059"/>
                    <a:pt x="9297003" y="3182400"/>
                    <a:pt x="9293970" y="3165789"/>
                  </a:cubicBezTo>
                  <a:cubicBezTo>
                    <a:pt x="9281891" y="3099295"/>
                    <a:pt x="9267674" y="3033084"/>
                    <a:pt x="9252065" y="2967107"/>
                  </a:cubicBezTo>
                  <a:cubicBezTo>
                    <a:pt x="9244261" y="2934167"/>
                    <a:pt x="9235959" y="2901273"/>
                    <a:pt x="9227211" y="2868473"/>
                  </a:cubicBezTo>
                  <a:lnTo>
                    <a:pt x="9220699" y="2844426"/>
                  </a:lnTo>
                  <a:lnTo>
                    <a:pt x="9213740" y="2820191"/>
                  </a:lnTo>
                  <a:cubicBezTo>
                    <a:pt x="9209216" y="2804049"/>
                    <a:pt x="9204345" y="2787768"/>
                    <a:pt x="9199374" y="2771438"/>
                  </a:cubicBezTo>
                  <a:cubicBezTo>
                    <a:pt x="9159855" y="2641086"/>
                    <a:pt x="9114272" y="2512099"/>
                    <a:pt x="9061829" y="2385418"/>
                  </a:cubicBezTo>
                  <a:cubicBezTo>
                    <a:pt x="9035582" y="2322077"/>
                    <a:pt x="9008043" y="2259160"/>
                    <a:pt x="8978865" y="2196855"/>
                  </a:cubicBezTo>
                  <a:lnTo>
                    <a:pt x="8956694" y="2150219"/>
                  </a:lnTo>
                  <a:lnTo>
                    <a:pt x="8934176" y="2103914"/>
                  </a:lnTo>
                  <a:cubicBezTo>
                    <a:pt x="8918915" y="2073091"/>
                    <a:pt x="8903157" y="2042032"/>
                    <a:pt x="8887151" y="2011350"/>
                  </a:cubicBezTo>
                  <a:cubicBezTo>
                    <a:pt x="8854988" y="1949891"/>
                    <a:pt x="8822082" y="1888810"/>
                    <a:pt x="8787533" y="1828527"/>
                  </a:cubicBezTo>
                  <a:lnTo>
                    <a:pt x="8761485" y="1783398"/>
                  </a:lnTo>
                  <a:lnTo>
                    <a:pt x="8734791" y="1737893"/>
                  </a:lnTo>
                  <a:cubicBezTo>
                    <a:pt x="8717047" y="1707823"/>
                    <a:pt x="8699200" y="1678363"/>
                    <a:pt x="8680808" y="1648812"/>
                  </a:cubicBezTo>
                  <a:cubicBezTo>
                    <a:pt x="8644322" y="1589658"/>
                    <a:pt x="8606194" y="1531118"/>
                    <a:pt x="8567024" y="1472906"/>
                  </a:cubicBezTo>
                  <a:lnTo>
                    <a:pt x="8537446" y="1429330"/>
                  </a:lnTo>
                  <a:lnTo>
                    <a:pt x="8507423" y="1385896"/>
                  </a:lnTo>
                  <a:cubicBezTo>
                    <a:pt x="8487390" y="1357284"/>
                    <a:pt x="8467158" y="1328719"/>
                    <a:pt x="8446529" y="1300295"/>
                  </a:cubicBezTo>
                  <a:cubicBezTo>
                    <a:pt x="8405271" y="1243496"/>
                    <a:pt x="8362718" y="1187120"/>
                    <a:pt x="8319224" y="1131026"/>
                  </a:cubicBezTo>
                  <a:lnTo>
                    <a:pt x="8286366" y="1089050"/>
                  </a:lnTo>
                  <a:lnTo>
                    <a:pt x="8270161" y="1068439"/>
                  </a:lnTo>
                  <a:lnTo>
                    <a:pt x="8253856" y="1048156"/>
                  </a:lnTo>
                  <a:cubicBezTo>
                    <a:pt x="8231636" y="1020675"/>
                    <a:pt x="8209117" y="993381"/>
                    <a:pt x="8186352" y="966275"/>
                  </a:cubicBezTo>
                  <a:cubicBezTo>
                    <a:pt x="8140917" y="911922"/>
                    <a:pt x="8094240" y="858417"/>
                    <a:pt x="8046768" y="805429"/>
                  </a:cubicBezTo>
                  <a:lnTo>
                    <a:pt x="8010927" y="765853"/>
                  </a:lnTo>
                  <a:lnTo>
                    <a:pt x="7974788" y="726653"/>
                  </a:lnTo>
                  <a:cubicBezTo>
                    <a:pt x="7950382" y="700489"/>
                    <a:pt x="7925824" y="674465"/>
                    <a:pt x="7901070" y="648724"/>
                  </a:cubicBezTo>
                  <a:cubicBezTo>
                    <a:pt x="7851510" y="597289"/>
                    <a:pt x="7801404" y="546514"/>
                    <a:pt x="7750054" y="497008"/>
                  </a:cubicBezTo>
                  <a:cubicBezTo>
                    <a:pt x="7698902" y="447644"/>
                    <a:pt x="7645913" y="398938"/>
                    <a:pt x="7592277" y="351221"/>
                  </a:cubicBezTo>
                  <a:cubicBezTo>
                    <a:pt x="7484856" y="255786"/>
                    <a:pt x="7373308" y="164304"/>
                    <a:pt x="7257734" y="76964"/>
                  </a:cubicBezTo>
                  <a:close/>
                  <a:moveTo>
                    <a:pt x="1886601" y="0"/>
                  </a:moveTo>
                  <a:lnTo>
                    <a:pt x="2292926" y="0"/>
                  </a:lnTo>
                  <a:lnTo>
                    <a:pt x="2135542" y="117781"/>
                  </a:lnTo>
                  <a:cubicBezTo>
                    <a:pt x="2078998" y="162280"/>
                    <a:pt x="2023659" y="208045"/>
                    <a:pt x="1969576" y="254986"/>
                  </a:cubicBezTo>
                  <a:cubicBezTo>
                    <a:pt x="1861309" y="348820"/>
                    <a:pt x="1758064" y="447314"/>
                    <a:pt x="1659938" y="549855"/>
                  </a:cubicBezTo>
                  <a:cubicBezTo>
                    <a:pt x="1266987" y="960346"/>
                    <a:pt x="953820" y="1431495"/>
                    <a:pt x="729383" y="1936480"/>
                  </a:cubicBezTo>
                  <a:cubicBezTo>
                    <a:pt x="673260" y="2062362"/>
                    <a:pt x="622855" y="2190972"/>
                    <a:pt x="578465" y="2320807"/>
                  </a:cubicBezTo>
                  <a:cubicBezTo>
                    <a:pt x="534125" y="2450687"/>
                    <a:pt x="496147" y="2582216"/>
                    <a:pt x="465080" y="2714875"/>
                  </a:cubicBezTo>
                  <a:cubicBezTo>
                    <a:pt x="449769" y="2780991"/>
                    <a:pt x="435850" y="2848191"/>
                    <a:pt x="423820" y="2915436"/>
                  </a:cubicBezTo>
                  <a:cubicBezTo>
                    <a:pt x="411840" y="2982731"/>
                    <a:pt x="401054" y="3050260"/>
                    <a:pt x="392355" y="3118071"/>
                  </a:cubicBezTo>
                  <a:cubicBezTo>
                    <a:pt x="374509" y="3253646"/>
                    <a:pt x="363424" y="3389880"/>
                    <a:pt x="358801" y="3526915"/>
                  </a:cubicBezTo>
                  <a:cubicBezTo>
                    <a:pt x="349009" y="3800843"/>
                    <a:pt x="366357" y="4075570"/>
                    <a:pt x="410350" y="4348226"/>
                  </a:cubicBezTo>
                  <a:cubicBezTo>
                    <a:pt x="421286" y="4416132"/>
                    <a:pt x="434209" y="4483660"/>
                    <a:pt x="449022" y="4551049"/>
                  </a:cubicBezTo>
                  <a:cubicBezTo>
                    <a:pt x="463737" y="4618436"/>
                    <a:pt x="480389" y="4685588"/>
                    <a:pt x="498882" y="4752365"/>
                  </a:cubicBezTo>
                  <a:cubicBezTo>
                    <a:pt x="517373" y="4819141"/>
                    <a:pt x="537704" y="4885635"/>
                    <a:pt x="559775" y="4951657"/>
                  </a:cubicBezTo>
                  <a:cubicBezTo>
                    <a:pt x="581946" y="5017775"/>
                    <a:pt x="605358" y="5083375"/>
                    <a:pt x="631406" y="5147986"/>
                  </a:cubicBezTo>
                  <a:cubicBezTo>
                    <a:pt x="734055" y="5407608"/>
                    <a:pt x="865188" y="5658570"/>
                    <a:pt x="1023461" y="5893957"/>
                  </a:cubicBezTo>
                  <a:cubicBezTo>
                    <a:pt x="1181487" y="6129578"/>
                    <a:pt x="1367051" y="6349247"/>
                    <a:pt x="1575880" y="6547646"/>
                  </a:cubicBezTo>
                  <a:cubicBezTo>
                    <a:pt x="1680269" y="6646916"/>
                    <a:pt x="1790338" y="6740939"/>
                    <a:pt x="1905228" y="6829468"/>
                  </a:cubicBezTo>
                  <a:lnTo>
                    <a:pt x="1944230" y="6858000"/>
                  </a:lnTo>
                  <a:lnTo>
                    <a:pt x="1372541" y="6858000"/>
                  </a:lnTo>
                  <a:lnTo>
                    <a:pt x="1115251" y="6590005"/>
                  </a:lnTo>
                  <a:cubicBezTo>
                    <a:pt x="418530" y="5790792"/>
                    <a:pt x="0" y="4766182"/>
                    <a:pt x="0" y="3649031"/>
                  </a:cubicBezTo>
                  <a:cubicBezTo>
                    <a:pt x="0" y="2212695"/>
                    <a:pt x="691856" y="929334"/>
                    <a:pt x="1777294" y="81317"/>
                  </a:cubicBezTo>
                  <a:close/>
                </a:path>
              </a:pathLst>
            </a:custGeom>
            <a:gradFill>
              <a:gsLst>
                <a:gs pos="813">
                  <a:schemeClr val="bg1">
                    <a:alpha val="41000"/>
                  </a:schemeClr>
                </a:gs>
                <a:gs pos="20000">
                  <a:schemeClr val="accent5">
                    <a:lumMod val="85000"/>
                    <a:alpha val="56000"/>
                  </a:schemeClr>
                </a:gs>
                <a:gs pos="44000">
                  <a:schemeClr val="accent6">
                    <a:lumMod val="40000"/>
                    <a:lumOff val="60000"/>
                    <a:alpha val="57000"/>
                  </a:schemeClr>
                </a:gs>
                <a:gs pos="100000">
                  <a:schemeClr val="bg1">
                    <a:alpha val="59000"/>
                  </a:schemeClr>
                </a:gs>
                <a:gs pos="74000">
                  <a:schemeClr val="accent1">
                    <a:lumMod val="91000"/>
                    <a:lumOff val="9000"/>
                    <a:alpha val="34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5" name="Freeform: Shape 74">
              <a:extLst>
                <a:ext uri="{FF2B5EF4-FFF2-40B4-BE49-F238E27FC236}">
                  <a16:creationId xmlns:a16="http://schemas.microsoft.com/office/drawing/2014/main" id="{85EAD889-EA4D-485F-BA9C-F6473A4329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3402" y="36937"/>
              <a:ext cx="9767847" cy="6858000"/>
            </a:xfrm>
            <a:custGeom>
              <a:avLst/>
              <a:gdLst>
                <a:gd name="connsiteX0" fmla="*/ 7145704 w 9767847"/>
                <a:gd name="connsiteY0" fmla="*/ 0 h 6858000"/>
                <a:gd name="connsiteX1" fmla="*/ 7875738 w 9767847"/>
                <a:gd name="connsiteY1" fmla="*/ 0 h 6858000"/>
                <a:gd name="connsiteX2" fmla="*/ 7990553 w 9767847"/>
                <a:gd name="connsiteY2" fmla="*/ 85415 h 6858000"/>
                <a:gd name="connsiteX3" fmla="*/ 9767847 w 9767847"/>
                <a:gd name="connsiteY3" fmla="*/ 3653129 h 6858000"/>
                <a:gd name="connsiteX4" fmla="*/ 8652597 w 9767847"/>
                <a:gd name="connsiteY4" fmla="*/ 6594103 h 6858000"/>
                <a:gd name="connsiteX5" fmla="*/ 8399240 w 9767847"/>
                <a:gd name="connsiteY5" fmla="*/ 6858000 h 6858000"/>
                <a:gd name="connsiteX6" fmla="*/ 6766926 w 9767847"/>
                <a:gd name="connsiteY6" fmla="*/ 6858000 h 6858000"/>
                <a:gd name="connsiteX7" fmla="*/ 6804586 w 9767847"/>
                <a:gd name="connsiteY7" fmla="*/ 6821201 h 6858000"/>
                <a:gd name="connsiteX8" fmla="*/ 6881735 w 9767847"/>
                <a:gd name="connsiteY8" fmla="*/ 6745295 h 6858000"/>
                <a:gd name="connsiteX9" fmla="*/ 6958883 w 9767847"/>
                <a:gd name="connsiteY9" fmla="*/ 6668920 h 6858000"/>
                <a:gd name="connsiteX10" fmla="*/ 7267925 w 9767847"/>
                <a:gd name="connsiteY10" fmla="*/ 6359792 h 6858000"/>
                <a:gd name="connsiteX11" fmla="*/ 7424360 w 9767847"/>
                <a:gd name="connsiteY11" fmla="*/ 6204783 h 6858000"/>
                <a:gd name="connsiteX12" fmla="*/ 7504938 w 9767847"/>
                <a:gd name="connsiteY12" fmla="*/ 6126806 h 6858000"/>
                <a:gd name="connsiteX13" fmla="*/ 7546396 w 9767847"/>
                <a:gd name="connsiteY13" fmla="*/ 6087795 h 6858000"/>
                <a:gd name="connsiteX14" fmla="*/ 7588002 w 9767847"/>
                <a:gd name="connsiteY14" fmla="*/ 6049630 h 6858000"/>
                <a:gd name="connsiteX15" fmla="*/ 7631000 w 9767847"/>
                <a:gd name="connsiteY15" fmla="*/ 6010807 h 6858000"/>
                <a:gd name="connsiteX16" fmla="*/ 7675440 w 9767847"/>
                <a:gd name="connsiteY16" fmla="*/ 5972407 h 6858000"/>
                <a:gd name="connsiteX17" fmla="*/ 7720626 w 9767847"/>
                <a:gd name="connsiteY17" fmla="*/ 5934949 h 6858000"/>
                <a:gd name="connsiteX18" fmla="*/ 7766458 w 9767847"/>
                <a:gd name="connsiteY18" fmla="*/ 5898432 h 6858000"/>
                <a:gd name="connsiteX19" fmla="*/ 7955254 w 9767847"/>
                <a:gd name="connsiteY19" fmla="*/ 5760926 h 6858000"/>
                <a:gd name="connsiteX20" fmla="*/ 8352678 w 9767847"/>
                <a:gd name="connsiteY20" fmla="*/ 5521728 h 6858000"/>
                <a:gd name="connsiteX21" fmla="*/ 8451350 w 9767847"/>
                <a:gd name="connsiteY21" fmla="*/ 5469352 h 6858000"/>
                <a:gd name="connsiteX22" fmla="*/ 8548532 w 9767847"/>
                <a:gd name="connsiteY22" fmla="*/ 5417493 h 6858000"/>
                <a:gd name="connsiteX23" fmla="*/ 8729473 w 9767847"/>
                <a:gd name="connsiteY23" fmla="*/ 5314059 h 6858000"/>
                <a:gd name="connsiteX24" fmla="*/ 8770781 w 9767847"/>
                <a:gd name="connsiteY24" fmla="*/ 5287330 h 6858000"/>
                <a:gd name="connsiteX25" fmla="*/ 8790964 w 9767847"/>
                <a:gd name="connsiteY25" fmla="*/ 5273590 h 6858000"/>
                <a:gd name="connsiteX26" fmla="*/ 8810499 w 9767847"/>
                <a:gd name="connsiteY26" fmla="*/ 5259801 h 6858000"/>
                <a:gd name="connsiteX27" fmla="*/ 8883571 w 9767847"/>
                <a:gd name="connsiteY27" fmla="*/ 5202577 h 6858000"/>
                <a:gd name="connsiteX28" fmla="*/ 9006651 w 9767847"/>
                <a:gd name="connsiteY28" fmla="*/ 5074625 h 6858000"/>
                <a:gd name="connsiteX29" fmla="*/ 9033494 w 9767847"/>
                <a:gd name="connsiteY29" fmla="*/ 5038203 h 6858000"/>
                <a:gd name="connsiteX30" fmla="*/ 9040305 w 9767847"/>
                <a:gd name="connsiteY30" fmla="*/ 5028649 h 6858000"/>
                <a:gd name="connsiteX31" fmla="*/ 9046568 w 9767847"/>
                <a:gd name="connsiteY31" fmla="*/ 5019379 h 6858000"/>
                <a:gd name="connsiteX32" fmla="*/ 9058846 w 9767847"/>
                <a:gd name="connsiteY32" fmla="*/ 5000743 h 6858000"/>
                <a:gd name="connsiteX33" fmla="*/ 9104529 w 9767847"/>
                <a:gd name="connsiteY33" fmla="*/ 4922203 h 6858000"/>
                <a:gd name="connsiteX34" fmla="*/ 9181081 w 9767847"/>
                <a:gd name="connsiteY34" fmla="*/ 4748792 h 6858000"/>
                <a:gd name="connsiteX35" fmla="*/ 9240731 w 9767847"/>
                <a:gd name="connsiteY35" fmla="*/ 4561970 h 6858000"/>
                <a:gd name="connsiteX36" fmla="*/ 9265388 w 9767847"/>
                <a:gd name="connsiteY36" fmla="*/ 4465171 h 6858000"/>
                <a:gd name="connsiteX37" fmla="*/ 9276571 w 9767847"/>
                <a:gd name="connsiteY37" fmla="*/ 4416041 h 6858000"/>
                <a:gd name="connsiteX38" fmla="*/ 9281841 w 9767847"/>
                <a:gd name="connsiteY38" fmla="*/ 4391477 h 6858000"/>
                <a:gd name="connsiteX39" fmla="*/ 9286513 w 9767847"/>
                <a:gd name="connsiteY39" fmla="*/ 4368936 h 6858000"/>
                <a:gd name="connsiteX40" fmla="*/ 9296754 w 9767847"/>
                <a:gd name="connsiteY40" fmla="*/ 4316136 h 6858000"/>
                <a:gd name="connsiteX41" fmla="*/ 9301029 w 9767847"/>
                <a:gd name="connsiteY41" fmla="*/ 4293172 h 6858000"/>
                <a:gd name="connsiteX42" fmla="*/ 9302818 w 9767847"/>
                <a:gd name="connsiteY42" fmla="*/ 4282679 h 6858000"/>
                <a:gd name="connsiteX43" fmla="*/ 9304658 w 9767847"/>
                <a:gd name="connsiteY43" fmla="*/ 4270914 h 6858000"/>
                <a:gd name="connsiteX44" fmla="*/ 9312810 w 9767847"/>
                <a:gd name="connsiteY44" fmla="*/ 4220043 h 6858000"/>
                <a:gd name="connsiteX45" fmla="*/ 9316887 w 9767847"/>
                <a:gd name="connsiteY45" fmla="*/ 4194584 h 6858000"/>
                <a:gd name="connsiteX46" fmla="*/ 9318923 w 9767847"/>
                <a:gd name="connsiteY46" fmla="*/ 4181878 h 6858000"/>
                <a:gd name="connsiteX47" fmla="*/ 9320515 w 9767847"/>
                <a:gd name="connsiteY47" fmla="*/ 4168984 h 6858000"/>
                <a:gd name="connsiteX48" fmla="*/ 9332445 w 9767847"/>
                <a:gd name="connsiteY48" fmla="*/ 4069079 h 6858000"/>
                <a:gd name="connsiteX49" fmla="*/ 9336173 w 9767847"/>
                <a:gd name="connsiteY49" fmla="*/ 4022774 h 6858000"/>
                <a:gd name="connsiteX50" fmla="*/ 9340199 w 9767847"/>
                <a:gd name="connsiteY50" fmla="*/ 3969269 h 6858000"/>
                <a:gd name="connsiteX51" fmla="*/ 9347557 w 9767847"/>
                <a:gd name="connsiteY51" fmla="*/ 3770070 h 6858000"/>
                <a:gd name="connsiteX52" fmla="*/ 9346364 w 9767847"/>
                <a:gd name="connsiteY52" fmla="*/ 3669036 h 6858000"/>
                <a:gd name="connsiteX53" fmla="*/ 9344921 w 9767847"/>
                <a:gd name="connsiteY53" fmla="*/ 3619341 h 6858000"/>
                <a:gd name="connsiteX54" fmla="*/ 9344524 w 9767847"/>
                <a:gd name="connsiteY54" fmla="*/ 3607624 h 6858000"/>
                <a:gd name="connsiteX55" fmla="*/ 9343728 w 9767847"/>
                <a:gd name="connsiteY55" fmla="*/ 3594872 h 6858000"/>
                <a:gd name="connsiteX56" fmla="*/ 9342188 w 9767847"/>
                <a:gd name="connsiteY56" fmla="*/ 3569366 h 6858000"/>
                <a:gd name="connsiteX57" fmla="*/ 9339056 w 9767847"/>
                <a:gd name="connsiteY57" fmla="*/ 3518354 h 6858000"/>
                <a:gd name="connsiteX58" fmla="*/ 9334334 w 9767847"/>
                <a:gd name="connsiteY58" fmla="*/ 3467155 h 6858000"/>
                <a:gd name="connsiteX59" fmla="*/ 9329363 w 9767847"/>
                <a:gd name="connsiteY59" fmla="*/ 3415908 h 6858000"/>
                <a:gd name="connsiteX60" fmla="*/ 9328319 w 9767847"/>
                <a:gd name="connsiteY60" fmla="*/ 3404755 h 6858000"/>
                <a:gd name="connsiteX61" fmla="*/ 9327177 w 9767847"/>
                <a:gd name="connsiteY61" fmla="*/ 3394214 h 6858000"/>
                <a:gd name="connsiteX62" fmla="*/ 9324293 w 9767847"/>
                <a:gd name="connsiteY62" fmla="*/ 3370872 h 6858000"/>
                <a:gd name="connsiteX63" fmla="*/ 9320763 w 9767847"/>
                <a:gd name="connsiteY63" fmla="*/ 3344427 h 6858000"/>
                <a:gd name="connsiteX64" fmla="*/ 9317184 w 9767847"/>
                <a:gd name="connsiteY64" fmla="*/ 3315343 h 6858000"/>
                <a:gd name="connsiteX65" fmla="*/ 9311021 w 9767847"/>
                <a:gd name="connsiteY65" fmla="*/ 3270309 h 6858000"/>
                <a:gd name="connsiteX66" fmla="*/ 9302719 w 9767847"/>
                <a:gd name="connsiteY66" fmla="*/ 3219815 h 6858000"/>
                <a:gd name="connsiteX67" fmla="*/ 9293970 w 9767847"/>
                <a:gd name="connsiteY67" fmla="*/ 3169887 h 6858000"/>
                <a:gd name="connsiteX68" fmla="*/ 9252065 w 9767847"/>
                <a:gd name="connsiteY68" fmla="*/ 2971205 h 6858000"/>
                <a:gd name="connsiteX69" fmla="*/ 9227211 w 9767847"/>
                <a:gd name="connsiteY69" fmla="*/ 2872571 h 6858000"/>
                <a:gd name="connsiteX70" fmla="*/ 9220699 w 9767847"/>
                <a:gd name="connsiteY70" fmla="*/ 2848524 h 6858000"/>
                <a:gd name="connsiteX71" fmla="*/ 9213740 w 9767847"/>
                <a:gd name="connsiteY71" fmla="*/ 2824289 h 6858000"/>
                <a:gd name="connsiteX72" fmla="*/ 9199374 w 9767847"/>
                <a:gd name="connsiteY72" fmla="*/ 2775536 h 6858000"/>
                <a:gd name="connsiteX73" fmla="*/ 9061829 w 9767847"/>
                <a:gd name="connsiteY73" fmla="*/ 2389515 h 6858000"/>
                <a:gd name="connsiteX74" fmla="*/ 8978865 w 9767847"/>
                <a:gd name="connsiteY74" fmla="*/ 2200953 h 6858000"/>
                <a:gd name="connsiteX75" fmla="*/ 8956694 w 9767847"/>
                <a:gd name="connsiteY75" fmla="*/ 2154317 h 6858000"/>
                <a:gd name="connsiteX76" fmla="*/ 8934176 w 9767847"/>
                <a:gd name="connsiteY76" fmla="*/ 2108012 h 6858000"/>
                <a:gd name="connsiteX77" fmla="*/ 8887151 w 9767847"/>
                <a:gd name="connsiteY77" fmla="*/ 2015448 h 6858000"/>
                <a:gd name="connsiteX78" fmla="*/ 8787533 w 9767847"/>
                <a:gd name="connsiteY78" fmla="*/ 1832625 h 6858000"/>
                <a:gd name="connsiteX79" fmla="*/ 8761485 w 9767847"/>
                <a:gd name="connsiteY79" fmla="*/ 1787496 h 6858000"/>
                <a:gd name="connsiteX80" fmla="*/ 8734791 w 9767847"/>
                <a:gd name="connsiteY80" fmla="*/ 1741991 h 6858000"/>
                <a:gd name="connsiteX81" fmla="*/ 8680808 w 9767847"/>
                <a:gd name="connsiteY81" fmla="*/ 1652910 h 6858000"/>
                <a:gd name="connsiteX82" fmla="*/ 8567024 w 9767847"/>
                <a:gd name="connsiteY82" fmla="*/ 1477004 h 6858000"/>
                <a:gd name="connsiteX83" fmla="*/ 8537446 w 9767847"/>
                <a:gd name="connsiteY83" fmla="*/ 1433428 h 6858000"/>
                <a:gd name="connsiteX84" fmla="*/ 8507423 w 9767847"/>
                <a:gd name="connsiteY84" fmla="*/ 1389994 h 6858000"/>
                <a:gd name="connsiteX85" fmla="*/ 8446529 w 9767847"/>
                <a:gd name="connsiteY85" fmla="*/ 1304393 h 6858000"/>
                <a:gd name="connsiteX86" fmla="*/ 8319224 w 9767847"/>
                <a:gd name="connsiteY86" fmla="*/ 1135124 h 6858000"/>
                <a:gd name="connsiteX87" fmla="*/ 8286366 w 9767847"/>
                <a:gd name="connsiteY87" fmla="*/ 1093148 h 6858000"/>
                <a:gd name="connsiteX88" fmla="*/ 8270161 w 9767847"/>
                <a:gd name="connsiteY88" fmla="*/ 1072538 h 6858000"/>
                <a:gd name="connsiteX89" fmla="*/ 8253856 w 9767847"/>
                <a:gd name="connsiteY89" fmla="*/ 1052254 h 6858000"/>
                <a:gd name="connsiteX90" fmla="*/ 8186352 w 9767847"/>
                <a:gd name="connsiteY90" fmla="*/ 970373 h 6858000"/>
                <a:gd name="connsiteX91" fmla="*/ 8046768 w 9767847"/>
                <a:gd name="connsiteY91" fmla="*/ 809527 h 6858000"/>
                <a:gd name="connsiteX92" fmla="*/ 8010927 w 9767847"/>
                <a:gd name="connsiteY92" fmla="*/ 769951 h 6858000"/>
                <a:gd name="connsiteX93" fmla="*/ 7974788 w 9767847"/>
                <a:gd name="connsiteY93" fmla="*/ 730751 h 6858000"/>
                <a:gd name="connsiteX94" fmla="*/ 7901070 w 9767847"/>
                <a:gd name="connsiteY94" fmla="*/ 652823 h 6858000"/>
                <a:gd name="connsiteX95" fmla="*/ 7750054 w 9767847"/>
                <a:gd name="connsiteY95" fmla="*/ 501106 h 6858000"/>
                <a:gd name="connsiteX96" fmla="*/ 7592277 w 9767847"/>
                <a:gd name="connsiteY96" fmla="*/ 355319 h 6858000"/>
                <a:gd name="connsiteX97" fmla="*/ 7257734 w 9767847"/>
                <a:gd name="connsiteY97" fmla="*/ 81062 h 6858000"/>
                <a:gd name="connsiteX98" fmla="*/ 1892109 w 9767847"/>
                <a:gd name="connsiteY98" fmla="*/ 0 h 6858000"/>
                <a:gd name="connsiteX99" fmla="*/ 2298402 w 9767847"/>
                <a:gd name="connsiteY99" fmla="*/ 0 h 6858000"/>
                <a:gd name="connsiteX100" fmla="*/ 2135542 w 9767847"/>
                <a:gd name="connsiteY100" fmla="*/ 121879 h 6858000"/>
                <a:gd name="connsiteX101" fmla="*/ 1969576 w 9767847"/>
                <a:gd name="connsiteY101" fmla="*/ 259084 h 6858000"/>
                <a:gd name="connsiteX102" fmla="*/ 1659938 w 9767847"/>
                <a:gd name="connsiteY102" fmla="*/ 553953 h 6858000"/>
                <a:gd name="connsiteX103" fmla="*/ 729383 w 9767847"/>
                <a:gd name="connsiteY103" fmla="*/ 1940578 h 6858000"/>
                <a:gd name="connsiteX104" fmla="*/ 578465 w 9767847"/>
                <a:gd name="connsiteY104" fmla="*/ 2324905 h 6858000"/>
                <a:gd name="connsiteX105" fmla="*/ 465080 w 9767847"/>
                <a:gd name="connsiteY105" fmla="*/ 2718973 h 6858000"/>
                <a:gd name="connsiteX106" fmla="*/ 423820 w 9767847"/>
                <a:gd name="connsiteY106" fmla="*/ 2919535 h 6858000"/>
                <a:gd name="connsiteX107" fmla="*/ 392355 w 9767847"/>
                <a:gd name="connsiteY107" fmla="*/ 3122169 h 6858000"/>
                <a:gd name="connsiteX108" fmla="*/ 358801 w 9767847"/>
                <a:gd name="connsiteY108" fmla="*/ 3531013 h 6858000"/>
                <a:gd name="connsiteX109" fmla="*/ 410350 w 9767847"/>
                <a:gd name="connsiteY109" fmla="*/ 4352324 h 6858000"/>
                <a:gd name="connsiteX110" fmla="*/ 449022 w 9767847"/>
                <a:gd name="connsiteY110" fmla="*/ 4555147 h 6858000"/>
                <a:gd name="connsiteX111" fmla="*/ 498882 w 9767847"/>
                <a:gd name="connsiteY111" fmla="*/ 4756463 h 6858000"/>
                <a:gd name="connsiteX112" fmla="*/ 559775 w 9767847"/>
                <a:gd name="connsiteY112" fmla="*/ 4955755 h 6858000"/>
                <a:gd name="connsiteX113" fmla="*/ 631406 w 9767847"/>
                <a:gd name="connsiteY113" fmla="*/ 5152084 h 6858000"/>
                <a:gd name="connsiteX114" fmla="*/ 1023461 w 9767847"/>
                <a:gd name="connsiteY114" fmla="*/ 5898055 h 6858000"/>
                <a:gd name="connsiteX115" fmla="*/ 1575880 w 9767847"/>
                <a:gd name="connsiteY115" fmla="*/ 6551744 h 6858000"/>
                <a:gd name="connsiteX116" fmla="*/ 1905228 w 9767847"/>
                <a:gd name="connsiteY116" fmla="*/ 6833566 h 6858000"/>
                <a:gd name="connsiteX117" fmla="*/ 1938629 w 9767847"/>
                <a:gd name="connsiteY117" fmla="*/ 6858000 h 6858000"/>
                <a:gd name="connsiteX118" fmla="*/ 1368607 w 9767847"/>
                <a:gd name="connsiteY118" fmla="*/ 6858000 h 6858000"/>
                <a:gd name="connsiteX119" fmla="*/ 1115251 w 9767847"/>
                <a:gd name="connsiteY119" fmla="*/ 6594103 h 6858000"/>
                <a:gd name="connsiteX120" fmla="*/ 0 w 9767847"/>
                <a:gd name="connsiteY120" fmla="*/ 3653129 h 6858000"/>
                <a:gd name="connsiteX121" fmla="*/ 1777294 w 9767847"/>
                <a:gd name="connsiteY121" fmla="*/ 8541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9767847" h="6858000">
                  <a:moveTo>
                    <a:pt x="7145704" y="0"/>
                  </a:moveTo>
                  <a:lnTo>
                    <a:pt x="7875738" y="0"/>
                  </a:lnTo>
                  <a:lnTo>
                    <a:pt x="7990553" y="85415"/>
                  </a:lnTo>
                  <a:cubicBezTo>
                    <a:pt x="9075991" y="933432"/>
                    <a:pt x="9767847" y="2216793"/>
                    <a:pt x="9767847" y="3653129"/>
                  </a:cubicBezTo>
                  <a:cubicBezTo>
                    <a:pt x="9767847" y="4770280"/>
                    <a:pt x="9349317" y="5794890"/>
                    <a:pt x="8652597" y="6594103"/>
                  </a:cubicBezTo>
                  <a:lnTo>
                    <a:pt x="8399240" y="6858000"/>
                  </a:lnTo>
                  <a:lnTo>
                    <a:pt x="6766926" y="6858000"/>
                  </a:lnTo>
                  <a:lnTo>
                    <a:pt x="6804586" y="6821201"/>
                  </a:lnTo>
                  <a:lnTo>
                    <a:pt x="6881735" y="6745295"/>
                  </a:lnTo>
                  <a:cubicBezTo>
                    <a:pt x="6907435" y="6719979"/>
                    <a:pt x="6933134" y="6694896"/>
                    <a:pt x="6958883" y="6668920"/>
                  </a:cubicBezTo>
                  <a:lnTo>
                    <a:pt x="7267925" y="6359792"/>
                  </a:lnTo>
                  <a:lnTo>
                    <a:pt x="7424360" y="6204783"/>
                  </a:lnTo>
                  <a:cubicBezTo>
                    <a:pt x="7450754" y="6178900"/>
                    <a:pt x="7477598" y="6152829"/>
                    <a:pt x="7504938" y="6126806"/>
                  </a:cubicBezTo>
                  <a:lnTo>
                    <a:pt x="7546396" y="6087795"/>
                  </a:lnTo>
                  <a:cubicBezTo>
                    <a:pt x="7560264" y="6074901"/>
                    <a:pt x="7574780" y="6061630"/>
                    <a:pt x="7588002" y="6049630"/>
                  </a:cubicBezTo>
                  <a:lnTo>
                    <a:pt x="7631000" y="6010807"/>
                  </a:lnTo>
                  <a:lnTo>
                    <a:pt x="7675440" y="5972407"/>
                  </a:lnTo>
                  <a:cubicBezTo>
                    <a:pt x="7690404" y="5959796"/>
                    <a:pt x="7705564" y="5947419"/>
                    <a:pt x="7720626" y="5934949"/>
                  </a:cubicBezTo>
                  <a:cubicBezTo>
                    <a:pt x="7735738" y="5922525"/>
                    <a:pt x="7751197" y="5910619"/>
                    <a:pt x="7766458" y="5898432"/>
                  </a:cubicBezTo>
                  <a:cubicBezTo>
                    <a:pt x="7827949" y="5850290"/>
                    <a:pt x="7890979" y="5804597"/>
                    <a:pt x="7955254" y="5760926"/>
                  </a:cubicBezTo>
                  <a:cubicBezTo>
                    <a:pt x="8083800" y="5673632"/>
                    <a:pt x="8216872" y="5594434"/>
                    <a:pt x="8352678" y="5521728"/>
                  </a:cubicBezTo>
                  <a:lnTo>
                    <a:pt x="8451350" y="5469352"/>
                  </a:lnTo>
                  <a:lnTo>
                    <a:pt x="8548532" y="5417493"/>
                  </a:lnTo>
                  <a:cubicBezTo>
                    <a:pt x="8612110" y="5383188"/>
                    <a:pt x="8673251" y="5349306"/>
                    <a:pt x="8729473" y="5314059"/>
                  </a:cubicBezTo>
                  <a:cubicBezTo>
                    <a:pt x="8743591" y="5305213"/>
                    <a:pt x="8757161" y="5296459"/>
                    <a:pt x="8770781" y="5287330"/>
                  </a:cubicBezTo>
                  <a:cubicBezTo>
                    <a:pt x="8777591" y="5282765"/>
                    <a:pt x="8784451" y="5278201"/>
                    <a:pt x="8790964" y="5273590"/>
                  </a:cubicBezTo>
                  <a:cubicBezTo>
                    <a:pt x="8797574" y="5268977"/>
                    <a:pt x="8804235" y="5264412"/>
                    <a:pt x="8810499" y="5259801"/>
                  </a:cubicBezTo>
                  <a:cubicBezTo>
                    <a:pt x="8835999" y="5241401"/>
                    <a:pt x="8860407" y="5222389"/>
                    <a:pt x="8883571" y="5202577"/>
                  </a:cubicBezTo>
                  <a:cubicBezTo>
                    <a:pt x="8929900" y="5162954"/>
                    <a:pt x="8971258" y="5120413"/>
                    <a:pt x="9006651" y="5074625"/>
                  </a:cubicBezTo>
                  <a:cubicBezTo>
                    <a:pt x="9015351" y="5063426"/>
                    <a:pt x="9024398" y="5050955"/>
                    <a:pt x="9033494" y="5038203"/>
                  </a:cubicBezTo>
                  <a:lnTo>
                    <a:pt x="9040305" y="5028649"/>
                  </a:lnTo>
                  <a:lnTo>
                    <a:pt x="9046568" y="5019379"/>
                  </a:lnTo>
                  <a:cubicBezTo>
                    <a:pt x="9050743" y="5013261"/>
                    <a:pt x="9054819" y="5007050"/>
                    <a:pt x="9058846" y="5000743"/>
                  </a:cubicBezTo>
                  <a:cubicBezTo>
                    <a:pt x="9075002" y="4975615"/>
                    <a:pt x="9090212" y="4949403"/>
                    <a:pt x="9104529" y="4922203"/>
                  </a:cubicBezTo>
                  <a:cubicBezTo>
                    <a:pt x="9133211" y="4867850"/>
                    <a:pt x="9158313" y="4809545"/>
                    <a:pt x="9181081" y="4748792"/>
                  </a:cubicBezTo>
                  <a:cubicBezTo>
                    <a:pt x="9203748" y="4688276"/>
                    <a:pt x="9223383" y="4625876"/>
                    <a:pt x="9240731" y="4561970"/>
                  </a:cubicBezTo>
                  <a:cubicBezTo>
                    <a:pt x="9249481" y="4530064"/>
                    <a:pt x="9257682" y="4497782"/>
                    <a:pt x="9265388" y="4465171"/>
                  </a:cubicBezTo>
                  <a:cubicBezTo>
                    <a:pt x="9269215" y="4448842"/>
                    <a:pt x="9272943" y="4432465"/>
                    <a:pt x="9276571" y="4416041"/>
                  </a:cubicBezTo>
                  <a:lnTo>
                    <a:pt x="9281841" y="4391477"/>
                  </a:lnTo>
                  <a:lnTo>
                    <a:pt x="9286513" y="4368936"/>
                  </a:lnTo>
                  <a:lnTo>
                    <a:pt x="9296754" y="4316136"/>
                  </a:lnTo>
                  <a:lnTo>
                    <a:pt x="9301029" y="4293172"/>
                  </a:lnTo>
                  <a:lnTo>
                    <a:pt x="9302818" y="4282679"/>
                  </a:lnTo>
                  <a:lnTo>
                    <a:pt x="9304658" y="4270914"/>
                  </a:lnTo>
                  <a:lnTo>
                    <a:pt x="9312810" y="4220043"/>
                  </a:lnTo>
                  <a:lnTo>
                    <a:pt x="9316887" y="4194584"/>
                  </a:lnTo>
                  <a:lnTo>
                    <a:pt x="9318923" y="4181878"/>
                  </a:lnTo>
                  <a:cubicBezTo>
                    <a:pt x="9319570" y="4177644"/>
                    <a:pt x="9319969" y="4173267"/>
                    <a:pt x="9320515" y="4168984"/>
                  </a:cubicBezTo>
                  <a:lnTo>
                    <a:pt x="9332445" y="4069079"/>
                  </a:lnTo>
                  <a:cubicBezTo>
                    <a:pt x="9333836" y="4056468"/>
                    <a:pt x="9334880" y="4040986"/>
                    <a:pt x="9336173" y="4022774"/>
                  </a:cubicBezTo>
                  <a:lnTo>
                    <a:pt x="9340199" y="3969269"/>
                  </a:lnTo>
                  <a:cubicBezTo>
                    <a:pt x="9345071" y="3903904"/>
                    <a:pt x="9347358" y="3837081"/>
                    <a:pt x="9347557" y="3770070"/>
                  </a:cubicBezTo>
                  <a:cubicBezTo>
                    <a:pt x="9347656" y="3736518"/>
                    <a:pt x="9347209" y="3702871"/>
                    <a:pt x="9346364" y="3669036"/>
                  </a:cubicBezTo>
                  <a:lnTo>
                    <a:pt x="9344921" y="3619341"/>
                  </a:lnTo>
                  <a:lnTo>
                    <a:pt x="9344524" y="3607624"/>
                  </a:lnTo>
                  <a:lnTo>
                    <a:pt x="9343728" y="3594872"/>
                  </a:lnTo>
                  <a:lnTo>
                    <a:pt x="9342188" y="3569366"/>
                  </a:lnTo>
                  <a:lnTo>
                    <a:pt x="9339056" y="3518354"/>
                  </a:lnTo>
                  <a:cubicBezTo>
                    <a:pt x="9337914" y="3501319"/>
                    <a:pt x="9335874" y="3484236"/>
                    <a:pt x="9334334" y="3467155"/>
                  </a:cubicBezTo>
                  <a:lnTo>
                    <a:pt x="9329363" y="3415908"/>
                  </a:lnTo>
                  <a:lnTo>
                    <a:pt x="9328319" y="3404755"/>
                  </a:lnTo>
                  <a:lnTo>
                    <a:pt x="9327177" y="3394214"/>
                  </a:lnTo>
                  <a:lnTo>
                    <a:pt x="9324293" y="3370872"/>
                  </a:lnTo>
                  <a:lnTo>
                    <a:pt x="9320763" y="3344427"/>
                  </a:lnTo>
                  <a:lnTo>
                    <a:pt x="9317184" y="3315343"/>
                  </a:lnTo>
                  <a:cubicBezTo>
                    <a:pt x="9315594" y="3300991"/>
                    <a:pt x="9313506" y="3286404"/>
                    <a:pt x="9311021" y="3270309"/>
                  </a:cubicBezTo>
                  <a:lnTo>
                    <a:pt x="9302719" y="3219815"/>
                  </a:lnTo>
                  <a:cubicBezTo>
                    <a:pt x="9299936" y="3203157"/>
                    <a:pt x="9297003" y="3186498"/>
                    <a:pt x="9293970" y="3169887"/>
                  </a:cubicBezTo>
                  <a:cubicBezTo>
                    <a:pt x="9281891" y="3103393"/>
                    <a:pt x="9267674" y="3037182"/>
                    <a:pt x="9252065" y="2971205"/>
                  </a:cubicBezTo>
                  <a:cubicBezTo>
                    <a:pt x="9244261" y="2938265"/>
                    <a:pt x="9235959" y="2905371"/>
                    <a:pt x="9227211" y="2872571"/>
                  </a:cubicBezTo>
                  <a:lnTo>
                    <a:pt x="9220699" y="2848524"/>
                  </a:lnTo>
                  <a:lnTo>
                    <a:pt x="9213740" y="2824289"/>
                  </a:lnTo>
                  <a:cubicBezTo>
                    <a:pt x="9209216" y="2808147"/>
                    <a:pt x="9204345" y="2791866"/>
                    <a:pt x="9199374" y="2775536"/>
                  </a:cubicBezTo>
                  <a:cubicBezTo>
                    <a:pt x="9159855" y="2645184"/>
                    <a:pt x="9114272" y="2516197"/>
                    <a:pt x="9061829" y="2389515"/>
                  </a:cubicBezTo>
                  <a:cubicBezTo>
                    <a:pt x="9035582" y="2326175"/>
                    <a:pt x="9008043" y="2263258"/>
                    <a:pt x="8978865" y="2200953"/>
                  </a:cubicBezTo>
                  <a:lnTo>
                    <a:pt x="8956694" y="2154317"/>
                  </a:lnTo>
                  <a:lnTo>
                    <a:pt x="8934176" y="2108012"/>
                  </a:lnTo>
                  <a:cubicBezTo>
                    <a:pt x="8918915" y="2077189"/>
                    <a:pt x="8903157" y="2046130"/>
                    <a:pt x="8887151" y="2015448"/>
                  </a:cubicBezTo>
                  <a:cubicBezTo>
                    <a:pt x="8854988" y="1953989"/>
                    <a:pt x="8822082" y="1892908"/>
                    <a:pt x="8787533" y="1832625"/>
                  </a:cubicBezTo>
                  <a:lnTo>
                    <a:pt x="8761485" y="1787496"/>
                  </a:lnTo>
                  <a:lnTo>
                    <a:pt x="8734791" y="1741991"/>
                  </a:lnTo>
                  <a:cubicBezTo>
                    <a:pt x="8717047" y="1711921"/>
                    <a:pt x="8699200" y="1682461"/>
                    <a:pt x="8680808" y="1652910"/>
                  </a:cubicBezTo>
                  <a:cubicBezTo>
                    <a:pt x="8644322" y="1593756"/>
                    <a:pt x="8606194" y="1535216"/>
                    <a:pt x="8567024" y="1477004"/>
                  </a:cubicBezTo>
                  <a:lnTo>
                    <a:pt x="8537446" y="1433428"/>
                  </a:lnTo>
                  <a:lnTo>
                    <a:pt x="8507423" y="1389994"/>
                  </a:lnTo>
                  <a:cubicBezTo>
                    <a:pt x="8487390" y="1361382"/>
                    <a:pt x="8467158" y="1332817"/>
                    <a:pt x="8446529" y="1304393"/>
                  </a:cubicBezTo>
                  <a:cubicBezTo>
                    <a:pt x="8405271" y="1247595"/>
                    <a:pt x="8362718" y="1191218"/>
                    <a:pt x="8319224" y="1135124"/>
                  </a:cubicBezTo>
                  <a:lnTo>
                    <a:pt x="8286366" y="1093148"/>
                  </a:lnTo>
                  <a:lnTo>
                    <a:pt x="8270161" y="1072538"/>
                  </a:lnTo>
                  <a:lnTo>
                    <a:pt x="8253856" y="1052254"/>
                  </a:lnTo>
                  <a:cubicBezTo>
                    <a:pt x="8231636" y="1024773"/>
                    <a:pt x="8209117" y="997479"/>
                    <a:pt x="8186352" y="970373"/>
                  </a:cubicBezTo>
                  <a:cubicBezTo>
                    <a:pt x="8140917" y="916020"/>
                    <a:pt x="8094240" y="862515"/>
                    <a:pt x="8046768" y="809527"/>
                  </a:cubicBezTo>
                  <a:lnTo>
                    <a:pt x="8010927" y="769951"/>
                  </a:lnTo>
                  <a:lnTo>
                    <a:pt x="7974788" y="730751"/>
                  </a:lnTo>
                  <a:cubicBezTo>
                    <a:pt x="7950382" y="704587"/>
                    <a:pt x="7925824" y="678563"/>
                    <a:pt x="7901070" y="652823"/>
                  </a:cubicBezTo>
                  <a:cubicBezTo>
                    <a:pt x="7851510" y="601387"/>
                    <a:pt x="7801404" y="550612"/>
                    <a:pt x="7750054" y="501106"/>
                  </a:cubicBezTo>
                  <a:cubicBezTo>
                    <a:pt x="7698902" y="451742"/>
                    <a:pt x="7645913" y="403036"/>
                    <a:pt x="7592277" y="355319"/>
                  </a:cubicBezTo>
                  <a:cubicBezTo>
                    <a:pt x="7484856" y="259884"/>
                    <a:pt x="7373308" y="168402"/>
                    <a:pt x="7257734" y="81062"/>
                  </a:cubicBezTo>
                  <a:close/>
                  <a:moveTo>
                    <a:pt x="1892109" y="0"/>
                  </a:moveTo>
                  <a:lnTo>
                    <a:pt x="2298402" y="0"/>
                  </a:lnTo>
                  <a:lnTo>
                    <a:pt x="2135542" y="121879"/>
                  </a:lnTo>
                  <a:cubicBezTo>
                    <a:pt x="2078998" y="166378"/>
                    <a:pt x="2023659" y="212143"/>
                    <a:pt x="1969576" y="259084"/>
                  </a:cubicBezTo>
                  <a:cubicBezTo>
                    <a:pt x="1861309" y="352918"/>
                    <a:pt x="1758064" y="451412"/>
                    <a:pt x="1659938" y="553953"/>
                  </a:cubicBezTo>
                  <a:cubicBezTo>
                    <a:pt x="1266987" y="964444"/>
                    <a:pt x="953820" y="1435593"/>
                    <a:pt x="729383" y="1940578"/>
                  </a:cubicBezTo>
                  <a:cubicBezTo>
                    <a:pt x="673260" y="2066459"/>
                    <a:pt x="622855" y="2195070"/>
                    <a:pt x="578465" y="2324905"/>
                  </a:cubicBezTo>
                  <a:cubicBezTo>
                    <a:pt x="534125" y="2454785"/>
                    <a:pt x="496147" y="2586314"/>
                    <a:pt x="465080" y="2718973"/>
                  </a:cubicBezTo>
                  <a:cubicBezTo>
                    <a:pt x="449769" y="2785089"/>
                    <a:pt x="435850" y="2852289"/>
                    <a:pt x="423820" y="2919535"/>
                  </a:cubicBezTo>
                  <a:cubicBezTo>
                    <a:pt x="411840" y="2986829"/>
                    <a:pt x="401054" y="3054358"/>
                    <a:pt x="392355" y="3122169"/>
                  </a:cubicBezTo>
                  <a:cubicBezTo>
                    <a:pt x="374509" y="3257744"/>
                    <a:pt x="363424" y="3393978"/>
                    <a:pt x="358801" y="3531013"/>
                  </a:cubicBezTo>
                  <a:cubicBezTo>
                    <a:pt x="349009" y="3804941"/>
                    <a:pt x="366357" y="4079668"/>
                    <a:pt x="410350" y="4352324"/>
                  </a:cubicBezTo>
                  <a:cubicBezTo>
                    <a:pt x="421286" y="4420230"/>
                    <a:pt x="434209" y="4487758"/>
                    <a:pt x="449022" y="4555147"/>
                  </a:cubicBezTo>
                  <a:cubicBezTo>
                    <a:pt x="463737" y="4622534"/>
                    <a:pt x="480389" y="4689686"/>
                    <a:pt x="498882" y="4756463"/>
                  </a:cubicBezTo>
                  <a:cubicBezTo>
                    <a:pt x="517373" y="4823239"/>
                    <a:pt x="537704" y="4889733"/>
                    <a:pt x="559775" y="4955755"/>
                  </a:cubicBezTo>
                  <a:cubicBezTo>
                    <a:pt x="581946" y="5021873"/>
                    <a:pt x="605358" y="5087473"/>
                    <a:pt x="631406" y="5152084"/>
                  </a:cubicBezTo>
                  <a:cubicBezTo>
                    <a:pt x="734055" y="5411706"/>
                    <a:pt x="865188" y="5662668"/>
                    <a:pt x="1023461" y="5898055"/>
                  </a:cubicBezTo>
                  <a:cubicBezTo>
                    <a:pt x="1181487" y="6133676"/>
                    <a:pt x="1367051" y="6353345"/>
                    <a:pt x="1575880" y="6551744"/>
                  </a:cubicBezTo>
                  <a:cubicBezTo>
                    <a:pt x="1680269" y="6651014"/>
                    <a:pt x="1790338" y="6745037"/>
                    <a:pt x="1905228" y="6833566"/>
                  </a:cubicBezTo>
                  <a:lnTo>
                    <a:pt x="1938629" y="6858000"/>
                  </a:lnTo>
                  <a:lnTo>
                    <a:pt x="1368607" y="6858000"/>
                  </a:lnTo>
                  <a:lnTo>
                    <a:pt x="1115251" y="6594103"/>
                  </a:lnTo>
                  <a:cubicBezTo>
                    <a:pt x="418530" y="5794890"/>
                    <a:pt x="0" y="4770280"/>
                    <a:pt x="0" y="3653129"/>
                  </a:cubicBezTo>
                  <a:cubicBezTo>
                    <a:pt x="0" y="2216793"/>
                    <a:pt x="691856" y="933432"/>
                    <a:pt x="1777294" y="85415"/>
                  </a:cubicBez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lt1"/>
                </a:solidFill>
              </a:endParaRPr>
            </a:p>
          </p:txBody>
        </p:sp>
      </p:grpSp>
      <p:sp>
        <p:nvSpPr>
          <p:cNvPr id="2" name="Titre 1">
            <a:extLst>
              <a:ext uri="{FF2B5EF4-FFF2-40B4-BE49-F238E27FC236}">
                <a16:creationId xmlns:a16="http://schemas.microsoft.com/office/drawing/2014/main" id="{1D323C54-1274-07B0-B07E-260EF8F5A652}"/>
              </a:ext>
            </a:extLst>
          </p:cNvPr>
          <p:cNvSpPr>
            <a:spLocks noGrp="1"/>
          </p:cNvSpPr>
          <p:nvPr>
            <p:ph type="ctrTitle"/>
          </p:nvPr>
        </p:nvSpPr>
        <p:spPr>
          <a:xfrm>
            <a:off x="2346867" y="2043663"/>
            <a:ext cx="7517571" cy="2718837"/>
          </a:xfrm>
        </p:spPr>
        <p:txBody>
          <a:bodyPr>
            <a:normAutofit/>
          </a:bodyPr>
          <a:lstStyle/>
          <a:p>
            <a:r>
              <a:rPr lang="en-US" sz="5200" dirty="0">
                <a:solidFill>
                  <a:schemeClr val="tx2"/>
                </a:solidFill>
              </a:rPr>
              <a:t>TP 3.1- Spring Cloud Config</a:t>
            </a:r>
            <a:br>
              <a:rPr lang="en-US" sz="5200" dirty="0">
                <a:solidFill>
                  <a:schemeClr val="tx2"/>
                </a:solidFill>
              </a:rPr>
            </a:br>
            <a:br>
              <a:rPr lang="en-US" sz="5200" dirty="0">
                <a:solidFill>
                  <a:schemeClr val="tx2"/>
                </a:solidFill>
              </a:rPr>
            </a:br>
            <a:r>
              <a:rPr lang="fr-MA" sz="3100" dirty="0">
                <a:hlinkClick r:id="rId3"/>
              </a:rPr>
              <a:t>https://github.com/jeouit/JEE2</a:t>
            </a:r>
            <a:endParaRPr lang="fr-FR" sz="3100" dirty="0">
              <a:solidFill>
                <a:schemeClr val="tx2"/>
              </a:solidFill>
            </a:endParaRPr>
          </a:p>
        </p:txBody>
      </p:sp>
    </p:spTree>
    <p:extLst>
      <p:ext uri="{BB962C8B-B14F-4D97-AF65-F5344CB8AC3E}">
        <p14:creationId xmlns:p14="http://schemas.microsoft.com/office/powerpoint/2010/main" val="3911850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1EADCAF8-8823-4E89-8612-21029831A4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28CA07B2-0819-4B62-9425-7A52BBDD70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p>
        </p:txBody>
      </p:sp>
      <p:grpSp>
        <p:nvGrpSpPr>
          <p:cNvPr id="24" name="Group 10">
            <a:extLst>
              <a:ext uri="{FF2B5EF4-FFF2-40B4-BE49-F238E27FC236}">
                <a16:creationId xmlns:a16="http://schemas.microsoft.com/office/drawing/2014/main" id="{DA02BEE4-A5D4-40AF-882D-49D34B086FF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03402" y="3985"/>
            <a:ext cx="9772765" cy="6858000"/>
            <a:chOff x="1303402" y="36937"/>
            <a:chExt cx="9772765" cy="6858000"/>
          </a:xfrm>
        </p:grpSpPr>
        <p:sp>
          <p:nvSpPr>
            <p:cNvPr id="25" name="Freeform: Shape 11">
              <a:extLst>
                <a:ext uri="{FF2B5EF4-FFF2-40B4-BE49-F238E27FC236}">
                  <a16:creationId xmlns:a16="http://schemas.microsoft.com/office/drawing/2014/main" id="{0F5843EB-154F-4459-8954-BB1DF64BBD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60551" y="36937"/>
              <a:ext cx="9313016" cy="6858000"/>
            </a:xfrm>
            <a:custGeom>
              <a:avLst/>
              <a:gdLst>
                <a:gd name="connsiteX0" fmla="*/ 6993556 w 9313016"/>
                <a:gd name="connsiteY0" fmla="*/ 0 h 6858000"/>
                <a:gd name="connsiteX1" fmla="*/ 7358516 w 9313016"/>
                <a:gd name="connsiteY1" fmla="*/ 0 h 6858000"/>
                <a:gd name="connsiteX2" fmla="*/ 7475006 w 9313016"/>
                <a:gd name="connsiteY2" fmla="*/ 82722 h 6858000"/>
                <a:gd name="connsiteX3" fmla="*/ 7816357 w 9313016"/>
                <a:gd name="connsiteY3" fmla="*/ 358482 h 6858000"/>
                <a:gd name="connsiteX4" fmla="*/ 8421752 w 9313016"/>
                <a:gd name="connsiteY4" fmla="*/ 995405 h 6858000"/>
                <a:gd name="connsiteX5" fmla="*/ 8897059 w 9313016"/>
                <a:gd name="connsiteY5" fmla="*/ 1737211 h 6858000"/>
                <a:gd name="connsiteX6" fmla="*/ 9206633 w 9313016"/>
                <a:gd name="connsiteY6" fmla="*/ 2564460 h 6858000"/>
                <a:gd name="connsiteX7" fmla="*/ 9286787 w 9313016"/>
                <a:gd name="connsiteY7" fmla="*/ 3000164 h 6858000"/>
                <a:gd name="connsiteX8" fmla="*/ 9312914 w 9313016"/>
                <a:gd name="connsiteY8" fmla="*/ 3442493 h 6858000"/>
                <a:gd name="connsiteX9" fmla="*/ 9190562 w 9313016"/>
                <a:gd name="connsiteY9" fmla="*/ 4316686 h 6858000"/>
                <a:gd name="connsiteX10" fmla="*/ 9043416 w 9313016"/>
                <a:gd name="connsiteY10" fmla="*/ 4734917 h 6858000"/>
                <a:gd name="connsiteX11" fmla="*/ 8809657 w 9313016"/>
                <a:gd name="connsiteY11" fmla="*/ 5128718 h 6858000"/>
                <a:gd name="connsiteX12" fmla="*/ 8645997 w 9313016"/>
                <a:gd name="connsiteY12" fmla="*/ 5297441 h 6858000"/>
                <a:gd name="connsiteX13" fmla="*/ 8457787 w 9313016"/>
                <a:gd name="connsiteY13" fmla="*/ 5433763 h 6858000"/>
                <a:gd name="connsiteX14" fmla="*/ 8260803 w 9313016"/>
                <a:gd name="connsiteY14" fmla="*/ 5541237 h 6858000"/>
                <a:gd name="connsiteX15" fmla="*/ 8066136 w 9313016"/>
                <a:gd name="connsiteY15" fmla="*/ 5635704 h 6858000"/>
                <a:gd name="connsiteX16" fmla="*/ 7698638 w 9313016"/>
                <a:gd name="connsiteY16" fmla="*/ 5837163 h 6858000"/>
                <a:gd name="connsiteX17" fmla="*/ 7370135 w 9313016"/>
                <a:gd name="connsiteY17" fmla="*/ 6090081 h 6858000"/>
                <a:gd name="connsiteX18" fmla="*/ 7218897 w 9313016"/>
                <a:gd name="connsiteY18" fmla="*/ 6235860 h 6858000"/>
                <a:gd name="connsiteX19" fmla="*/ 7070665 w 9313016"/>
                <a:gd name="connsiteY19" fmla="*/ 6387205 h 6858000"/>
                <a:gd name="connsiteX20" fmla="*/ 6779035 w 9313016"/>
                <a:gd name="connsiteY20" fmla="*/ 6697100 h 6858000"/>
                <a:gd name="connsiteX21" fmla="*/ 6631837 w 9313016"/>
                <a:gd name="connsiteY21" fmla="*/ 6852239 h 6858000"/>
                <a:gd name="connsiteX22" fmla="*/ 6626221 w 9313016"/>
                <a:gd name="connsiteY22" fmla="*/ 6858000 h 6858000"/>
                <a:gd name="connsiteX23" fmla="*/ 6424725 w 9313016"/>
                <a:gd name="connsiteY23" fmla="*/ 6858000 h 6858000"/>
                <a:gd name="connsiteX24" fmla="*/ 6527382 w 9313016"/>
                <a:gd name="connsiteY24" fmla="*/ 6756333 h 6858000"/>
                <a:gd name="connsiteX25" fmla="*/ 6674233 w 9313016"/>
                <a:gd name="connsiteY25" fmla="*/ 6603450 h 6858000"/>
                <a:gd name="connsiteX26" fmla="*/ 6965813 w 9313016"/>
                <a:gd name="connsiteY26" fmla="*/ 6292932 h 6858000"/>
                <a:gd name="connsiteX27" fmla="*/ 7112961 w 9313016"/>
                <a:gd name="connsiteY27" fmla="*/ 6137505 h 6858000"/>
                <a:gd name="connsiteX28" fmla="*/ 7264790 w 9313016"/>
                <a:gd name="connsiteY28" fmla="*/ 5983710 h 6858000"/>
                <a:gd name="connsiteX29" fmla="*/ 7974595 w 9313016"/>
                <a:gd name="connsiteY29" fmla="*/ 5470773 h 6858000"/>
                <a:gd name="connsiteX30" fmla="*/ 8331591 w 9313016"/>
                <a:gd name="connsiteY30" fmla="*/ 5254048 h 6858000"/>
                <a:gd name="connsiteX31" fmla="*/ 8599807 w 9313016"/>
                <a:gd name="connsiteY31" fmla="*/ 4980010 h 6858000"/>
                <a:gd name="connsiteX32" fmla="*/ 8766474 w 9313016"/>
                <a:gd name="connsiteY32" fmla="*/ 4631524 h 6858000"/>
                <a:gd name="connsiteX33" fmla="*/ 8865755 w 9313016"/>
                <a:gd name="connsiteY33" fmla="*/ 4244445 h 6858000"/>
                <a:gd name="connsiteX34" fmla="*/ 8882911 w 9313016"/>
                <a:gd name="connsiteY34" fmla="*/ 4145659 h 6858000"/>
                <a:gd name="connsiteX35" fmla="*/ 8897403 w 9313016"/>
                <a:gd name="connsiteY35" fmla="*/ 4046633 h 6858000"/>
                <a:gd name="connsiteX36" fmla="*/ 8908298 w 9313016"/>
                <a:gd name="connsiteY36" fmla="*/ 3947271 h 6858000"/>
                <a:gd name="connsiteX37" fmla="*/ 8916184 w 9313016"/>
                <a:gd name="connsiteY37" fmla="*/ 3847765 h 6858000"/>
                <a:gd name="connsiteX38" fmla="*/ 8920670 w 9313016"/>
                <a:gd name="connsiteY38" fmla="*/ 3449597 h 6858000"/>
                <a:gd name="connsiteX39" fmla="*/ 8914607 w 9313016"/>
                <a:gd name="connsiteY39" fmla="*/ 3350283 h 6858000"/>
                <a:gd name="connsiteX40" fmla="*/ 8905340 w 9313016"/>
                <a:gd name="connsiteY40" fmla="*/ 3251209 h 6858000"/>
                <a:gd name="connsiteX41" fmla="*/ 8893854 w 9313016"/>
                <a:gd name="connsiteY41" fmla="*/ 3152376 h 6858000"/>
                <a:gd name="connsiteX42" fmla="*/ 8879706 w 9313016"/>
                <a:gd name="connsiteY42" fmla="*/ 3053878 h 6858000"/>
                <a:gd name="connsiteX43" fmla="*/ 8797531 w 9313016"/>
                <a:gd name="connsiteY43" fmla="*/ 2663966 h 6858000"/>
                <a:gd name="connsiteX44" fmla="*/ 8520442 w 9313016"/>
                <a:gd name="connsiteY44" fmla="*/ 1911983 h 6858000"/>
                <a:gd name="connsiteX45" fmla="*/ 8332626 w 9313016"/>
                <a:gd name="connsiteY45" fmla="*/ 1553608 h 6858000"/>
                <a:gd name="connsiteX46" fmla="*/ 8116317 w 9313016"/>
                <a:gd name="connsiteY46" fmla="*/ 1208529 h 6858000"/>
                <a:gd name="connsiteX47" fmla="*/ 7873293 w 9313016"/>
                <a:gd name="connsiteY47" fmla="*/ 878284 h 6858000"/>
                <a:gd name="connsiteX48" fmla="*/ 7604337 w 9313016"/>
                <a:gd name="connsiteY48" fmla="*/ 565125 h 6858000"/>
                <a:gd name="connsiteX49" fmla="*/ 7311128 w 9313016"/>
                <a:gd name="connsiteY49" fmla="*/ 270591 h 6858000"/>
                <a:gd name="connsiteX50" fmla="*/ 1752019 w 9313016"/>
                <a:gd name="connsiteY50" fmla="*/ 0 h 6858000"/>
                <a:gd name="connsiteX51" fmla="*/ 2155804 w 9313016"/>
                <a:gd name="connsiteY51" fmla="*/ 0 h 6858000"/>
                <a:gd name="connsiteX52" fmla="*/ 2103975 w 9313016"/>
                <a:gd name="connsiteY52" fmla="*/ 40789 h 6858000"/>
                <a:gd name="connsiteX53" fmla="*/ 1656310 w 9313016"/>
                <a:gd name="connsiteY53" fmla="*/ 470035 h 6858000"/>
                <a:gd name="connsiteX54" fmla="*/ 806013 w 9313016"/>
                <a:gd name="connsiteY54" fmla="*/ 1841133 h 6858000"/>
                <a:gd name="connsiteX55" fmla="*/ 580685 w 9313016"/>
                <a:gd name="connsiteY55" fmla="*/ 2606364 h 6858000"/>
                <a:gd name="connsiteX56" fmla="*/ 503489 w 9313016"/>
                <a:gd name="connsiteY56" fmla="*/ 3397276 h 6858000"/>
                <a:gd name="connsiteX57" fmla="*/ 570135 w 9313016"/>
                <a:gd name="connsiteY57" fmla="*/ 4188235 h 6858000"/>
                <a:gd name="connsiteX58" fmla="*/ 783387 w 9313016"/>
                <a:gd name="connsiteY58" fmla="*/ 4953850 h 6858000"/>
                <a:gd name="connsiteX59" fmla="*/ 1628014 w 9313016"/>
                <a:gd name="connsiteY59" fmla="*/ 6308245 h 6858000"/>
                <a:gd name="connsiteX60" fmla="*/ 2235998 w 9313016"/>
                <a:gd name="connsiteY60" fmla="*/ 6844829 h 6858000"/>
                <a:gd name="connsiteX61" fmla="*/ 2255028 w 9313016"/>
                <a:gd name="connsiteY61" fmla="*/ 6858000 h 6858000"/>
                <a:gd name="connsiteX62" fmla="*/ 1578787 w 9313016"/>
                <a:gd name="connsiteY62" fmla="*/ 6858000 h 6858000"/>
                <a:gd name="connsiteX63" fmla="*/ 1465153 w 9313016"/>
                <a:gd name="connsiteY63" fmla="*/ 6759050 h 6858000"/>
                <a:gd name="connsiteX64" fmla="*/ 1303650 w 9313016"/>
                <a:gd name="connsiteY64" fmla="*/ 6604267 h 6858000"/>
                <a:gd name="connsiteX65" fmla="*/ 323708 w 9313016"/>
                <a:gd name="connsiteY65" fmla="*/ 5126365 h 6858000"/>
                <a:gd name="connsiteX66" fmla="*/ 872 w 9313016"/>
                <a:gd name="connsiteY66" fmla="*/ 3391228 h 6858000"/>
                <a:gd name="connsiteX67" fmla="*/ 105428 w 9313016"/>
                <a:gd name="connsiteY67" fmla="*/ 2511899 h 6858000"/>
                <a:gd name="connsiteX68" fmla="*/ 384933 w 9313016"/>
                <a:gd name="connsiteY68" fmla="*/ 1670971 h 6858000"/>
                <a:gd name="connsiteX69" fmla="*/ 1433593 w 9313016"/>
                <a:gd name="connsiteY69" fmla="*/ 256095 h 6858000"/>
                <a:gd name="connsiteX70" fmla="*/ 1602664 w 9313016"/>
                <a:gd name="connsiteY70" fmla="*/ 1137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9313016" h="6858000">
                  <a:moveTo>
                    <a:pt x="6993556" y="0"/>
                  </a:moveTo>
                  <a:lnTo>
                    <a:pt x="7358516" y="0"/>
                  </a:lnTo>
                  <a:lnTo>
                    <a:pt x="7475006" y="82722"/>
                  </a:lnTo>
                  <a:cubicBezTo>
                    <a:pt x="7592423" y="169778"/>
                    <a:pt x="7706366" y="261748"/>
                    <a:pt x="7816357" y="358482"/>
                  </a:cubicBezTo>
                  <a:cubicBezTo>
                    <a:pt x="8036559" y="551589"/>
                    <a:pt x="8239655" y="764905"/>
                    <a:pt x="8421752" y="995405"/>
                  </a:cubicBezTo>
                  <a:cubicBezTo>
                    <a:pt x="8604736" y="1225282"/>
                    <a:pt x="8763567" y="1474646"/>
                    <a:pt x="8897059" y="1737211"/>
                  </a:cubicBezTo>
                  <a:cubicBezTo>
                    <a:pt x="9029909" y="2000162"/>
                    <a:pt x="9134317" y="2277990"/>
                    <a:pt x="9206633" y="2564460"/>
                  </a:cubicBezTo>
                  <a:cubicBezTo>
                    <a:pt x="9242322" y="2707791"/>
                    <a:pt x="9269041" y="2853474"/>
                    <a:pt x="9286787" y="3000164"/>
                  </a:cubicBezTo>
                  <a:cubicBezTo>
                    <a:pt x="9304977" y="3146856"/>
                    <a:pt x="9314097" y="3294698"/>
                    <a:pt x="9312914" y="3442493"/>
                  </a:cubicBezTo>
                  <a:cubicBezTo>
                    <a:pt x="9309906" y="3737987"/>
                    <a:pt x="9270717" y="4033288"/>
                    <a:pt x="9190562" y="4316686"/>
                  </a:cubicBezTo>
                  <a:cubicBezTo>
                    <a:pt x="9150486" y="4458240"/>
                    <a:pt x="9103951" y="4597587"/>
                    <a:pt x="9043416" y="4734917"/>
                  </a:cubicBezTo>
                  <a:cubicBezTo>
                    <a:pt x="8982980" y="4871817"/>
                    <a:pt x="8908740" y="5007131"/>
                    <a:pt x="8809657" y="5128718"/>
                  </a:cubicBezTo>
                  <a:cubicBezTo>
                    <a:pt x="8760312" y="5189247"/>
                    <a:pt x="8706137" y="5246945"/>
                    <a:pt x="8645997" y="5297441"/>
                  </a:cubicBezTo>
                  <a:cubicBezTo>
                    <a:pt x="8586252" y="5348274"/>
                    <a:pt x="8522809" y="5393730"/>
                    <a:pt x="8457787" y="5433763"/>
                  </a:cubicBezTo>
                  <a:cubicBezTo>
                    <a:pt x="8392816" y="5474132"/>
                    <a:pt x="8326219" y="5508213"/>
                    <a:pt x="8260803" y="5541237"/>
                  </a:cubicBezTo>
                  <a:cubicBezTo>
                    <a:pt x="8195289" y="5574071"/>
                    <a:pt x="8130023" y="5604838"/>
                    <a:pt x="8066136" y="5635704"/>
                  </a:cubicBezTo>
                  <a:cubicBezTo>
                    <a:pt x="7938313" y="5697433"/>
                    <a:pt x="7815222" y="5762186"/>
                    <a:pt x="7698638" y="5837163"/>
                  </a:cubicBezTo>
                  <a:cubicBezTo>
                    <a:pt x="7582449" y="5912381"/>
                    <a:pt x="7471881" y="5996094"/>
                    <a:pt x="7370135" y="6090081"/>
                  </a:cubicBezTo>
                  <a:cubicBezTo>
                    <a:pt x="7319460" y="6136593"/>
                    <a:pt x="7268881" y="6186082"/>
                    <a:pt x="7218897" y="6235860"/>
                  </a:cubicBezTo>
                  <a:cubicBezTo>
                    <a:pt x="7168763" y="6285493"/>
                    <a:pt x="7119665" y="6336229"/>
                    <a:pt x="7070665" y="6387205"/>
                  </a:cubicBezTo>
                  <a:cubicBezTo>
                    <a:pt x="6972715" y="6489208"/>
                    <a:pt x="6876195" y="6593131"/>
                    <a:pt x="6779035" y="6697100"/>
                  </a:cubicBezTo>
                  <a:cubicBezTo>
                    <a:pt x="6730379" y="6748989"/>
                    <a:pt x="6681528" y="6800878"/>
                    <a:pt x="6631837" y="6852239"/>
                  </a:cubicBezTo>
                  <a:lnTo>
                    <a:pt x="6626221" y="6858000"/>
                  </a:lnTo>
                  <a:lnTo>
                    <a:pt x="6424725" y="6858000"/>
                  </a:lnTo>
                  <a:lnTo>
                    <a:pt x="6527382" y="6756333"/>
                  </a:lnTo>
                  <a:cubicBezTo>
                    <a:pt x="6576726" y="6705932"/>
                    <a:pt x="6625480" y="6654811"/>
                    <a:pt x="6674233" y="6603450"/>
                  </a:cubicBezTo>
                  <a:cubicBezTo>
                    <a:pt x="6771788" y="6500920"/>
                    <a:pt x="6868309" y="6396757"/>
                    <a:pt x="6965813" y="6292932"/>
                  </a:cubicBezTo>
                  <a:lnTo>
                    <a:pt x="7112961" y="6137505"/>
                  </a:lnTo>
                  <a:cubicBezTo>
                    <a:pt x="7162354" y="6085808"/>
                    <a:pt x="7211945" y="6034640"/>
                    <a:pt x="7264790" y="5983710"/>
                  </a:cubicBezTo>
                  <a:cubicBezTo>
                    <a:pt x="7472373" y="5779130"/>
                    <a:pt x="7721610" y="5610648"/>
                    <a:pt x="7974595" y="5470773"/>
                  </a:cubicBezTo>
                  <a:cubicBezTo>
                    <a:pt x="8099903" y="5399395"/>
                    <a:pt x="8224127" y="5332529"/>
                    <a:pt x="8331591" y="5254048"/>
                  </a:cubicBezTo>
                  <a:cubicBezTo>
                    <a:pt x="8439351" y="5176047"/>
                    <a:pt x="8529660" y="5085949"/>
                    <a:pt x="8599807" y="4980010"/>
                  </a:cubicBezTo>
                  <a:cubicBezTo>
                    <a:pt x="8671187" y="4875128"/>
                    <a:pt x="8723982" y="4756086"/>
                    <a:pt x="8766474" y="4631524"/>
                  </a:cubicBezTo>
                  <a:cubicBezTo>
                    <a:pt x="8808968" y="4507010"/>
                    <a:pt x="8840615" y="4375872"/>
                    <a:pt x="8865755" y="4244445"/>
                  </a:cubicBezTo>
                  <a:cubicBezTo>
                    <a:pt x="8871375" y="4211468"/>
                    <a:pt x="8878129" y="4178731"/>
                    <a:pt x="8882911" y="4145659"/>
                  </a:cubicBezTo>
                  <a:lnTo>
                    <a:pt x="8897403" y="4046633"/>
                  </a:lnTo>
                  <a:lnTo>
                    <a:pt x="8908298" y="3947271"/>
                  </a:lnTo>
                  <a:cubicBezTo>
                    <a:pt x="8912389" y="3914247"/>
                    <a:pt x="8913425" y="3880886"/>
                    <a:pt x="8916184" y="3847765"/>
                  </a:cubicBezTo>
                  <a:cubicBezTo>
                    <a:pt x="8925797" y="3715091"/>
                    <a:pt x="8925945" y="3582127"/>
                    <a:pt x="8920670" y="3449597"/>
                  </a:cubicBezTo>
                  <a:lnTo>
                    <a:pt x="8914607" y="3350283"/>
                  </a:lnTo>
                  <a:cubicBezTo>
                    <a:pt x="8911995" y="3317211"/>
                    <a:pt x="8908348" y="3284233"/>
                    <a:pt x="8905340" y="3251209"/>
                  </a:cubicBezTo>
                  <a:cubicBezTo>
                    <a:pt x="8902628" y="3218185"/>
                    <a:pt x="8897551" y="3185305"/>
                    <a:pt x="8893854" y="3152376"/>
                  </a:cubicBezTo>
                  <a:cubicBezTo>
                    <a:pt x="8890305" y="3119399"/>
                    <a:pt x="8884932" y="3086662"/>
                    <a:pt x="8879706" y="3053878"/>
                  </a:cubicBezTo>
                  <a:cubicBezTo>
                    <a:pt x="8858707" y="2922835"/>
                    <a:pt x="8831249" y="2792705"/>
                    <a:pt x="8797531" y="2663966"/>
                  </a:cubicBezTo>
                  <a:cubicBezTo>
                    <a:pt x="8728616" y="2406777"/>
                    <a:pt x="8635497" y="2155109"/>
                    <a:pt x="8520442" y="1911983"/>
                  </a:cubicBezTo>
                  <a:cubicBezTo>
                    <a:pt x="8462667" y="1790541"/>
                    <a:pt x="8400112" y="1670923"/>
                    <a:pt x="8332626" y="1553608"/>
                  </a:cubicBezTo>
                  <a:cubicBezTo>
                    <a:pt x="8265683" y="1436006"/>
                    <a:pt x="8192973" y="1321188"/>
                    <a:pt x="8116317" y="1208529"/>
                  </a:cubicBezTo>
                  <a:cubicBezTo>
                    <a:pt x="8039811" y="1095776"/>
                    <a:pt x="7958079" y="986094"/>
                    <a:pt x="7873293" y="878284"/>
                  </a:cubicBezTo>
                  <a:cubicBezTo>
                    <a:pt x="7787814" y="771002"/>
                    <a:pt x="7697999" y="666551"/>
                    <a:pt x="7604337" y="565125"/>
                  </a:cubicBezTo>
                  <a:cubicBezTo>
                    <a:pt x="7510479" y="463891"/>
                    <a:pt x="7413367" y="364818"/>
                    <a:pt x="7311128" y="270591"/>
                  </a:cubicBezTo>
                  <a:close/>
                  <a:moveTo>
                    <a:pt x="1752019" y="0"/>
                  </a:moveTo>
                  <a:lnTo>
                    <a:pt x="2155804" y="0"/>
                  </a:lnTo>
                  <a:lnTo>
                    <a:pt x="2103975" y="40789"/>
                  </a:lnTo>
                  <a:cubicBezTo>
                    <a:pt x="1943592" y="173585"/>
                    <a:pt x="1793955" y="317500"/>
                    <a:pt x="1656310" y="470035"/>
                  </a:cubicBezTo>
                  <a:cubicBezTo>
                    <a:pt x="1288172" y="876939"/>
                    <a:pt x="1002998" y="1344708"/>
                    <a:pt x="806013" y="1841133"/>
                  </a:cubicBezTo>
                  <a:cubicBezTo>
                    <a:pt x="707818" y="2089538"/>
                    <a:pt x="630868" y="2345480"/>
                    <a:pt x="580685" y="2606364"/>
                  </a:cubicBezTo>
                  <a:cubicBezTo>
                    <a:pt x="530749" y="2867250"/>
                    <a:pt x="504868" y="3132119"/>
                    <a:pt x="503489" y="3397276"/>
                  </a:cubicBezTo>
                  <a:cubicBezTo>
                    <a:pt x="501467" y="3662434"/>
                    <a:pt x="524093" y="3927351"/>
                    <a:pt x="570135" y="4188235"/>
                  </a:cubicBezTo>
                  <a:cubicBezTo>
                    <a:pt x="615734" y="4449264"/>
                    <a:pt x="688642" y="4705493"/>
                    <a:pt x="783387" y="4953850"/>
                  </a:cubicBezTo>
                  <a:cubicBezTo>
                    <a:pt x="974357" y="5449796"/>
                    <a:pt x="1259630" y="5913773"/>
                    <a:pt x="1628014" y="6308245"/>
                  </a:cubicBezTo>
                  <a:cubicBezTo>
                    <a:pt x="1812182" y="6505481"/>
                    <a:pt x="2016215" y="6685052"/>
                    <a:pt x="2235998" y="6844829"/>
                  </a:cubicBezTo>
                  <a:lnTo>
                    <a:pt x="2255028" y="6858000"/>
                  </a:lnTo>
                  <a:lnTo>
                    <a:pt x="1578787" y="6858000"/>
                  </a:lnTo>
                  <a:lnTo>
                    <a:pt x="1465153" y="6759050"/>
                  </a:lnTo>
                  <a:cubicBezTo>
                    <a:pt x="1410086" y="6708726"/>
                    <a:pt x="1356236" y="6657104"/>
                    <a:pt x="1303650" y="6604267"/>
                  </a:cubicBezTo>
                  <a:cubicBezTo>
                    <a:pt x="883506" y="6181043"/>
                    <a:pt x="548150" y="5676072"/>
                    <a:pt x="323708" y="5126365"/>
                  </a:cubicBezTo>
                  <a:cubicBezTo>
                    <a:pt x="97737" y="4577139"/>
                    <a:pt x="-10958" y="3981927"/>
                    <a:pt x="872" y="3391228"/>
                  </a:cubicBezTo>
                  <a:cubicBezTo>
                    <a:pt x="5951" y="3095783"/>
                    <a:pt x="40506" y="2800528"/>
                    <a:pt x="105428" y="2511899"/>
                  </a:cubicBezTo>
                  <a:cubicBezTo>
                    <a:pt x="170104" y="2223317"/>
                    <a:pt x="262089" y="1940399"/>
                    <a:pt x="384933" y="1670971"/>
                  </a:cubicBezTo>
                  <a:cubicBezTo>
                    <a:pt x="629092" y="1131344"/>
                    <a:pt x="991955" y="646919"/>
                    <a:pt x="1433593" y="256095"/>
                  </a:cubicBezTo>
                  <a:cubicBezTo>
                    <a:pt x="1488791" y="207206"/>
                    <a:pt x="1545179" y="159733"/>
                    <a:pt x="1602664" y="113704"/>
                  </a:cubicBezTo>
                  <a:close/>
                </a:path>
              </a:pathLst>
            </a:custGeom>
            <a:gradFill>
              <a:gsLst>
                <a:gs pos="2000">
                  <a:schemeClr val="bg1">
                    <a:alpha val="10000"/>
                  </a:schemeClr>
                </a:gs>
                <a:gs pos="16000">
                  <a:schemeClr val="accent6">
                    <a:alpha val="8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6" name="Freeform: Shape 12">
              <a:extLst>
                <a:ext uri="{FF2B5EF4-FFF2-40B4-BE49-F238E27FC236}">
                  <a16:creationId xmlns:a16="http://schemas.microsoft.com/office/drawing/2014/main" id="{75905135-55D9-431B-8D5A-4C5C92B1FE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59468" y="36937"/>
              <a:ext cx="9065550" cy="6858000"/>
            </a:xfrm>
            <a:custGeom>
              <a:avLst/>
              <a:gdLst>
                <a:gd name="connsiteX0" fmla="*/ 1839951 w 9065550"/>
                <a:gd name="connsiteY0" fmla="*/ 0 h 6858000"/>
                <a:gd name="connsiteX1" fmla="*/ 6979427 w 9065550"/>
                <a:gd name="connsiteY1" fmla="*/ 0 h 6858000"/>
                <a:gd name="connsiteX2" fmla="*/ 6989586 w 9065550"/>
                <a:gd name="connsiteY2" fmla="*/ 6825 h 6858000"/>
                <a:gd name="connsiteX3" fmla="*/ 8932062 w 9065550"/>
                <a:gd name="connsiteY3" fmla="*/ 4580835 h 6858000"/>
                <a:gd name="connsiteX4" fmla="*/ 7166294 w 9065550"/>
                <a:gd name="connsiteY4" fmla="*/ 6259703 h 6858000"/>
                <a:gd name="connsiteX5" fmla="*/ 6868878 w 9065550"/>
                <a:gd name="connsiteY5" fmla="*/ 6564765 h 6858000"/>
                <a:gd name="connsiteX6" fmla="*/ 6591881 w 9065550"/>
                <a:gd name="connsiteY6" fmla="*/ 6858000 h 6858000"/>
                <a:gd name="connsiteX7" fmla="*/ 5184648 w 9065550"/>
                <a:gd name="connsiteY7" fmla="*/ 6858000 h 6858000"/>
                <a:gd name="connsiteX8" fmla="*/ 5244877 w 9065550"/>
                <a:gd name="connsiteY8" fmla="*/ 6817615 h 6858000"/>
                <a:gd name="connsiteX9" fmla="*/ 6033853 w 9065550"/>
                <a:gd name="connsiteY9" fmla="*/ 6069135 h 6858000"/>
                <a:gd name="connsiteX10" fmla="*/ 6480248 w 9065550"/>
                <a:gd name="connsiteY10" fmla="*/ 5607082 h 6858000"/>
                <a:gd name="connsiteX11" fmla="*/ 7551502 w 9065550"/>
                <a:gd name="connsiteY11" fmla="*/ 4859004 h 6858000"/>
                <a:gd name="connsiteX12" fmla="*/ 7844227 w 9065550"/>
                <a:gd name="connsiteY12" fmla="*/ 4683074 h 6858000"/>
                <a:gd name="connsiteX13" fmla="*/ 8005810 w 9065550"/>
                <a:gd name="connsiteY13" fmla="*/ 4330239 h 6858000"/>
                <a:gd name="connsiteX14" fmla="*/ 8016191 w 9065550"/>
                <a:gd name="connsiteY14" fmla="*/ 2956574 h 6858000"/>
                <a:gd name="connsiteX15" fmla="*/ 7346424 w 9065550"/>
                <a:gd name="connsiteY15" fmla="*/ 1636739 h 6858000"/>
                <a:gd name="connsiteX16" fmla="*/ 5995751 w 9065550"/>
                <a:gd name="connsiteY16" fmla="*/ 493319 h 6858000"/>
                <a:gd name="connsiteX17" fmla="*/ 4494836 w 9065550"/>
                <a:gd name="connsiteY17" fmla="*/ 75383 h 6858000"/>
                <a:gd name="connsiteX18" fmla="*/ 2002499 w 9065550"/>
                <a:gd name="connsiteY18" fmla="*/ 1094261 h 6858000"/>
                <a:gd name="connsiteX19" fmla="*/ 1241306 w 9065550"/>
                <a:gd name="connsiteY19" fmla="*/ 2206935 h 6858000"/>
                <a:gd name="connsiteX20" fmla="*/ 961736 w 9065550"/>
                <a:gd name="connsiteY20" fmla="*/ 3573719 h 6858000"/>
                <a:gd name="connsiteX21" fmla="*/ 1193878 w 9065550"/>
                <a:gd name="connsiteY21" fmla="*/ 4824208 h 6858000"/>
                <a:gd name="connsiteX22" fmla="*/ 1832096 w 9065550"/>
                <a:gd name="connsiteY22" fmla="*/ 5873050 h 6858000"/>
                <a:gd name="connsiteX23" fmla="*/ 3010752 w 9065550"/>
                <a:gd name="connsiteY23" fmla="*/ 6749475 h 6858000"/>
                <a:gd name="connsiteX24" fmla="*/ 3187037 w 9065550"/>
                <a:gd name="connsiteY24" fmla="*/ 6824756 h 6858000"/>
                <a:gd name="connsiteX25" fmla="*/ 3278211 w 9065550"/>
                <a:gd name="connsiteY25" fmla="*/ 6858000 h 6858000"/>
                <a:gd name="connsiteX26" fmla="*/ 1480830 w 9065550"/>
                <a:gd name="connsiteY26" fmla="*/ 6858000 h 6858000"/>
                <a:gd name="connsiteX27" fmla="*/ 1427607 w 9065550"/>
                <a:gd name="connsiteY27" fmla="*/ 6811515 h 6858000"/>
                <a:gd name="connsiteX28" fmla="*/ 1100739 w 9065550"/>
                <a:gd name="connsiteY28" fmla="*/ 6477651 h 6858000"/>
                <a:gd name="connsiteX29" fmla="*/ 0 w 9065550"/>
                <a:gd name="connsiteY29" fmla="*/ 3573620 h 6858000"/>
                <a:gd name="connsiteX30" fmla="*/ 1805513 w 9065550"/>
                <a:gd name="connsiteY30"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065550" h="6858000">
                  <a:moveTo>
                    <a:pt x="1839951" y="0"/>
                  </a:moveTo>
                  <a:lnTo>
                    <a:pt x="6979427" y="0"/>
                  </a:lnTo>
                  <a:lnTo>
                    <a:pt x="6989586" y="6825"/>
                  </a:lnTo>
                  <a:cubicBezTo>
                    <a:pt x="8438828" y="1031353"/>
                    <a:pt x="9439169" y="2823601"/>
                    <a:pt x="8932062" y="4580835"/>
                  </a:cubicBezTo>
                  <a:cubicBezTo>
                    <a:pt x="8592517" y="5757293"/>
                    <a:pt x="7979652" y="5458140"/>
                    <a:pt x="7166294" y="6259703"/>
                  </a:cubicBezTo>
                  <a:cubicBezTo>
                    <a:pt x="7064618" y="6359905"/>
                    <a:pt x="6966014" y="6462297"/>
                    <a:pt x="6868878" y="6564765"/>
                  </a:cubicBezTo>
                  <a:lnTo>
                    <a:pt x="6591881" y="6858000"/>
                  </a:lnTo>
                  <a:lnTo>
                    <a:pt x="5184648" y="6858000"/>
                  </a:lnTo>
                  <a:lnTo>
                    <a:pt x="5244877" y="6817615"/>
                  </a:lnTo>
                  <a:cubicBezTo>
                    <a:pt x="5481027" y="6649287"/>
                    <a:pt x="5723665" y="6398593"/>
                    <a:pt x="6033853" y="6069135"/>
                  </a:cubicBezTo>
                  <a:cubicBezTo>
                    <a:pt x="6175680" y="5918484"/>
                    <a:pt x="6322395" y="5762660"/>
                    <a:pt x="6480248" y="5607082"/>
                  </a:cubicBezTo>
                  <a:cubicBezTo>
                    <a:pt x="6893276" y="5200077"/>
                    <a:pt x="7273697" y="5002920"/>
                    <a:pt x="7551502" y="4859004"/>
                  </a:cubicBezTo>
                  <a:cubicBezTo>
                    <a:pt x="7687884" y="4788339"/>
                    <a:pt x="7795540" y="4732559"/>
                    <a:pt x="7844227" y="4683074"/>
                  </a:cubicBezTo>
                  <a:cubicBezTo>
                    <a:pt x="7898759" y="4627636"/>
                    <a:pt x="7956165" y="4502313"/>
                    <a:pt x="8005810" y="4330239"/>
                  </a:cubicBezTo>
                  <a:cubicBezTo>
                    <a:pt x="8132968" y="3889611"/>
                    <a:pt x="8136446" y="3427460"/>
                    <a:pt x="8016191" y="2956574"/>
                  </a:cubicBezTo>
                  <a:cubicBezTo>
                    <a:pt x="7900876" y="2505064"/>
                    <a:pt x="7669287" y="2048671"/>
                    <a:pt x="7346424" y="1636739"/>
                  </a:cubicBezTo>
                  <a:cubicBezTo>
                    <a:pt x="6979764" y="1168830"/>
                    <a:pt x="6512706" y="773489"/>
                    <a:pt x="5995751" y="493319"/>
                  </a:cubicBezTo>
                  <a:cubicBezTo>
                    <a:pt x="5491195" y="219884"/>
                    <a:pt x="4972174" y="75383"/>
                    <a:pt x="4494836" y="75383"/>
                  </a:cubicBezTo>
                  <a:cubicBezTo>
                    <a:pt x="3554318" y="75383"/>
                    <a:pt x="2669191" y="437197"/>
                    <a:pt x="2002499" y="1094261"/>
                  </a:cubicBezTo>
                  <a:cubicBezTo>
                    <a:pt x="1676360" y="1415667"/>
                    <a:pt x="1420225" y="1790023"/>
                    <a:pt x="1241306" y="2206935"/>
                  </a:cubicBezTo>
                  <a:cubicBezTo>
                    <a:pt x="1055782" y="2639169"/>
                    <a:pt x="961736" y="3099027"/>
                    <a:pt x="961736" y="3573719"/>
                  </a:cubicBezTo>
                  <a:cubicBezTo>
                    <a:pt x="961736" y="4005124"/>
                    <a:pt x="1039805" y="4425841"/>
                    <a:pt x="1193878" y="4824208"/>
                  </a:cubicBezTo>
                  <a:cubicBezTo>
                    <a:pt x="1342457" y="5208423"/>
                    <a:pt x="1557214" y="5561306"/>
                    <a:pt x="1832096" y="5873050"/>
                  </a:cubicBezTo>
                  <a:cubicBezTo>
                    <a:pt x="2157126" y="6241599"/>
                    <a:pt x="2564661" y="6544656"/>
                    <a:pt x="3010752" y="6749475"/>
                  </a:cubicBezTo>
                  <a:cubicBezTo>
                    <a:pt x="3069003" y="6776219"/>
                    <a:pt x="3127773" y="6801314"/>
                    <a:pt x="3187037" y="6824756"/>
                  </a:cubicBezTo>
                  <a:lnTo>
                    <a:pt x="3278211" y="6858000"/>
                  </a:lnTo>
                  <a:lnTo>
                    <a:pt x="1480830" y="6858000"/>
                  </a:lnTo>
                  <a:lnTo>
                    <a:pt x="1427607" y="6811515"/>
                  </a:lnTo>
                  <a:cubicBezTo>
                    <a:pt x="1312870" y="6705919"/>
                    <a:pt x="1203751" y="6594470"/>
                    <a:pt x="1100739" y="6477651"/>
                  </a:cubicBezTo>
                  <a:cubicBezTo>
                    <a:pt x="415045" y="5700097"/>
                    <a:pt x="0" y="4684635"/>
                    <a:pt x="0" y="3573620"/>
                  </a:cubicBezTo>
                  <a:cubicBezTo>
                    <a:pt x="0" y="2121118"/>
                    <a:pt x="709459" y="831902"/>
                    <a:pt x="1805513" y="24133"/>
                  </a:cubicBezTo>
                  <a:close/>
                </a:path>
              </a:pathLst>
            </a:custGeom>
            <a:solidFill>
              <a:schemeClr val="accent1">
                <a:alpha val="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7" name="Freeform: Shape 13">
              <a:extLst>
                <a:ext uri="{FF2B5EF4-FFF2-40B4-BE49-F238E27FC236}">
                  <a16:creationId xmlns:a16="http://schemas.microsoft.com/office/drawing/2014/main" id="{9B732812-A0BB-4324-B390-DFEF26C109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48217" y="36937"/>
              <a:ext cx="9088051" cy="6858000"/>
            </a:xfrm>
            <a:custGeom>
              <a:avLst/>
              <a:gdLst>
                <a:gd name="connsiteX0" fmla="*/ 5158786 w 9088051"/>
                <a:gd name="connsiteY0" fmla="*/ 0 h 6858000"/>
                <a:gd name="connsiteX1" fmla="*/ 6996771 w 9088051"/>
                <a:gd name="connsiteY1" fmla="*/ 0 h 6858000"/>
                <a:gd name="connsiteX2" fmla="*/ 7006955 w 9088051"/>
                <a:gd name="connsiteY2" fmla="*/ 6825 h 6858000"/>
                <a:gd name="connsiteX3" fmla="*/ 8954230 w 9088051"/>
                <a:gd name="connsiteY3" fmla="*/ 4580835 h 6858000"/>
                <a:gd name="connsiteX4" fmla="*/ 7184080 w 9088051"/>
                <a:gd name="connsiteY4" fmla="*/ 6259703 h 6858000"/>
                <a:gd name="connsiteX5" fmla="*/ 6885926 w 9088051"/>
                <a:gd name="connsiteY5" fmla="*/ 6564765 h 6858000"/>
                <a:gd name="connsiteX6" fmla="*/ 6608241 w 9088051"/>
                <a:gd name="connsiteY6" fmla="*/ 6858000 h 6858000"/>
                <a:gd name="connsiteX7" fmla="*/ 5462870 w 9088051"/>
                <a:gd name="connsiteY7" fmla="*/ 6858000 h 6858000"/>
                <a:gd name="connsiteX8" fmla="*/ 5529056 w 9088051"/>
                <a:gd name="connsiteY8" fmla="*/ 6804645 h 6858000"/>
                <a:gd name="connsiteX9" fmla="*/ 6167613 w 9088051"/>
                <a:gd name="connsiteY9" fmla="*/ 6173667 h 6858000"/>
                <a:gd name="connsiteX10" fmla="*/ 6610973 w 9088051"/>
                <a:gd name="connsiteY10" fmla="*/ 5715860 h 6858000"/>
                <a:gd name="connsiteX11" fmla="*/ 7646083 w 9088051"/>
                <a:gd name="connsiteY11" fmla="*/ 4995842 h 6858000"/>
                <a:gd name="connsiteX12" fmla="*/ 7980054 w 9088051"/>
                <a:gd name="connsiteY12" fmla="*/ 4790095 h 6858000"/>
                <a:gd name="connsiteX13" fmla="*/ 8180437 w 9088051"/>
                <a:gd name="connsiteY13" fmla="*/ 4371964 h 6858000"/>
                <a:gd name="connsiteX14" fmla="*/ 8192058 w 9088051"/>
                <a:gd name="connsiteY14" fmla="*/ 2919242 h 6858000"/>
                <a:gd name="connsiteX15" fmla="*/ 7492638 w 9088051"/>
                <a:gd name="connsiteY15" fmla="*/ 1542845 h 6858000"/>
                <a:gd name="connsiteX16" fmla="*/ 6089097 w 9088051"/>
                <a:gd name="connsiteY16" fmla="*/ 357847 h 6858000"/>
                <a:gd name="connsiteX17" fmla="*/ 5288639 w 9088051"/>
                <a:gd name="connsiteY17" fmla="*/ 31627 h 6858000"/>
                <a:gd name="connsiteX18" fmla="*/ 1844517 w 9088051"/>
                <a:gd name="connsiteY18" fmla="*/ 0 h 6858000"/>
                <a:gd name="connsiteX19" fmla="*/ 3734467 w 9088051"/>
                <a:gd name="connsiteY19" fmla="*/ 0 h 6858000"/>
                <a:gd name="connsiteX20" fmla="*/ 3603618 w 9088051"/>
                <a:gd name="connsiteY20" fmla="*/ 28853 h 6858000"/>
                <a:gd name="connsiteX21" fmla="*/ 1892878 w 9088051"/>
                <a:gd name="connsiteY21" fmla="*/ 985434 h 6858000"/>
                <a:gd name="connsiteX22" fmla="*/ 1096045 w 9088051"/>
                <a:gd name="connsiteY22" fmla="*/ 2147349 h 6858000"/>
                <a:gd name="connsiteX23" fmla="*/ 803453 w 9088051"/>
                <a:gd name="connsiteY23" fmla="*/ 3573669 h 6858000"/>
                <a:gd name="connsiteX24" fmla="*/ 1046377 w 9088051"/>
                <a:gd name="connsiteY24" fmla="*/ 4878573 h 6858000"/>
                <a:gd name="connsiteX25" fmla="*/ 1714473 w 9088051"/>
                <a:gd name="connsiteY25" fmla="*/ 5973776 h 6858000"/>
                <a:gd name="connsiteX26" fmla="*/ 2776083 w 9088051"/>
                <a:gd name="connsiteY26" fmla="*/ 6804641 h 6858000"/>
                <a:gd name="connsiteX27" fmla="*/ 2884836 w 9088051"/>
                <a:gd name="connsiteY27" fmla="*/ 6858000 h 6858000"/>
                <a:gd name="connsiteX28" fmla="*/ 1484505 w 9088051"/>
                <a:gd name="connsiteY28" fmla="*/ 6858000 h 6858000"/>
                <a:gd name="connsiteX29" fmla="*/ 1431151 w 9088051"/>
                <a:gd name="connsiteY29" fmla="*/ 6811515 h 6858000"/>
                <a:gd name="connsiteX30" fmla="*/ 1103471 w 9088051"/>
                <a:gd name="connsiteY30" fmla="*/ 6477651 h 6858000"/>
                <a:gd name="connsiteX31" fmla="*/ 0 w 9088051"/>
                <a:gd name="connsiteY31" fmla="*/ 3573620 h 6858000"/>
                <a:gd name="connsiteX32" fmla="*/ 1809994 w 9088051"/>
                <a:gd name="connsiteY32"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088051" h="6858000">
                  <a:moveTo>
                    <a:pt x="5158786" y="0"/>
                  </a:moveTo>
                  <a:lnTo>
                    <a:pt x="6996771" y="0"/>
                  </a:lnTo>
                  <a:lnTo>
                    <a:pt x="7006955" y="6825"/>
                  </a:lnTo>
                  <a:cubicBezTo>
                    <a:pt x="8459794" y="1031353"/>
                    <a:pt x="9462596" y="2823601"/>
                    <a:pt x="8954230" y="4580835"/>
                  </a:cubicBezTo>
                  <a:cubicBezTo>
                    <a:pt x="8613842" y="5757293"/>
                    <a:pt x="7999457" y="5458140"/>
                    <a:pt x="7184080" y="6259703"/>
                  </a:cubicBezTo>
                  <a:cubicBezTo>
                    <a:pt x="7082152" y="6359905"/>
                    <a:pt x="6983303" y="6462297"/>
                    <a:pt x="6885926" y="6564765"/>
                  </a:cubicBezTo>
                  <a:lnTo>
                    <a:pt x="6608241" y="6858000"/>
                  </a:lnTo>
                  <a:lnTo>
                    <a:pt x="5462870" y="6858000"/>
                  </a:lnTo>
                  <a:lnTo>
                    <a:pt x="5529056" y="6804645"/>
                  </a:lnTo>
                  <a:cubicBezTo>
                    <a:pt x="5740217" y="6626505"/>
                    <a:pt x="5949382" y="6404876"/>
                    <a:pt x="6167613" y="6173667"/>
                  </a:cubicBezTo>
                  <a:cubicBezTo>
                    <a:pt x="6308782" y="6024091"/>
                    <a:pt x="6454799" y="5869390"/>
                    <a:pt x="6610973" y="5715860"/>
                  </a:cubicBezTo>
                  <a:cubicBezTo>
                    <a:pt x="7007847" y="5325741"/>
                    <a:pt x="7376733" y="5135074"/>
                    <a:pt x="7646083" y="4995842"/>
                  </a:cubicBezTo>
                  <a:cubicBezTo>
                    <a:pt x="7816858" y="4907561"/>
                    <a:pt x="7916545" y="4854514"/>
                    <a:pt x="7980054" y="4790095"/>
                  </a:cubicBezTo>
                  <a:cubicBezTo>
                    <a:pt x="8054629" y="4714405"/>
                    <a:pt x="8122031" y="4573758"/>
                    <a:pt x="8180437" y="4371964"/>
                  </a:cubicBezTo>
                  <a:cubicBezTo>
                    <a:pt x="8315441" y="3905228"/>
                    <a:pt x="8319381" y="3416431"/>
                    <a:pt x="8192058" y="2919242"/>
                  </a:cubicBezTo>
                  <a:cubicBezTo>
                    <a:pt x="8071251" y="2447381"/>
                    <a:pt x="7829388" y="1971467"/>
                    <a:pt x="7492638" y="1542845"/>
                  </a:cubicBezTo>
                  <a:cubicBezTo>
                    <a:pt x="7111829" y="1058099"/>
                    <a:pt x="6626484" y="648361"/>
                    <a:pt x="6089097" y="357847"/>
                  </a:cubicBezTo>
                  <a:cubicBezTo>
                    <a:pt x="5824244" y="214687"/>
                    <a:pt x="5554957" y="105262"/>
                    <a:pt x="5288639" y="31627"/>
                  </a:cubicBezTo>
                  <a:close/>
                  <a:moveTo>
                    <a:pt x="1844517" y="0"/>
                  </a:moveTo>
                  <a:lnTo>
                    <a:pt x="3734467" y="0"/>
                  </a:lnTo>
                  <a:lnTo>
                    <a:pt x="3603618" y="28853"/>
                  </a:lnTo>
                  <a:cubicBezTo>
                    <a:pt x="2962049" y="186733"/>
                    <a:pt x="2373277" y="513136"/>
                    <a:pt x="1892878" y="985434"/>
                  </a:cubicBezTo>
                  <a:cubicBezTo>
                    <a:pt x="1551428" y="1321091"/>
                    <a:pt x="1283341" y="1711990"/>
                    <a:pt x="1096045" y="2147349"/>
                  </a:cubicBezTo>
                  <a:cubicBezTo>
                    <a:pt x="901876" y="2598519"/>
                    <a:pt x="803453" y="3078432"/>
                    <a:pt x="803453" y="3573669"/>
                  </a:cubicBezTo>
                  <a:cubicBezTo>
                    <a:pt x="803453" y="4023717"/>
                    <a:pt x="885151" y="4462735"/>
                    <a:pt x="1046377" y="4878573"/>
                  </a:cubicBezTo>
                  <a:cubicBezTo>
                    <a:pt x="1201945" y="5279770"/>
                    <a:pt x="1426681" y="5648221"/>
                    <a:pt x="1714473" y="5973776"/>
                  </a:cubicBezTo>
                  <a:cubicBezTo>
                    <a:pt x="2012357" y="6310732"/>
                    <a:pt x="2376505" y="6595304"/>
                    <a:pt x="2776083" y="6804641"/>
                  </a:cubicBezTo>
                  <a:lnTo>
                    <a:pt x="2884836" y="6858000"/>
                  </a:lnTo>
                  <a:lnTo>
                    <a:pt x="1484505" y="6858000"/>
                  </a:lnTo>
                  <a:lnTo>
                    <a:pt x="1431151" y="6811515"/>
                  </a:lnTo>
                  <a:cubicBezTo>
                    <a:pt x="1316128" y="6705919"/>
                    <a:pt x="1206738" y="6594470"/>
                    <a:pt x="1103471" y="6477651"/>
                  </a:cubicBezTo>
                  <a:cubicBezTo>
                    <a:pt x="416075" y="5700097"/>
                    <a:pt x="0" y="4684635"/>
                    <a:pt x="0" y="3573620"/>
                  </a:cubicBezTo>
                  <a:cubicBezTo>
                    <a:pt x="0" y="2121118"/>
                    <a:pt x="711220" y="831902"/>
                    <a:pt x="1809994" y="24133"/>
                  </a:cubicBezTo>
                  <a:close/>
                </a:path>
              </a:pathLst>
            </a:custGeom>
            <a:gradFill>
              <a:gsLst>
                <a:gs pos="2000">
                  <a:schemeClr val="bg1">
                    <a:alpha val="10000"/>
                  </a:schemeClr>
                </a:gs>
                <a:gs pos="16000">
                  <a:schemeClr val="accent6">
                    <a:alpha val="2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Freeform: Shape 14">
              <a:extLst>
                <a:ext uri="{FF2B5EF4-FFF2-40B4-BE49-F238E27FC236}">
                  <a16:creationId xmlns:a16="http://schemas.microsoft.com/office/drawing/2014/main" id="{01FEC055-6F76-4E20-BC93-76C2F58EAF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29061" y="36937"/>
              <a:ext cx="9107210" cy="6858000"/>
            </a:xfrm>
            <a:custGeom>
              <a:avLst/>
              <a:gdLst>
                <a:gd name="connsiteX0" fmla="*/ 6184722 w 9107210"/>
                <a:gd name="connsiteY0" fmla="*/ 0 h 6858000"/>
                <a:gd name="connsiteX1" fmla="*/ 6985680 w 9107210"/>
                <a:gd name="connsiteY1" fmla="*/ 0 h 6858000"/>
                <a:gd name="connsiteX2" fmla="*/ 7324323 w 9107210"/>
                <a:gd name="connsiteY2" fmla="*/ 247136 h 6858000"/>
                <a:gd name="connsiteX3" fmla="*/ 7652712 w 9107210"/>
                <a:gd name="connsiteY3" fmla="*/ 528495 h 6858000"/>
                <a:gd name="connsiteX4" fmla="*/ 8236677 w 9107210"/>
                <a:gd name="connsiteY4" fmla="*/ 1166289 h 6858000"/>
                <a:gd name="connsiteX5" fmla="*/ 8704298 w 9107210"/>
                <a:gd name="connsiteY5" fmla="*/ 1897038 h 6858000"/>
                <a:gd name="connsiteX6" fmla="*/ 8885160 w 9107210"/>
                <a:gd name="connsiteY6" fmla="*/ 2294087 h 6858000"/>
                <a:gd name="connsiteX7" fmla="*/ 8924247 w 9107210"/>
                <a:gd name="connsiteY7" fmla="*/ 2396286 h 6858000"/>
                <a:gd name="connsiteX8" fmla="*/ 8960022 w 9107210"/>
                <a:gd name="connsiteY8" fmla="*/ 2499767 h 6858000"/>
                <a:gd name="connsiteX9" fmla="*/ 8991720 w 9107210"/>
                <a:gd name="connsiteY9" fmla="*/ 2604671 h 6858000"/>
                <a:gd name="connsiteX10" fmla="*/ 9019646 w 9107210"/>
                <a:gd name="connsiteY10" fmla="*/ 2710708 h 6858000"/>
                <a:gd name="connsiteX11" fmla="*/ 9105822 w 9107210"/>
                <a:gd name="connsiteY11" fmla="*/ 3582266 h 6858000"/>
                <a:gd name="connsiteX12" fmla="*/ 9057716 w 9107210"/>
                <a:gd name="connsiteY12" fmla="*/ 4017873 h 6858000"/>
                <a:gd name="connsiteX13" fmla="*/ 8945600 w 9107210"/>
                <a:gd name="connsiteY13" fmla="*/ 4439659 h 6858000"/>
                <a:gd name="connsiteX14" fmla="*/ 8796080 w 9107210"/>
                <a:gd name="connsiteY14" fmla="*/ 4847428 h 6858000"/>
                <a:gd name="connsiteX15" fmla="*/ 8702056 w 9107210"/>
                <a:gd name="connsiteY15" fmla="*/ 5050108 h 6858000"/>
                <a:gd name="connsiteX16" fmla="*/ 8581125 w 9107210"/>
                <a:gd name="connsiteY16" fmla="*/ 5247525 h 6858000"/>
                <a:gd name="connsiteX17" fmla="*/ 8426254 w 9107210"/>
                <a:gd name="connsiteY17" fmla="*/ 5429647 h 6858000"/>
                <a:gd name="connsiteX18" fmla="*/ 8337174 w 9107210"/>
                <a:gd name="connsiteY18" fmla="*/ 5510552 h 6858000"/>
                <a:gd name="connsiteX19" fmla="*/ 8243200 w 9107210"/>
                <a:gd name="connsiteY19" fmla="*/ 5582948 h 6858000"/>
                <a:gd name="connsiteX20" fmla="*/ 7868330 w 9107210"/>
                <a:gd name="connsiteY20" fmla="*/ 5811104 h 6858000"/>
                <a:gd name="connsiteX21" fmla="*/ 7538916 w 9107210"/>
                <a:gd name="connsiteY21" fmla="*/ 6018899 h 6858000"/>
                <a:gd name="connsiteX22" fmla="*/ 7391280 w 9107210"/>
                <a:gd name="connsiteY22" fmla="*/ 6134132 h 6858000"/>
                <a:gd name="connsiteX23" fmla="*/ 7252511 w 9107210"/>
                <a:gd name="connsiteY23" fmla="*/ 6259105 h 6858000"/>
                <a:gd name="connsiteX24" fmla="*/ 7185601 w 9107210"/>
                <a:gd name="connsiteY24" fmla="*/ 6325894 h 6858000"/>
                <a:gd name="connsiteX25" fmla="*/ 7116651 w 9107210"/>
                <a:gd name="connsiteY25" fmla="*/ 6397010 h 6858000"/>
                <a:gd name="connsiteX26" fmla="*/ 6978545 w 9107210"/>
                <a:gd name="connsiteY26" fmla="*/ 6541607 h 6858000"/>
                <a:gd name="connsiteX27" fmla="*/ 6693009 w 9107210"/>
                <a:gd name="connsiteY27" fmla="*/ 6832716 h 6858000"/>
                <a:gd name="connsiteX28" fmla="*/ 6667488 w 9107210"/>
                <a:gd name="connsiteY28" fmla="*/ 6858000 h 6858000"/>
                <a:gd name="connsiteX29" fmla="*/ 6056793 w 9107210"/>
                <a:gd name="connsiteY29" fmla="*/ 6858000 h 6858000"/>
                <a:gd name="connsiteX30" fmla="*/ 6077345 w 9107210"/>
                <a:gd name="connsiteY30" fmla="*/ 6835420 h 6858000"/>
                <a:gd name="connsiteX31" fmla="*/ 6208519 w 9107210"/>
                <a:gd name="connsiteY31" fmla="*/ 6683989 h 6858000"/>
                <a:gd name="connsiteX32" fmla="*/ 6340001 w 9107210"/>
                <a:gd name="connsiteY32" fmla="*/ 6529852 h 6858000"/>
                <a:gd name="connsiteX33" fmla="*/ 6611419 w 9107210"/>
                <a:gd name="connsiteY33" fmla="*/ 6219317 h 6858000"/>
                <a:gd name="connsiteX34" fmla="*/ 6757678 w 9107210"/>
                <a:gd name="connsiteY34" fmla="*/ 6068228 h 6858000"/>
                <a:gd name="connsiteX35" fmla="*/ 6833713 w 9107210"/>
                <a:gd name="connsiteY35" fmla="*/ 5994061 h 6858000"/>
                <a:gd name="connsiteX36" fmla="*/ 6915148 w 9107210"/>
                <a:gd name="connsiteY36" fmla="*/ 5918812 h 6858000"/>
                <a:gd name="connsiteX37" fmla="*/ 7276311 w 9107210"/>
                <a:gd name="connsiteY37" fmla="*/ 5650229 h 6858000"/>
                <a:gd name="connsiteX38" fmla="*/ 7664942 w 9107210"/>
                <a:gd name="connsiteY38" fmla="*/ 5445681 h 6858000"/>
                <a:gd name="connsiteX39" fmla="*/ 7848505 w 9107210"/>
                <a:gd name="connsiteY39" fmla="*/ 5358333 h 6858000"/>
                <a:gd name="connsiteX40" fmla="*/ 8011785 w 9107210"/>
                <a:gd name="connsiteY40" fmla="*/ 5267788 h 6858000"/>
                <a:gd name="connsiteX41" fmla="*/ 8260273 w 9107210"/>
                <a:gd name="connsiteY41" fmla="*/ 5034370 h 6858000"/>
                <a:gd name="connsiteX42" fmla="*/ 8417589 w 9107210"/>
                <a:gd name="connsiteY42" fmla="*/ 4714488 h 6858000"/>
                <a:gd name="connsiteX43" fmla="*/ 8495000 w 9107210"/>
                <a:gd name="connsiteY43" fmla="*/ 4346409 h 6858000"/>
                <a:gd name="connsiteX44" fmla="*/ 8508556 w 9107210"/>
                <a:gd name="connsiteY44" fmla="*/ 3971101 h 6858000"/>
                <a:gd name="connsiteX45" fmla="*/ 8483330 w 9107210"/>
                <a:gd name="connsiteY45" fmla="*/ 3600710 h 6858000"/>
                <a:gd name="connsiteX46" fmla="*/ 8425336 w 9107210"/>
                <a:gd name="connsiteY46" fmla="*/ 3236121 h 6858000"/>
                <a:gd name="connsiteX47" fmla="*/ 8334575 w 9107210"/>
                <a:gd name="connsiteY47" fmla="*/ 2877977 h 6858000"/>
                <a:gd name="connsiteX48" fmla="*/ 8087513 w 9107210"/>
                <a:gd name="connsiteY48" fmla="*/ 2174622 h 6858000"/>
                <a:gd name="connsiteX49" fmla="*/ 7723650 w 9107210"/>
                <a:gd name="connsiteY49" fmla="*/ 1507613 h 6858000"/>
                <a:gd name="connsiteX50" fmla="*/ 7501815 w 9107210"/>
                <a:gd name="connsiteY50" fmla="*/ 1192947 h 6858000"/>
                <a:gd name="connsiteX51" fmla="*/ 7254399 w 9107210"/>
                <a:gd name="connsiteY51" fmla="*/ 894361 h 6858000"/>
                <a:gd name="connsiteX52" fmla="*/ 6689339 w 9107210"/>
                <a:gd name="connsiteY52" fmla="*/ 354046 h 6858000"/>
                <a:gd name="connsiteX53" fmla="*/ 6206651 w 9107210"/>
                <a:gd name="connsiteY53" fmla="*/ 12626 h 6858000"/>
                <a:gd name="connsiteX54" fmla="*/ 1827105 w 9107210"/>
                <a:gd name="connsiteY54" fmla="*/ 0 h 6858000"/>
                <a:gd name="connsiteX55" fmla="*/ 2807607 w 9107210"/>
                <a:gd name="connsiteY55" fmla="*/ 0 h 6858000"/>
                <a:gd name="connsiteX56" fmla="*/ 2667958 w 9107210"/>
                <a:gd name="connsiteY56" fmla="*/ 88235 h 6858000"/>
                <a:gd name="connsiteX57" fmla="*/ 2354723 w 9107210"/>
                <a:gd name="connsiteY57" fmla="*/ 314947 h 6858000"/>
                <a:gd name="connsiteX58" fmla="*/ 2059963 w 9107210"/>
                <a:gd name="connsiteY58" fmla="*/ 561545 h 6858000"/>
                <a:gd name="connsiteX59" fmla="*/ 1780798 w 9107210"/>
                <a:gd name="connsiteY59" fmla="*/ 824425 h 6858000"/>
                <a:gd name="connsiteX60" fmla="*/ 954714 w 9107210"/>
                <a:gd name="connsiteY60" fmla="*/ 2094309 h 6858000"/>
                <a:gd name="connsiteX61" fmla="*/ 732676 w 9107210"/>
                <a:gd name="connsiteY61" fmla="*/ 2813646 h 6858000"/>
                <a:gd name="connsiteX62" fmla="*/ 673867 w 9107210"/>
                <a:gd name="connsiteY62" fmla="*/ 3183989 h 6858000"/>
                <a:gd name="connsiteX63" fmla="*/ 647621 w 9107210"/>
                <a:gd name="connsiteY63" fmla="*/ 3557281 h 6858000"/>
                <a:gd name="connsiteX64" fmla="*/ 653381 w 9107210"/>
                <a:gd name="connsiteY64" fmla="*/ 3931214 h 6858000"/>
                <a:gd name="connsiteX65" fmla="*/ 690428 w 9107210"/>
                <a:gd name="connsiteY65" fmla="*/ 4303719 h 6858000"/>
                <a:gd name="connsiteX66" fmla="*/ 871801 w 9107210"/>
                <a:gd name="connsiteY66" fmla="*/ 5033041 h 6858000"/>
                <a:gd name="connsiteX67" fmla="*/ 1197749 w 9107210"/>
                <a:gd name="connsiteY67" fmla="*/ 5718494 h 6858000"/>
                <a:gd name="connsiteX68" fmla="*/ 1411480 w 9107210"/>
                <a:gd name="connsiteY68" fmla="*/ 6036703 h 6858000"/>
                <a:gd name="connsiteX69" fmla="*/ 1530170 w 9107210"/>
                <a:gd name="connsiteY69" fmla="*/ 6188430 h 6858000"/>
                <a:gd name="connsiteX70" fmla="*/ 1657165 w 9107210"/>
                <a:gd name="connsiteY70" fmla="*/ 6335385 h 6858000"/>
                <a:gd name="connsiteX71" fmla="*/ 1931343 w 9107210"/>
                <a:gd name="connsiteY71" fmla="*/ 6612896 h 6858000"/>
                <a:gd name="connsiteX72" fmla="*/ 2220133 w 9107210"/>
                <a:gd name="connsiteY72" fmla="*/ 6858000 h 6858000"/>
                <a:gd name="connsiteX73" fmla="*/ 1539862 w 9107210"/>
                <a:gd name="connsiteY73" fmla="*/ 6858000 h 6858000"/>
                <a:gd name="connsiteX74" fmla="*/ 1307111 w 9107210"/>
                <a:gd name="connsiteY74" fmla="*/ 6648873 h 6858000"/>
                <a:gd name="connsiteX75" fmla="*/ 750258 w 9107210"/>
                <a:gd name="connsiteY75" fmla="*/ 5987570 h 6858000"/>
                <a:gd name="connsiteX76" fmla="*/ 335382 w 9107210"/>
                <a:gd name="connsiteY76" fmla="*/ 5229279 h 6858000"/>
                <a:gd name="connsiteX77" fmla="*/ 79351 w 9107210"/>
                <a:gd name="connsiteY77" fmla="*/ 4403854 h 6858000"/>
                <a:gd name="connsiteX78" fmla="*/ 16007 w 9107210"/>
                <a:gd name="connsiteY78" fmla="*/ 3975723 h 6858000"/>
                <a:gd name="connsiteX79" fmla="*/ 871 w 9107210"/>
                <a:gd name="connsiteY79" fmla="*/ 3543362 h 6858000"/>
                <a:gd name="connsiteX80" fmla="*/ 32519 w 9107210"/>
                <a:gd name="connsiteY80" fmla="*/ 3112085 h 6858000"/>
                <a:gd name="connsiteX81" fmla="*/ 108502 w 9107210"/>
                <a:gd name="connsiteY81" fmla="*/ 2686511 h 6858000"/>
                <a:gd name="connsiteX82" fmla="*/ 378239 w 9107210"/>
                <a:gd name="connsiteY82" fmla="*/ 1865955 h 6858000"/>
                <a:gd name="connsiteX83" fmla="*/ 1343701 w 9107210"/>
                <a:gd name="connsiteY83" fmla="*/ 431508 h 6858000"/>
                <a:gd name="connsiteX84" fmla="*/ 1661853 w 9107210"/>
                <a:gd name="connsiteY84" fmla="*/ 1302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9107210" h="6858000">
                  <a:moveTo>
                    <a:pt x="6184722" y="0"/>
                  </a:moveTo>
                  <a:lnTo>
                    <a:pt x="6985680" y="0"/>
                  </a:lnTo>
                  <a:lnTo>
                    <a:pt x="7324323" y="247136"/>
                  </a:lnTo>
                  <a:cubicBezTo>
                    <a:pt x="7437502" y="336500"/>
                    <a:pt x="7547171" y="430254"/>
                    <a:pt x="7652712" y="528495"/>
                  </a:cubicBezTo>
                  <a:cubicBezTo>
                    <a:pt x="7863743" y="724929"/>
                    <a:pt x="8060097" y="937593"/>
                    <a:pt x="8236677" y="1166289"/>
                  </a:cubicBezTo>
                  <a:cubicBezTo>
                    <a:pt x="8413818" y="1394594"/>
                    <a:pt x="8570168" y="1639471"/>
                    <a:pt x="8704298" y="1897038"/>
                  </a:cubicBezTo>
                  <a:cubicBezTo>
                    <a:pt x="8770803" y="2026141"/>
                    <a:pt x="8830836" y="2158786"/>
                    <a:pt x="8885160" y="2294087"/>
                  </a:cubicBezTo>
                  <a:cubicBezTo>
                    <a:pt x="8898360" y="2328071"/>
                    <a:pt x="8912169" y="2361810"/>
                    <a:pt x="8924247" y="2396286"/>
                  </a:cubicBezTo>
                  <a:lnTo>
                    <a:pt x="8960022" y="2499767"/>
                  </a:lnTo>
                  <a:lnTo>
                    <a:pt x="8991720" y="2604671"/>
                  </a:lnTo>
                  <a:cubicBezTo>
                    <a:pt x="9002116" y="2639690"/>
                    <a:pt x="9010474" y="2675346"/>
                    <a:pt x="9019646" y="2710708"/>
                  </a:cubicBezTo>
                  <a:cubicBezTo>
                    <a:pt x="9089055" y="2995079"/>
                    <a:pt x="9113620" y="3289927"/>
                    <a:pt x="9105822" y="3582266"/>
                  </a:cubicBezTo>
                  <a:cubicBezTo>
                    <a:pt x="9101796" y="3728484"/>
                    <a:pt x="9085744" y="3874458"/>
                    <a:pt x="9057716" y="4017873"/>
                  </a:cubicBezTo>
                  <a:cubicBezTo>
                    <a:pt x="9029534" y="4161336"/>
                    <a:pt x="8990497" y="4302046"/>
                    <a:pt x="8945600" y="4439659"/>
                  </a:cubicBezTo>
                  <a:cubicBezTo>
                    <a:pt x="8900857" y="4577566"/>
                    <a:pt x="8852901" y="4711784"/>
                    <a:pt x="8796080" y="4847428"/>
                  </a:cubicBezTo>
                  <a:cubicBezTo>
                    <a:pt x="8767695" y="4915152"/>
                    <a:pt x="8737016" y="4982926"/>
                    <a:pt x="8702056" y="5050108"/>
                  </a:cubicBezTo>
                  <a:cubicBezTo>
                    <a:pt x="8666485" y="5116997"/>
                    <a:pt x="8627347" y="5183687"/>
                    <a:pt x="8581125" y="5247525"/>
                  </a:cubicBezTo>
                  <a:cubicBezTo>
                    <a:pt x="8535565" y="5311660"/>
                    <a:pt x="8483534" y="5373185"/>
                    <a:pt x="8426254" y="5429647"/>
                  </a:cubicBezTo>
                  <a:cubicBezTo>
                    <a:pt x="8397512" y="5457779"/>
                    <a:pt x="8367801" y="5484879"/>
                    <a:pt x="8337174" y="5510552"/>
                  </a:cubicBezTo>
                  <a:cubicBezTo>
                    <a:pt x="8306444" y="5536077"/>
                    <a:pt x="8274899" y="5560029"/>
                    <a:pt x="8243200" y="5582948"/>
                  </a:cubicBezTo>
                  <a:cubicBezTo>
                    <a:pt x="8115543" y="5674574"/>
                    <a:pt x="7986203" y="5743233"/>
                    <a:pt x="7868330" y="5811104"/>
                  </a:cubicBezTo>
                  <a:cubicBezTo>
                    <a:pt x="7749844" y="5878385"/>
                    <a:pt x="7640685" y="5945126"/>
                    <a:pt x="7538916" y="6018899"/>
                  </a:cubicBezTo>
                  <a:cubicBezTo>
                    <a:pt x="7487749" y="6055392"/>
                    <a:pt x="7438777" y="6093950"/>
                    <a:pt x="7391280" y="6134132"/>
                  </a:cubicBezTo>
                  <a:cubicBezTo>
                    <a:pt x="7343427" y="6173921"/>
                    <a:pt x="7297511" y="6215922"/>
                    <a:pt x="7252511" y="6259105"/>
                  </a:cubicBezTo>
                  <a:cubicBezTo>
                    <a:pt x="7229784" y="6280990"/>
                    <a:pt x="7208635" y="6302433"/>
                    <a:pt x="7185601" y="6325894"/>
                  </a:cubicBezTo>
                  <a:lnTo>
                    <a:pt x="7116651" y="6397010"/>
                  </a:lnTo>
                  <a:lnTo>
                    <a:pt x="6978545" y="6541607"/>
                  </a:lnTo>
                  <a:cubicBezTo>
                    <a:pt x="6885693" y="6638397"/>
                    <a:pt x="6789885" y="6734943"/>
                    <a:pt x="6693009" y="6832716"/>
                  </a:cubicBezTo>
                  <a:lnTo>
                    <a:pt x="6667488" y="6858000"/>
                  </a:lnTo>
                  <a:lnTo>
                    <a:pt x="6056793" y="6858000"/>
                  </a:lnTo>
                  <a:lnTo>
                    <a:pt x="6077345" y="6835420"/>
                  </a:lnTo>
                  <a:cubicBezTo>
                    <a:pt x="6121427" y="6785747"/>
                    <a:pt x="6164948" y="6735090"/>
                    <a:pt x="6208519" y="6683989"/>
                  </a:cubicBezTo>
                  <a:lnTo>
                    <a:pt x="6340001" y="6529852"/>
                  </a:lnTo>
                  <a:cubicBezTo>
                    <a:pt x="6428315" y="6426667"/>
                    <a:pt x="6516733" y="6321417"/>
                    <a:pt x="6611419" y="6219317"/>
                  </a:cubicBezTo>
                  <a:cubicBezTo>
                    <a:pt x="6658864" y="6168363"/>
                    <a:pt x="6707584" y="6117950"/>
                    <a:pt x="6757678" y="6068228"/>
                  </a:cubicBezTo>
                  <a:lnTo>
                    <a:pt x="6833713" y="5994061"/>
                  </a:lnTo>
                  <a:cubicBezTo>
                    <a:pt x="6859346" y="5969422"/>
                    <a:pt x="6887579" y="5943404"/>
                    <a:pt x="6915148" y="5918812"/>
                  </a:cubicBezTo>
                  <a:cubicBezTo>
                    <a:pt x="7026295" y="5819219"/>
                    <a:pt x="7148602" y="5729117"/>
                    <a:pt x="7276311" y="5650229"/>
                  </a:cubicBezTo>
                  <a:cubicBezTo>
                    <a:pt x="7403918" y="5571046"/>
                    <a:pt x="7537794" y="5505190"/>
                    <a:pt x="7664942" y="5445681"/>
                  </a:cubicBezTo>
                  <a:cubicBezTo>
                    <a:pt x="7728491" y="5416024"/>
                    <a:pt x="7790410" y="5387449"/>
                    <a:pt x="7848505" y="5358333"/>
                  </a:cubicBezTo>
                  <a:cubicBezTo>
                    <a:pt x="7906805" y="5329315"/>
                    <a:pt x="7961843" y="5300101"/>
                    <a:pt x="8011785" y="5267788"/>
                  </a:cubicBezTo>
                  <a:cubicBezTo>
                    <a:pt x="8112281" y="5203950"/>
                    <a:pt x="8193615" y="5128111"/>
                    <a:pt x="8260273" y="5034370"/>
                  </a:cubicBezTo>
                  <a:cubicBezTo>
                    <a:pt x="8326370" y="4940776"/>
                    <a:pt x="8378657" y="4831640"/>
                    <a:pt x="8417589" y="4714488"/>
                  </a:cubicBezTo>
                  <a:cubicBezTo>
                    <a:pt x="8456372" y="4597485"/>
                    <a:pt x="8481140" y="4471332"/>
                    <a:pt x="8495000" y="4346409"/>
                  </a:cubicBezTo>
                  <a:cubicBezTo>
                    <a:pt x="8508404" y="4221044"/>
                    <a:pt x="8511359" y="4095482"/>
                    <a:pt x="8508556" y="3971101"/>
                  </a:cubicBezTo>
                  <a:cubicBezTo>
                    <a:pt x="8504530" y="3846571"/>
                    <a:pt x="8495663" y="3723222"/>
                    <a:pt x="8483330" y="3600710"/>
                  </a:cubicBezTo>
                  <a:cubicBezTo>
                    <a:pt x="8470793" y="3478148"/>
                    <a:pt x="8451888" y="3356421"/>
                    <a:pt x="8425336" y="3236121"/>
                  </a:cubicBezTo>
                  <a:cubicBezTo>
                    <a:pt x="8399091" y="3115774"/>
                    <a:pt x="8367801" y="2996655"/>
                    <a:pt x="8334575" y="2877977"/>
                  </a:cubicBezTo>
                  <a:cubicBezTo>
                    <a:pt x="8268222" y="2640772"/>
                    <a:pt x="8190100" y="2404057"/>
                    <a:pt x="8087513" y="2174622"/>
                  </a:cubicBezTo>
                  <a:cubicBezTo>
                    <a:pt x="7985081" y="1945237"/>
                    <a:pt x="7863233" y="1721900"/>
                    <a:pt x="7723650" y="1507613"/>
                  </a:cubicBezTo>
                  <a:cubicBezTo>
                    <a:pt x="7653527" y="1400692"/>
                    <a:pt x="7579684" y="1295589"/>
                    <a:pt x="7501815" y="1192947"/>
                  </a:cubicBezTo>
                  <a:cubicBezTo>
                    <a:pt x="7423844" y="1090353"/>
                    <a:pt x="7340778" y="991103"/>
                    <a:pt x="7254399" y="894361"/>
                  </a:cubicBezTo>
                  <a:cubicBezTo>
                    <a:pt x="7082047" y="700485"/>
                    <a:pt x="6893083" y="519052"/>
                    <a:pt x="6689339" y="354046"/>
                  </a:cubicBezTo>
                  <a:cubicBezTo>
                    <a:pt x="6536914" y="229775"/>
                    <a:pt x="6375602" y="115325"/>
                    <a:pt x="6206651" y="12626"/>
                  </a:cubicBezTo>
                  <a:close/>
                  <a:moveTo>
                    <a:pt x="1827105" y="0"/>
                  </a:moveTo>
                  <a:lnTo>
                    <a:pt x="2807607" y="0"/>
                  </a:lnTo>
                  <a:lnTo>
                    <a:pt x="2667958" y="88235"/>
                  </a:lnTo>
                  <a:cubicBezTo>
                    <a:pt x="2560098" y="159777"/>
                    <a:pt x="2455754" y="235690"/>
                    <a:pt x="2354723" y="314947"/>
                  </a:cubicBezTo>
                  <a:cubicBezTo>
                    <a:pt x="2253464" y="394030"/>
                    <a:pt x="2156943" y="478181"/>
                    <a:pt x="2059963" y="561545"/>
                  </a:cubicBezTo>
                  <a:cubicBezTo>
                    <a:pt x="1962831" y="644811"/>
                    <a:pt x="1868297" y="731322"/>
                    <a:pt x="1780798" y="824425"/>
                  </a:cubicBezTo>
                  <a:cubicBezTo>
                    <a:pt x="1429010" y="1195013"/>
                    <a:pt x="1148011" y="1628455"/>
                    <a:pt x="954714" y="2094309"/>
                  </a:cubicBezTo>
                  <a:cubicBezTo>
                    <a:pt x="857938" y="2327186"/>
                    <a:pt x="783229" y="2568326"/>
                    <a:pt x="732676" y="2813646"/>
                  </a:cubicBezTo>
                  <a:cubicBezTo>
                    <a:pt x="707552" y="2936307"/>
                    <a:pt x="688085" y="3059952"/>
                    <a:pt x="673867" y="3183989"/>
                  </a:cubicBezTo>
                  <a:cubicBezTo>
                    <a:pt x="660056" y="3308075"/>
                    <a:pt x="651341" y="3432605"/>
                    <a:pt x="647621" y="3557281"/>
                  </a:cubicBezTo>
                  <a:cubicBezTo>
                    <a:pt x="644411" y="3681958"/>
                    <a:pt x="645329" y="3806733"/>
                    <a:pt x="653381" y="3931214"/>
                  </a:cubicBezTo>
                  <a:cubicBezTo>
                    <a:pt x="659852" y="4055792"/>
                    <a:pt x="672949" y="4179977"/>
                    <a:pt x="690428" y="4303719"/>
                  </a:cubicBezTo>
                  <a:cubicBezTo>
                    <a:pt x="726408" y="4551057"/>
                    <a:pt x="786440" y="4795835"/>
                    <a:pt x="871801" y="5033041"/>
                  </a:cubicBezTo>
                  <a:cubicBezTo>
                    <a:pt x="957007" y="5270247"/>
                    <a:pt x="1065962" y="5500322"/>
                    <a:pt x="1197749" y="5718494"/>
                  </a:cubicBezTo>
                  <a:cubicBezTo>
                    <a:pt x="1263846" y="5827433"/>
                    <a:pt x="1334937" y="5933813"/>
                    <a:pt x="1411480" y="6036703"/>
                  </a:cubicBezTo>
                  <a:cubicBezTo>
                    <a:pt x="1449548" y="6088295"/>
                    <a:pt x="1489451" y="6138609"/>
                    <a:pt x="1530170" y="6188430"/>
                  </a:cubicBezTo>
                  <a:cubicBezTo>
                    <a:pt x="1571447" y="6238055"/>
                    <a:pt x="1613644" y="6287336"/>
                    <a:pt x="1657165" y="6335385"/>
                  </a:cubicBezTo>
                  <a:cubicBezTo>
                    <a:pt x="1744079" y="6431708"/>
                    <a:pt x="1835644" y="6524282"/>
                    <a:pt x="1931343" y="6612896"/>
                  </a:cubicBezTo>
                  <a:lnTo>
                    <a:pt x="2220133" y="6858000"/>
                  </a:lnTo>
                  <a:lnTo>
                    <a:pt x="1539862" y="6858000"/>
                  </a:lnTo>
                  <a:lnTo>
                    <a:pt x="1307111" y="6648873"/>
                  </a:lnTo>
                  <a:cubicBezTo>
                    <a:pt x="1101839" y="6448063"/>
                    <a:pt x="913180" y="6225465"/>
                    <a:pt x="750258" y="5987570"/>
                  </a:cubicBezTo>
                  <a:cubicBezTo>
                    <a:pt x="587232" y="5749281"/>
                    <a:pt x="448261" y="5494813"/>
                    <a:pt x="335382" y="5229279"/>
                  </a:cubicBezTo>
                  <a:cubicBezTo>
                    <a:pt x="222298" y="4963793"/>
                    <a:pt x="137040" y="4686652"/>
                    <a:pt x="79351" y="4403854"/>
                  </a:cubicBezTo>
                  <a:cubicBezTo>
                    <a:pt x="50150" y="4262456"/>
                    <a:pt x="29767" y="4119385"/>
                    <a:pt x="16007" y="3975723"/>
                  </a:cubicBezTo>
                  <a:cubicBezTo>
                    <a:pt x="3930" y="3831964"/>
                    <a:pt x="-2441" y="3687614"/>
                    <a:pt x="871" y="3543362"/>
                  </a:cubicBezTo>
                  <a:cubicBezTo>
                    <a:pt x="3522" y="3399160"/>
                    <a:pt x="14172" y="3255105"/>
                    <a:pt x="32519" y="3112085"/>
                  </a:cubicBezTo>
                  <a:cubicBezTo>
                    <a:pt x="50508" y="2969014"/>
                    <a:pt x="76090" y="2826925"/>
                    <a:pt x="108502" y="2686511"/>
                  </a:cubicBezTo>
                  <a:cubicBezTo>
                    <a:pt x="173019" y="2405533"/>
                    <a:pt x="263474" y="2130703"/>
                    <a:pt x="378239" y="1865955"/>
                  </a:cubicBezTo>
                  <a:cubicBezTo>
                    <a:pt x="607922" y="1336607"/>
                    <a:pt x="935706" y="848228"/>
                    <a:pt x="1343701" y="431508"/>
                  </a:cubicBezTo>
                  <a:cubicBezTo>
                    <a:pt x="1446133" y="327783"/>
                    <a:pt x="1550910" y="225926"/>
                    <a:pt x="1661853" y="130268"/>
                  </a:cubicBezTo>
                  <a:close/>
                </a:path>
              </a:pathLst>
            </a:custGeom>
            <a:gradFill>
              <a:gsLst>
                <a:gs pos="2000">
                  <a:schemeClr val="bg1">
                    <a:alpha val="10000"/>
                  </a:schemeClr>
                </a:gs>
                <a:gs pos="16000">
                  <a:schemeClr val="accent6">
                    <a:alpha val="8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Shape 15">
              <a:extLst>
                <a:ext uri="{FF2B5EF4-FFF2-40B4-BE49-F238E27FC236}">
                  <a16:creationId xmlns:a16="http://schemas.microsoft.com/office/drawing/2014/main" id="{D74CD21D-122E-4F3D-82AF-F4A37C278A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18434" y="36937"/>
              <a:ext cx="9747620" cy="6858000"/>
            </a:xfrm>
            <a:custGeom>
              <a:avLst/>
              <a:gdLst>
                <a:gd name="connsiteX0" fmla="*/ 7235453 w 9747620"/>
                <a:gd name="connsiteY0" fmla="*/ 0 h 6858000"/>
                <a:gd name="connsiteX1" fmla="*/ 7548130 w 9747620"/>
                <a:gd name="connsiteY1" fmla="*/ 0 h 6858000"/>
                <a:gd name="connsiteX2" fmla="*/ 7710334 w 9747620"/>
                <a:gd name="connsiteY2" fmla="*/ 111973 h 6858000"/>
                <a:gd name="connsiteX3" fmla="*/ 7889188 w 9747620"/>
                <a:gd name="connsiteY3" fmla="*/ 251542 h 6858000"/>
                <a:gd name="connsiteX4" fmla="*/ 8061828 w 9747620"/>
                <a:gd name="connsiteY4" fmla="*/ 398586 h 6858000"/>
                <a:gd name="connsiteX5" fmla="*/ 8145637 w 9747620"/>
                <a:gd name="connsiteY5" fmla="*/ 474218 h 6858000"/>
                <a:gd name="connsiteX6" fmla="*/ 8187242 w 9747620"/>
                <a:gd name="connsiteY6" fmla="*/ 512753 h 6858000"/>
                <a:gd name="connsiteX7" fmla="*/ 8228402 w 9747620"/>
                <a:gd name="connsiteY7" fmla="*/ 551575 h 6858000"/>
                <a:gd name="connsiteX8" fmla="*/ 8389211 w 9747620"/>
                <a:gd name="connsiteY8" fmla="*/ 710937 h 6858000"/>
                <a:gd name="connsiteX9" fmla="*/ 8467206 w 9747620"/>
                <a:gd name="connsiteY9" fmla="*/ 793088 h 6858000"/>
                <a:gd name="connsiteX10" fmla="*/ 8486791 w 9747620"/>
                <a:gd name="connsiteY10" fmla="*/ 814223 h 6858000"/>
                <a:gd name="connsiteX11" fmla="*/ 8505979 w 9747620"/>
                <a:gd name="connsiteY11" fmla="*/ 835409 h 6858000"/>
                <a:gd name="connsiteX12" fmla="*/ 8543509 w 9747620"/>
                <a:gd name="connsiteY12" fmla="*/ 877346 h 6858000"/>
                <a:gd name="connsiteX13" fmla="*/ 8690549 w 9747620"/>
                <a:gd name="connsiteY13" fmla="*/ 1048978 h 6858000"/>
                <a:gd name="connsiteX14" fmla="*/ 8761732 w 9747620"/>
                <a:gd name="connsiteY14" fmla="*/ 1137502 h 6858000"/>
                <a:gd name="connsiteX15" fmla="*/ 8796379 w 9747620"/>
                <a:gd name="connsiteY15" fmla="*/ 1182077 h 6858000"/>
                <a:gd name="connsiteX16" fmla="*/ 8830678 w 9747620"/>
                <a:gd name="connsiteY16" fmla="*/ 1226986 h 6858000"/>
                <a:gd name="connsiteX17" fmla="*/ 8963353 w 9747620"/>
                <a:gd name="connsiteY17" fmla="*/ 1410936 h 6858000"/>
                <a:gd name="connsiteX18" fmla="*/ 9026483 w 9747620"/>
                <a:gd name="connsiteY18" fmla="*/ 1505499 h 6858000"/>
                <a:gd name="connsiteX19" fmla="*/ 9057004 w 9747620"/>
                <a:gd name="connsiteY19" fmla="*/ 1552613 h 6858000"/>
                <a:gd name="connsiteX20" fmla="*/ 9087278 w 9747620"/>
                <a:gd name="connsiteY20" fmla="*/ 1600542 h 6858000"/>
                <a:gd name="connsiteX21" fmla="*/ 9202851 w 9747620"/>
                <a:gd name="connsiteY21" fmla="*/ 1795515 h 6858000"/>
                <a:gd name="connsiteX22" fmla="*/ 9257332 w 9747620"/>
                <a:gd name="connsiteY22" fmla="*/ 1894920 h 6858000"/>
                <a:gd name="connsiteX23" fmla="*/ 9283778 w 9747620"/>
                <a:gd name="connsiteY23" fmla="*/ 1945436 h 6858000"/>
                <a:gd name="connsiteX24" fmla="*/ 9309428 w 9747620"/>
                <a:gd name="connsiteY24" fmla="*/ 1996193 h 6858000"/>
                <a:gd name="connsiteX25" fmla="*/ 9405714 w 9747620"/>
                <a:gd name="connsiteY25" fmla="*/ 2202191 h 6858000"/>
                <a:gd name="connsiteX26" fmla="*/ 9566524 w 9747620"/>
                <a:gd name="connsiteY26" fmla="*/ 2627653 h 6858000"/>
                <a:gd name="connsiteX27" fmla="*/ 9583573 w 9747620"/>
                <a:gd name="connsiteY27" fmla="*/ 2682195 h 6858000"/>
                <a:gd name="connsiteX28" fmla="*/ 9591974 w 9747620"/>
                <a:gd name="connsiteY28" fmla="*/ 2709707 h 6858000"/>
                <a:gd name="connsiteX29" fmla="*/ 9600027 w 9747620"/>
                <a:gd name="connsiteY29" fmla="*/ 2737650 h 6858000"/>
                <a:gd name="connsiteX30" fmla="*/ 9629803 w 9747620"/>
                <a:gd name="connsiteY30" fmla="*/ 2847694 h 6858000"/>
                <a:gd name="connsiteX31" fmla="*/ 9679909 w 9747620"/>
                <a:gd name="connsiteY31" fmla="*/ 3070131 h 6858000"/>
                <a:gd name="connsiteX32" fmla="*/ 9690498 w 9747620"/>
                <a:gd name="connsiteY32" fmla="*/ 3126159 h 6858000"/>
                <a:gd name="connsiteX33" fmla="*/ 9700390 w 9747620"/>
                <a:gd name="connsiteY33" fmla="*/ 3181805 h 6858000"/>
                <a:gd name="connsiteX34" fmla="*/ 9709685 w 9747620"/>
                <a:gd name="connsiteY34" fmla="*/ 3243392 h 6858000"/>
                <a:gd name="connsiteX35" fmla="*/ 9713016 w 9747620"/>
                <a:gd name="connsiteY35" fmla="*/ 3267597 h 6858000"/>
                <a:gd name="connsiteX36" fmla="*/ 9716844 w 9747620"/>
                <a:gd name="connsiteY36" fmla="*/ 3294437 h 6858000"/>
                <a:gd name="connsiteX37" fmla="*/ 9720820 w 9747620"/>
                <a:gd name="connsiteY37" fmla="*/ 3324488 h 6858000"/>
                <a:gd name="connsiteX38" fmla="*/ 9722709 w 9747620"/>
                <a:gd name="connsiteY38" fmla="*/ 3340737 h 6858000"/>
                <a:gd name="connsiteX39" fmla="*/ 9724301 w 9747620"/>
                <a:gd name="connsiteY39" fmla="*/ 3356361 h 6858000"/>
                <a:gd name="connsiteX40" fmla="*/ 9730166 w 9747620"/>
                <a:gd name="connsiteY40" fmla="*/ 3412197 h 6858000"/>
                <a:gd name="connsiteX41" fmla="*/ 9735783 w 9747620"/>
                <a:gd name="connsiteY41" fmla="*/ 3468083 h 6858000"/>
                <a:gd name="connsiteX42" fmla="*/ 9739760 w 9747620"/>
                <a:gd name="connsiteY42" fmla="*/ 3524399 h 6858000"/>
                <a:gd name="connsiteX43" fmla="*/ 9741748 w 9747620"/>
                <a:gd name="connsiteY43" fmla="*/ 3552580 h 6858000"/>
                <a:gd name="connsiteX44" fmla="*/ 9742742 w 9747620"/>
                <a:gd name="connsiteY44" fmla="*/ 3566672 h 6858000"/>
                <a:gd name="connsiteX45" fmla="*/ 9743488 w 9747620"/>
                <a:gd name="connsiteY45" fmla="*/ 3581865 h 6858000"/>
                <a:gd name="connsiteX46" fmla="*/ 9744731 w 9747620"/>
                <a:gd name="connsiteY46" fmla="*/ 3611341 h 6858000"/>
                <a:gd name="connsiteX47" fmla="*/ 9745725 w 9747620"/>
                <a:gd name="connsiteY47" fmla="*/ 3639715 h 6858000"/>
                <a:gd name="connsiteX48" fmla="*/ 9747613 w 9747620"/>
                <a:gd name="connsiteY48" fmla="*/ 3753786 h 6858000"/>
                <a:gd name="connsiteX49" fmla="*/ 9740405 w 9747620"/>
                <a:gd name="connsiteY49" fmla="*/ 3984609 h 6858000"/>
                <a:gd name="connsiteX50" fmla="*/ 9736329 w 9747620"/>
                <a:gd name="connsiteY50" fmla="*/ 4038434 h 6858000"/>
                <a:gd name="connsiteX51" fmla="*/ 9731408 w 9747620"/>
                <a:gd name="connsiteY51" fmla="*/ 4099446 h 6858000"/>
                <a:gd name="connsiteX52" fmla="*/ 9717987 w 9747620"/>
                <a:gd name="connsiteY52" fmla="*/ 4213325 h 6858000"/>
                <a:gd name="connsiteX53" fmla="*/ 9716297 w 9747620"/>
                <a:gd name="connsiteY53" fmla="*/ 4227129 h 6858000"/>
                <a:gd name="connsiteX54" fmla="*/ 9714110 w 9747620"/>
                <a:gd name="connsiteY54" fmla="*/ 4240981 h 6858000"/>
                <a:gd name="connsiteX55" fmla="*/ 9709785 w 9747620"/>
                <a:gd name="connsiteY55" fmla="*/ 4268731 h 6858000"/>
                <a:gd name="connsiteX56" fmla="*/ 9701086 w 9747620"/>
                <a:gd name="connsiteY56" fmla="*/ 4324185 h 6858000"/>
                <a:gd name="connsiteX57" fmla="*/ 9698699 w 9747620"/>
                <a:gd name="connsiteY57" fmla="*/ 4338994 h 6858000"/>
                <a:gd name="connsiteX58" fmla="*/ 9695966 w 9747620"/>
                <a:gd name="connsiteY58" fmla="*/ 4355050 h 6858000"/>
                <a:gd name="connsiteX59" fmla="*/ 9690299 w 9747620"/>
                <a:gd name="connsiteY59" fmla="*/ 4385054 h 6858000"/>
                <a:gd name="connsiteX60" fmla="*/ 9679909 w 9747620"/>
                <a:gd name="connsiteY60" fmla="*/ 4437919 h 6858000"/>
                <a:gd name="connsiteX61" fmla="*/ 9673647 w 9747620"/>
                <a:gd name="connsiteY61" fmla="*/ 4468162 h 6858000"/>
                <a:gd name="connsiteX62" fmla="*/ 9667532 w 9747620"/>
                <a:gd name="connsiteY62" fmla="*/ 4496296 h 6858000"/>
                <a:gd name="connsiteX63" fmla="*/ 9654658 w 9747620"/>
                <a:gd name="connsiteY63" fmla="*/ 4552277 h 6858000"/>
                <a:gd name="connsiteX64" fmla="*/ 9625876 w 9747620"/>
                <a:gd name="connsiteY64" fmla="*/ 4664478 h 6858000"/>
                <a:gd name="connsiteX65" fmla="*/ 9552803 w 9747620"/>
                <a:gd name="connsiteY65" fmla="*/ 4888737 h 6858000"/>
                <a:gd name="connsiteX66" fmla="*/ 9452639 w 9747620"/>
                <a:gd name="connsiteY66" fmla="*/ 5110934 h 6858000"/>
                <a:gd name="connsiteX67" fmla="*/ 9388017 w 9747620"/>
                <a:gd name="connsiteY67" fmla="*/ 5220020 h 6858000"/>
                <a:gd name="connsiteX68" fmla="*/ 9370073 w 9747620"/>
                <a:gd name="connsiteY68" fmla="*/ 5246811 h 6858000"/>
                <a:gd name="connsiteX69" fmla="*/ 9360926 w 9747620"/>
                <a:gd name="connsiteY69" fmla="*/ 5260040 h 6858000"/>
                <a:gd name="connsiteX70" fmla="*/ 9351829 w 9747620"/>
                <a:gd name="connsiteY70" fmla="*/ 5272646 h 6858000"/>
                <a:gd name="connsiteX71" fmla="*/ 9313305 w 9747620"/>
                <a:gd name="connsiteY71" fmla="*/ 5323881 h 6858000"/>
                <a:gd name="connsiteX72" fmla="*/ 9130375 w 9747620"/>
                <a:gd name="connsiteY72" fmla="*/ 5510802 h 6858000"/>
                <a:gd name="connsiteX73" fmla="*/ 9028422 w 9747620"/>
                <a:gd name="connsiteY73" fmla="*/ 5588878 h 6858000"/>
                <a:gd name="connsiteX74" fmla="*/ 9002424 w 9747620"/>
                <a:gd name="connsiteY74" fmla="*/ 5606707 h 6858000"/>
                <a:gd name="connsiteX75" fmla="*/ 8976525 w 9747620"/>
                <a:gd name="connsiteY75" fmla="*/ 5623866 h 6858000"/>
                <a:gd name="connsiteX76" fmla="*/ 8924181 w 9747620"/>
                <a:gd name="connsiteY76" fmla="*/ 5656793 h 6858000"/>
                <a:gd name="connsiteX77" fmla="*/ 8717291 w 9747620"/>
                <a:gd name="connsiteY77" fmla="*/ 5771582 h 6858000"/>
                <a:gd name="connsiteX78" fmla="*/ 8617129 w 9747620"/>
                <a:gd name="connsiteY78" fmla="*/ 5823105 h 6858000"/>
                <a:gd name="connsiteX79" fmla="*/ 8518207 w 9747620"/>
                <a:gd name="connsiteY79" fmla="*/ 5873671 h 6858000"/>
                <a:gd name="connsiteX80" fmla="*/ 8150558 w 9747620"/>
                <a:gd name="connsiteY80" fmla="*/ 6086761 h 6858000"/>
                <a:gd name="connsiteX81" fmla="*/ 7979410 w 9747620"/>
                <a:gd name="connsiteY81" fmla="*/ 6207158 h 6858000"/>
                <a:gd name="connsiteX82" fmla="*/ 7938300 w 9747620"/>
                <a:gd name="connsiteY82" fmla="*/ 6238887 h 6858000"/>
                <a:gd name="connsiteX83" fmla="*/ 7897936 w 9747620"/>
                <a:gd name="connsiteY83" fmla="*/ 6271286 h 6858000"/>
                <a:gd name="connsiteX84" fmla="*/ 7858367 w 9747620"/>
                <a:gd name="connsiteY84" fmla="*/ 6304357 h 6858000"/>
                <a:gd name="connsiteX85" fmla="*/ 7819048 w 9747620"/>
                <a:gd name="connsiteY85" fmla="*/ 6338770 h 6858000"/>
                <a:gd name="connsiteX86" fmla="*/ 7778882 w 9747620"/>
                <a:gd name="connsiteY86" fmla="*/ 6374477 h 6858000"/>
                <a:gd name="connsiteX87" fmla="*/ 7739563 w 9747620"/>
                <a:gd name="connsiteY87" fmla="*/ 6410328 h 6858000"/>
                <a:gd name="connsiteX88" fmla="*/ 7660824 w 9747620"/>
                <a:gd name="connsiteY88" fmla="*/ 6484138 h 6858000"/>
                <a:gd name="connsiteX89" fmla="*/ 7502302 w 9747620"/>
                <a:gd name="connsiteY89" fmla="*/ 6636360 h 6858000"/>
                <a:gd name="connsiteX90" fmla="*/ 7273394 w 9747620"/>
                <a:gd name="connsiteY90" fmla="*/ 6858000 h 6858000"/>
                <a:gd name="connsiteX91" fmla="*/ 6780690 w 9747620"/>
                <a:gd name="connsiteY91" fmla="*/ 6858000 h 6858000"/>
                <a:gd name="connsiteX92" fmla="*/ 6854939 w 9747620"/>
                <a:gd name="connsiteY92" fmla="*/ 6783597 h 6858000"/>
                <a:gd name="connsiteX93" fmla="*/ 6932087 w 9747620"/>
                <a:gd name="connsiteY93" fmla="*/ 6705809 h 6858000"/>
                <a:gd name="connsiteX94" fmla="*/ 7241130 w 9747620"/>
                <a:gd name="connsiteY94" fmla="*/ 6390965 h 6858000"/>
                <a:gd name="connsiteX95" fmla="*/ 7397564 w 9747620"/>
                <a:gd name="connsiteY95" fmla="*/ 6233087 h 6858000"/>
                <a:gd name="connsiteX96" fmla="*/ 7478142 w 9747620"/>
                <a:gd name="connsiteY96" fmla="*/ 6153670 h 6858000"/>
                <a:gd name="connsiteX97" fmla="*/ 7519600 w 9747620"/>
                <a:gd name="connsiteY97" fmla="*/ 6113937 h 6858000"/>
                <a:gd name="connsiteX98" fmla="*/ 7561207 w 9747620"/>
                <a:gd name="connsiteY98" fmla="*/ 6075067 h 6858000"/>
                <a:gd name="connsiteX99" fmla="*/ 7604204 w 9747620"/>
                <a:gd name="connsiteY99" fmla="*/ 6035526 h 6858000"/>
                <a:gd name="connsiteX100" fmla="*/ 7648644 w 9747620"/>
                <a:gd name="connsiteY100" fmla="*/ 5996416 h 6858000"/>
                <a:gd name="connsiteX101" fmla="*/ 7693830 w 9747620"/>
                <a:gd name="connsiteY101" fmla="*/ 5958264 h 6858000"/>
                <a:gd name="connsiteX102" fmla="*/ 7739662 w 9747620"/>
                <a:gd name="connsiteY102" fmla="*/ 5921073 h 6858000"/>
                <a:gd name="connsiteX103" fmla="*/ 7928458 w 9747620"/>
                <a:gd name="connsiteY103" fmla="*/ 5781025 h 6858000"/>
                <a:gd name="connsiteX104" fmla="*/ 8325882 w 9747620"/>
                <a:gd name="connsiteY104" fmla="*/ 5537450 h 6858000"/>
                <a:gd name="connsiteX105" fmla="*/ 8424555 w 9747620"/>
                <a:gd name="connsiteY105" fmla="*/ 5484106 h 6858000"/>
                <a:gd name="connsiteX106" fmla="*/ 8521737 w 9747620"/>
                <a:gd name="connsiteY106" fmla="*/ 5431289 h 6858000"/>
                <a:gd name="connsiteX107" fmla="*/ 8702677 w 9747620"/>
                <a:gd name="connsiteY107" fmla="*/ 5325942 h 6858000"/>
                <a:gd name="connsiteX108" fmla="*/ 8743986 w 9747620"/>
                <a:gd name="connsiteY108" fmla="*/ 5298717 h 6858000"/>
                <a:gd name="connsiteX109" fmla="*/ 8764167 w 9747620"/>
                <a:gd name="connsiteY109" fmla="*/ 5284723 h 6858000"/>
                <a:gd name="connsiteX110" fmla="*/ 8783704 w 9747620"/>
                <a:gd name="connsiteY110" fmla="*/ 5270679 h 6858000"/>
                <a:gd name="connsiteX111" fmla="*/ 8856776 w 9747620"/>
                <a:gd name="connsiteY111" fmla="*/ 5212399 h 6858000"/>
                <a:gd name="connsiteX112" fmla="*/ 8979856 w 9747620"/>
                <a:gd name="connsiteY112" fmla="*/ 5082081 h 6858000"/>
                <a:gd name="connsiteX113" fmla="*/ 9006699 w 9747620"/>
                <a:gd name="connsiteY113" fmla="*/ 5044984 h 6858000"/>
                <a:gd name="connsiteX114" fmla="*/ 9013509 w 9747620"/>
                <a:gd name="connsiteY114" fmla="*/ 5035254 h 6858000"/>
                <a:gd name="connsiteX115" fmla="*/ 9019773 w 9747620"/>
                <a:gd name="connsiteY115" fmla="*/ 5025812 h 6858000"/>
                <a:gd name="connsiteX116" fmla="*/ 9032050 w 9747620"/>
                <a:gd name="connsiteY116" fmla="*/ 5006833 h 6858000"/>
                <a:gd name="connsiteX117" fmla="*/ 9077733 w 9747620"/>
                <a:gd name="connsiteY117" fmla="*/ 4926839 h 6858000"/>
                <a:gd name="connsiteX118" fmla="*/ 9154285 w 9747620"/>
                <a:gd name="connsiteY118" fmla="*/ 4750223 h 6858000"/>
                <a:gd name="connsiteX119" fmla="*/ 9213936 w 9747620"/>
                <a:gd name="connsiteY119" fmla="*/ 4559945 h 6858000"/>
                <a:gd name="connsiteX120" fmla="*/ 9238592 w 9747620"/>
                <a:gd name="connsiteY120" fmla="*/ 4461357 h 6858000"/>
                <a:gd name="connsiteX121" fmla="*/ 9249776 w 9747620"/>
                <a:gd name="connsiteY121" fmla="*/ 4411319 h 6858000"/>
                <a:gd name="connsiteX122" fmla="*/ 9255046 w 9747620"/>
                <a:gd name="connsiteY122" fmla="*/ 4386299 h 6858000"/>
                <a:gd name="connsiteX123" fmla="*/ 9259718 w 9747620"/>
                <a:gd name="connsiteY123" fmla="*/ 4363342 h 6858000"/>
                <a:gd name="connsiteX124" fmla="*/ 9269959 w 9747620"/>
                <a:gd name="connsiteY124" fmla="*/ 4309566 h 6858000"/>
                <a:gd name="connsiteX125" fmla="*/ 9274233 w 9747620"/>
                <a:gd name="connsiteY125" fmla="*/ 4286176 h 6858000"/>
                <a:gd name="connsiteX126" fmla="*/ 9276022 w 9747620"/>
                <a:gd name="connsiteY126" fmla="*/ 4275489 h 6858000"/>
                <a:gd name="connsiteX127" fmla="*/ 9277861 w 9747620"/>
                <a:gd name="connsiteY127" fmla="*/ 4263506 h 6858000"/>
                <a:gd name="connsiteX128" fmla="*/ 9286014 w 9747620"/>
                <a:gd name="connsiteY128" fmla="*/ 4211696 h 6858000"/>
                <a:gd name="connsiteX129" fmla="*/ 9290092 w 9747620"/>
                <a:gd name="connsiteY129" fmla="*/ 4185767 h 6858000"/>
                <a:gd name="connsiteX130" fmla="*/ 9292128 w 9747620"/>
                <a:gd name="connsiteY130" fmla="*/ 4172826 h 6858000"/>
                <a:gd name="connsiteX131" fmla="*/ 9293720 w 9747620"/>
                <a:gd name="connsiteY131" fmla="*/ 4159693 h 6858000"/>
                <a:gd name="connsiteX132" fmla="*/ 9305650 w 9747620"/>
                <a:gd name="connsiteY132" fmla="*/ 4057941 h 6858000"/>
                <a:gd name="connsiteX133" fmla="*/ 9309378 w 9747620"/>
                <a:gd name="connsiteY133" fmla="*/ 4010779 h 6858000"/>
                <a:gd name="connsiteX134" fmla="*/ 9313454 w 9747620"/>
                <a:gd name="connsiteY134" fmla="*/ 3956428 h 6858000"/>
                <a:gd name="connsiteX135" fmla="*/ 9320811 w 9747620"/>
                <a:gd name="connsiteY135" fmla="*/ 3753546 h 6858000"/>
                <a:gd name="connsiteX136" fmla="*/ 9319617 w 9747620"/>
                <a:gd name="connsiteY136" fmla="*/ 3650643 h 6858000"/>
                <a:gd name="connsiteX137" fmla="*/ 9318176 w 9747620"/>
                <a:gd name="connsiteY137" fmla="*/ 3600030 h 6858000"/>
                <a:gd name="connsiteX138" fmla="*/ 9317778 w 9747620"/>
                <a:gd name="connsiteY138" fmla="*/ 3588096 h 6858000"/>
                <a:gd name="connsiteX139" fmla="*/ 9316983 w 9747620"/>
                <a:gd name="connsiteY139" fmla="*/ 3575107 h 6858000"/>
                <a:gd name="connsiteX140" fmla="*/ 9315443 w 9747620"/>
                <a:gd name="connsiteY140" fmla="*/ 3549130 h 6858000"/>
                <a:gd name="connsiteX141" fmla="*/ 9312311 w 9747620"/>
                <a:gd name="connsiteY141" fmla="*/ 3497176 h 6858000"/>
                <a:gd name="connsiteX142" fmla="*/ 9307587 w 9747620"/>
                <a:gd name="connsiteY142" fmla="*/ 3445029 h 6858000"/>
                <a:gd name="connsiteX143" fmla="*/ 9302618 w 9747620"/>
                <a:gd name="connsiteY143" fmla="*/ 3392835 h 6858000"/>
                <a:gd name="connsiteX144" fmla="*/ 9301574 w 9747620"/>
                <a:gd name="connsiteY144" fmla="*/ 3381476 h 6858000"/>
                <a:gd name="connsiteX145" fmla="*/ 9300430 w 9747620"/>
                <a:gd name="connsiteY145" fmla="*/ 3370740 h 6858000"/>
                <a:gd name="connsiteX146" fmla="*/ 9297547 w 9747620"/>
                <a:gd name="connsiteY146" fmla="*/ 3346966 h 6858000"/>
                <a:gd name="connsiteX147" fmla="*/ 9294017 w 9747620"/>
                <a:gd name="connsiteY147" fmla="*/ 3320030 h 6858000"/>
                <a:gd name="connsiteX148" fmla="*/ 9290439 w 9747620"/>
                <a:gd name="connsiteY148" fmla="*/ 3290410 h 6858000"/>
                <a:gd name="connsiteX149" fmla="*/ 9284275 w 9747620"/>
                <a:gd name="connsiteY149" fmla="*/ 3244544 h 6858000"/>
                <a:gd name="connsiteX150" fmla="*/ 9275974 w 9747620"/>
                <a:gd name="connsiteY150" fmla="*/ 3193116 h 6858000"/>
                <a:gd name="connsiteX151" fmla="*/ 9267224 w 9747620"/>
                <a:gd name="connsiteY151" fmla="*/ 3142264 h 6858000"/>
                <a:gd name="connsiteX152" fmla="*/ 9225320 w 9747620"/>
                <a:gd name="connsiteY152" fmla="*/ 2939909 h 6858000"/>
                <a:gd name="connsiteX153" fmla="*/ 9200466 w 9747620"/>
                <a:gd name="connsiteY153" fmla="*/ 2839449 h 6858000"/>
                <a:gd name="connsiteX154" fmla="*/ 9193953 w 9747620"/>
                <a:gd name="connsiteY154" fmla="*/ 2814958 h 6858000"/>
                <a:gd name="connsiteX155" fmla="*/ 9186993 w 9747620"/>
                <a:gd name="connsiteY155" fmla="*/ 2790276 h 6858000"/>
                <a:gd name="connsiteX156" fmla="*/ 9172628 w 9747620"/>
                <a:gd name="connsiteY156" fmla="*/ 2740621 h 6858000"/>
                <a:gd name="connsiteX157" fmla="*/ 9035082 w 9747620"/>
                <a:gd name="connsiteY157" fmla="*/ 2347463 h 6858000"/>
                <a:gd name="connsiteX158" fmla="*/ 8952118 w 9747620"/>
                <a:gd name="connsiteY158" fmla="*/ 2155413 h 6858000"/>
                <a:gd name="connsiteX159" fmla="*/ 8929948 w 9747620"/>
                <a:gd name="connsiteY159" fmla="*/ 2107915 h 6858000"/>
                <a:gd name="connsiteX160" fmla="*/ 8907429 w 9747620"/>
                <a:gd name="connsiteY160" fmla="*/ 2060753 h 6858000"/>
                <a:gd name="connsiteX161" fmla="*/ 8860404 w 9747620"/>
                <a:gd name="connsiteY161" fmla="*/ 1966478 h 6858000"/>
                <a:gd name="connsiteX162" fmla="*/ 8760788 w 9747620"/>
                <a:gd name="connsiteY162" fmla="*/ 1780274 h 6858000"/>
                <a:gd name="connsiteX163" fmla="*/ 8734740 w 9747620"/>
                <a:gd name="connsiteY163" fmla="*/ 1734311 h 6858000"/>
                <a:gd name="connsiteX164" fmla="*/ 8708046 w 9747620"/>
                <a:gd name="connsiteY164" fmla="*/ 1687963 h 6858000"/>
                <a:gd name="connsiteX165" fmla="*/ 8654062 w 9747620"/>
                <a:gd name="connsiteY165" fmla="*/ 1597234 h 6858000"/>
                <a:gd name="connsiteX166" fmla="*/ 8540278 w 9747620"/>
                <a:gd name="connsiteY166" fmla="*/ 1418077 h 6858000"/>
                <a:gd name="connsiteX167" fmla="*/ 8510701 w 9747620"/>
                <a:gd name="connsiteY167" fmla="*/ 1373695 h 6858000"/>
                <a:gd name="connsiteX168" fmla="*/ 8480676 w 9747620"/>
                <a:gd name="connsiteY168" fmla="*/ 1329457 h 6858000"/>
                <a:gd name="connsiteX169" fmla="*/ 8419782 w 9747620"/>
                <a:gd name="connsiteY169" fmla="*/ 1242275 h 6858000"/>
                <a:gd name="connsiteX170" fmla="*/ 8292478 w 9747620"/>
                <a:gd name="connsiteY170" fmla="*/ 1069875 h 6858000"/>
                <a:gd name="connsiteX171" fmla="*/ 8259620 w 9747620"/>
                <a:gd name="connsiteY171" fmla="*/ 1027123 h 6858000"/>
                <a:gd name="connsiteX172" fmla="*/ 8243416 w 9747620"/>
                <a:gd name="connsiteY172" fmla="*/ 1006130 h 6858000"/>
                <a:gd name="connsiteX173" fmla="*/ 8227110 w 9747620"/>
                <a:gd name="connsiteY173" fmla="*/ 985473 h 6858000"/>
                <a:gd name="connsiteX174" fmla="*/ 8159604 w 9747620"/>
                <a:gd name="connsiteY174" fmla="*/ 902029 h 6858000"/>
                <a:gd name="connsiteX175" fmla="*/ 8020022 w 9747620"/>
                <a:gd name="connsiteY175" fmla="*/ 738209 h 6858000"/>
                <a:gd name="connsiteX176" fmla="*/ 7984182 w 9747620"/>
                <a:gd name="connsiteY176" fmla="*/ 697901 h 6858000"/>
                <a:gd name="connsiteX177" fmla="*/ 7948043 w 9747620"/>
                <a:gd name="connsiteY177" fmla="*/ 657976 h 6858000"/>
                <a:gd name="connsiteX178" fmla="*/ 7874324 w 9747620"/>
                <a:gd name="connsiteY178" fmla="*/ 578607 h 6858000"/>
                <a:gd name="connsiteX179" fmla="*/ 7723308 w 9747620"/>
                <a:gd name="connsiteY179" fmla="*/ 424085 h 6858000"/>
                <a:gd name="connsiteX180" fmla="*/ 7565532 w 9747620"/>
                <a:gd name="connsiteY180" fmla="*/ 275602 h 6858000"/>
                <a:gd name="connsiteX181" fmla="*/ 1832515 w 9747620"/>
                <a:gd name="connsiteY181" fmla="*/ 0 h 6858000"/>
                <a:gd name="connsiteX182" fmla="*/ 2158449 w 9747620"/>
                <a:gd name="connsiteY182" fmla="*/ 0 h 6858000"/>
                <a:gd name="connsiteX183" fmla="*/ 2108797 w 9747620"/>
                <a:gd name="connsiteY183" fmla="*/ 37845 h 6858000"/>
                <a:gd name="connsiteX184" fmla="*/ 1942830 w 9747620"/>
                <a:gd name="connsiteY184" fmla="*/ 177587 h 6858000"/>
                <a:gd name="connsiteX185" fmla="*/ 1633191 w 9747620"/>
                <a:gd name="connsiteY185" fmla="*/ 477909 h 6858000"/>
                <a:gd name="connsiteX186" fmla="*/ 702686 w 9747620"/>
                <a:gd name="connsiteY186" fmla="*/ 1889935 h 6858000"/>
                <a:gd name="connsiteX187" fmla="*/ 551769 w 9747620"/>
                <a:gd name="connsiteY187" fmla="*/ 2281416 h 6858000"/>
                <a:gd name="connsiteX188" fmla="*/ 438383 w 9747620"/>
                <a:gd name="connsiteY188" fmla="*/ 2682772 h 6858000"/>
                <a:gd name="connsiteX189" fmla="*/ 397124 w 9747620"/>
                <a:gd name="connsiteY189" fmla="*/ 2887044 h 6858000"/>
                <a:gd name="connsiteX190" fmla="*/ 365658 w 9747620"/>
                <a:gd name="connsiteY190" fmla="*/ 3093424 h 6858000"/>
                <a:gd name="connsiteX191" fmla="*/ 332105 w 9747620"/>
                <a:gd name="connsiteY191" fmla="*/ 3509828 h 6858000"/>
                <a:gd name="connsiteX192" fmla="*/ 383653 w 9747620"/>
                <a:gd name="connsiteY192" fmla="*/ 4346327 h 6858000"/>
                <a:gd name="connsiteX193" fmla="*/ 422327 w 9747620"/>
                <a:gd name="connsiteY193" fmla="*/ 4552900 h 6858000"/>
                <a:gd name="connsiteX194" fmla="*/ 472184 w 9747620"/>
                <a:gd name="connsiteY194" fmla="*/ 4757939 h 6858000"/>
                <a:gd name="connsiteX195" fmla="*/ 533078 w 9747620"/>
                <a:gd name="connsiteY195" fmla="*/ 4960916 h 6858000"/>
                <a:gd name="connsiteX196" fmla="*/ 604710 w 9747620"/>
                <a:gd name="connsiteY196" fmla="*/ 5160875 h 6858000"/>
                <a:gd name="connsiteX197" fmla="*/ 996766 w 9747620"/>
                <a:gd name="connsiteY197" fmla="*/ 5920640 h 6858000"/>
                <a:gd name="connsiteX198" fmla="*/ 1549183 w 9747620"/>
                <a:gd name="connsiteY198" fmla="*/ 6586417 h 6858000"/>
                <a:gd name="connsiteX199" fmla="*/ 1709890 w 9747620"/>
                <a:gd name="connsiteY199" fmla="*/ 6734063 h 6858000"/>
                <a:gd name="connsiteX200" fmla="*/ 1859761 w 9747620"/>
                <a:gd name="connsiteY200" fmla="*/ 6858000 h 6858000"/>
                <a:gd name="connsiteX201" fmla="*/ 1671798 w 9747620"/>
                <a:gd name="connsiteY201" fmla="*/ 6858000 h 6858000"/>
                <a:gd name="connsiteX202" fmla="*/ 1628044 w 9747620"/>
                <a:gd name="connsiteY202" fmla="*/ 6822717 h 6858000"/>
                <a:gd name="connsiteX203" fmla="*/ 1459756 w 9747620"/>
                <a:gd name="connsiteY203" fmla="*/ 6674223 h 6858000"/>
                <a:gd name="connsiteX204" fmla="*/ 402543 w 9747620"/>
                <a:gd name="connsiteY204" fmla="*/ 5241588 h 6858000"/>
                <a:gd name="connsiteX205" fmla="*/ 311923 w 9747620"/>
                <a:gd name="connsiteY205" fmla="*/ 5036741 h 6858000"/>
                <a:gd name="connsiteX206" fmla="*/ 232140 w 9747620"/>
                <a:gd name="connsiteY206" fmla="*/ 4827483 h 6858000"/>
                <a:gd name="connsiteX207" fmla="*/ 163392 w 9747620"/>
                <a:gd name="connsiteY207" fmla="*/ 4613913 h 6858000"/>
                <a:gd name="connsiteX208" fmla="*/ 106823 w 9747620"/>
                <a:gd name="connsiteY208" fmla="*/ 4396365 h 6858000"/>
                <a:gd name="connsiteX209" fmla="*/ 29326 w 9747620"/>
                <a:gd name="connsiteY209" fmla="*/ 3954702 h 6858000"/>
                <a:gd name="connsiteX210" fmla="*/ 8647 w 9747620"/>
                <a:gd name="connsiteY210" fmla="*/ 3730971 h 6858000"/>
                <a:gd name="connsiteX211" fmla="*/ 2880 w 9747620"/>
                <a:gd name="connsiteY211" fmla="*/ 3618674 h 6858000"/>
                <a:gd name="connsiteX212" fmla="*/ 296 w 9747620"/>
                <a:gd name="connsiteY212" fmla="*/ 3506425 h 6858000"/>
                <a:gd name="connsiteX213" fmla="*/ 20030 w 9747620"/>
                <a:gd name="connsiteY213" fmla="*/ 3056711 h 6858000"/>
                <a:gd name="connsiteX214" fmla="*/ 48664 w 9747620"/>
                <a:gd name="connsiteY214" fmla="*/ 2832980 h 6858000"/>
                <a:gd name="connsiteX215" fmla="*/ 89922 w 9747620"/>
                <a:gd name="connsiteY215" fmla="*/ 2610639 h 6858000"/>
                <a:gd name="connsiteX216" fmla="*/ 211163 w 9747620"/>
                <a:gd name="connsiteY216" fmla="*/ 2174343 h 6858000"/>
                <a:gd name="connsiteX217" fmla="*/ 379129 w 9747620"/>
                <a:gd name="connsiteY217" fmla="*/ 1754393 h 6858000"/>
                <a:gd name="connsiteX218" fmla="*/ 841424 w 9747620"/>
                <a:gd name="connsiteY218" fmla="*/ 976270 h 6858000"/>
                <a:gd name="connsiteX219" fmla="*/ 1130234 w 9747620"/>
                <a:gd name="connsiteY219" fmla="*/ 625768 h 6858000"/>
                <a:gd name="connsiteX220" fmla="*/ 1452897 w 9747620"/>
                <a:gd name="connsiteY220" fmla="*/ 305748 h 6858000"/>
                <a:gd name="connsiteX221" fmla="*/ 1805682 w 9747620"/>
                <a:gd name="connsiteY221" fmla="*/ 1875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Lst>
              <a:rect l="l" t="t" r="r" b="b"/>
              <a:pathLst>
                <a:path w="9747620" h="6858000">
                  <a:moveTo>
                    <a:pt x="7235453" y="0"/>
                  </a:moveTo>
                  <a:lnTo>
                    <a:pt x="7548130" y="0"/>
                  </a:lnTo>
                  <a:lnTo>
                    <a:pt x="7710334" y="111973"/>
                  </a:lnTo>
                  <a:cubicBezTo>
                    <a:pt x="7770781" y="157314"/>
                    <a:pt x="7830282" y="203517"/>
                    <a:pt x="7889188" y="251542"/>
                  </a:cubicBezTo>
                  <a:cubicBezTo>
                    <a:pt x="7947894" y="299470"/>
                    <a:pt x="8005557" y="348453"/>
                    <a:pt x="8061828" y="398586"/>
                  </a:cubicBezTo>
                  <a:cubicBezTo>
                    <a:pt x="8090013" y="423605"/>
                    <a:pt x="8117948" y="448816"/>
                    <a:pt x="8145637" y="474218"/>
                  </a:cubicBezTo>
                  <a:cubicBezTo>
                    <a:pt x="8159506" y="486918"/>
                    <a:pt x="8173375" y="499764"/>
                    <a:pt x="8187242" y="512753"/>
                  </a:cubicBezTo>
                  <a:lnTo>
                    <a:pt x="8228402" y="551575"/>
                  </a:lnTo>
                  <a:cubicBezTo>
                    <a:pt x="8283082" y="603577"/>
                    <a:pt x="8336569" y="656778"/>
                    <a:pt x="8389211" y="710937"/>
                  </a:cubicBezTo>
                  <a:cubicBezTo>
                    <a:pt x="8415458" y="738065"/>
                    <a:pt x="8441455" y="765432"/>
                    <a:pt x="8467206" y="793088"/>
                  </a:cubicBezTo>
                  <a:lnTo>
                    <a:pt x="8486791" y="814223"/>
                  </a:lnTo>
                  <a:lnTo>
                    <a:pt x="8505979" y="835409"/>
                  </a:lnTo>
                  <a:lnTo>
                    <a:pt x="8543509" y="877346"/>
                  </a:lnTo>
                  <a:cubicBezTo>
                    <a:pt x="8593418" y="933423"/>
                    <a:pt x="8642579" y="990601"/>
                    <a:pt x="8690549" y="1048978"/>
                  </a:cubicBezTo>
                  <a:cubicBezTo>
                    <a:pt x="8714558" y="1078168"/>
                    <a:pt x="8738368" y="1107644"/>
                    <a:pt x="8761732" y="1137502"/>
                  </a:cubicBezTo>
                  <a:lnTo>
                    <a:pt x="8796379" y="1182077"/>
                  </a:lnTo>
                  <a:lnTo>
                    <a:pt x="8830678" y="1226986"/>
                  </a:lnTo>
                  <a:cubicBezTo>
                    <a:pt x="8876112" y="1287185"/>
                    <a:pt x="8920304" y="1348532"/>
                    <a:pt x="8963353" y="1410936"/>
                  </a:cubicBezTo>
                  <a:cubicBezTo>
                    <a:pt x="8984727" y="1442137"/>
                    <a:pt x="9005954" y="1473915"/>
                    <a:pt x="9026483" y="1505499"/>
                  </a:cubicBezTo>
                  <a:lnTo>
                    <a:pt x="9057004" y="1552613"/>
                  </a:lnTo>
                  <a:cubicBezTo>
                    <a:pt x="9067245" y="1568525"/>
                    <a:pt x="9077336" y="1584534"/>
                    <a:pt x="9087278" y="1600542"/>
                  </a:cubicBezTo>
                  <a:cubicBezTo>
                    <a:pt x="9127145" y="1664766"/>
                    <a:pt x="9165966" y="1729613"/>
                    <a:pt x="9202851" y="1795515"/>
                  </a:cubicBezTo>
                  <a:cubicBezTo>
                    <a:pt x="9221342" y="1828491"/>
                    <a:pt x="9239437" y="1861417"/>
                    <a:pt x="9257332" y="1894920"/>
                  </a:cubicBezTo>
                  <a:lnTo>
                    <a:pt x="9283778" y="1945436"/>
                  </a:lnTo>
                  <a:lnTo>
                    <a:pt x="9309428" y="1996193"/>
                  </a:lnTo>
                  <a:cubicBezTo>
                    <a:pt x="9343280" y="2064013"/>
                    <a:pt x="9375491" y="2132695"/>
                    <a:pt x="9405714" y="2202191"/>
                  </a:cubicBezTo>
                  <a:cubicBezTo>
                    <a:pt x="9466260" y="2341183"/>
                    <a:pt x="9520493" y="2483053"/>
                    <a:pt x="9566524" y="2627653"/>
                  </a:cubicBezTo>
                  <a:cubicBezTo>
                    <a:pt x="9572289" y="2645675"/>
                    <a:pt x="9578056" y="2663792"/>
                    <a:pt x="9583573" y="2682195"/>
                  </a:cubicBezTo>
                  <a:lnTo>
                    <a:pt x="9591974" y="2709707"/>
                  </a:lnTo>
                  <a:lnTo>
                    <a:pt x="9600027" y="2737650"/>
                  </a:lnTo>
                  <a:cubicBezTo>
                    <a:pt x="9610416" y="2774171"/>
                    <a:pt x="9620358" y="2810884"/>
                    <a:pt x="9629803" y="2847694"/>
                  </a:cubicBezTo>
                  <a:cubicBezTo>
                    <a:pt x="9648692" y="2921312"/>
                    <a:pt x="9665196" y="2995506"/>
                    <a:pt x="9679909" y="3070131"/>
                  </a:cubicBezTo>
                  <a:cubicBezTo>
                    <a:pt x="9683587" y="3088775"/>
                    <a:pt x="9687118" y="3107418"/>
                    <a:pt x="9690498" y="3126159"/>
                  </a:cubicBezTo>
                  <a:lnTo>
                    <a:pt x="9700390" y="3181805"/>
                  </a:lnTo>
                  <a:cubicBezTo>
                    <a:pt x="9703670" y="3201120"/>
                    <a:pt x="9706952" y="3222112"/>
                    <a:pt x="9709685" y="3243392"/>
                  </a:cubicBezTo>
                  <a:lnTo>
                    <a:pt x="9713016" y="3267597"/>
                  </a:lnTo>
                  <a:lnTo>
                    <a:pt x="9716844" y="3294437"/>
                  </a:lnTo>
                  <a:cubicBezTo>
                    <a:pt x="9718186" y="3303926"/>
                    <a:pt x="9719527" y="3313895"/>
                    <a:pt x="9720820" y="3324488"/>
                  </a:cubicBezTo>
                  <a:lnTo>
                    <a:pt x="9722709" y="3340737"/>
                  </a:lnTo>
                  <a:lnTo>
                    <a:pt x="9724301" y="3356361"/>
                  </a:lnTo>
                  <a:lnTo>
                    <a:pt x="9730166" y="3412197"/>
                  </a:lnTo>
                  <a:cubicBezTo>
                    <a:pt x="9732005" y="3430842"/>
                    <a:pt x="9734291" y="3449342"/>
                    <a:pt x="9735783" y="3468083"/>
                  </a:cubicBezTo>
                  <a:lnTo>
                    <a:pt x="9739760" y="3524399"/>
                  </a:lnTo>
                  <a:lnTo>
                    <a:pt x="9741748" y="3552580"/>
                  </a:lnTo>
                  <a:lnTo>
                    <a:pt x="9742742" y="3566672"/>
                  </a:lnTo>
                  <a:lnTo>
                    <a:pt x="9743488" y="3581865"/>
                  </a:lnTo>
                  <a:lnTo>
                    <a:pt x="9744731" y="3611341"/>
                  </a:lnTo>
                  <a:lnTo>
                    <a:pt x="9745725" y="3639715"/>
                  </a:lnTo>
                  <a:cubicBezTo>
                    <a:pt x="9746868" y="3677579"/>
                    <a:pt x="9747514" y="3715587"/>
                    <a:pt x="9747613" y="3753786"/>
                  </a:cubicBezTo>
                  <a:cubicBezTo>
                    <a:pt x="9747763" y="3830232"/>
                    <a:pt x="9745675" y="3906870"/>
                    <a:pt x="9740405" y="3984609"/>
                  </a:cubicBezTo>
                  <a:lnTo>
                    <a:pt x="9736329" y="4038434"/>
                  </a:lnTo>
                  <a:cubicBezTo>
                    <a:pt x="9735087" y="4055976"/>
                    <a:pt x="9733794" y="4076346"/>
                    <a:pt x="9731408" y="4099446"/>
                  </a:cubicBezTo>
                  <a:lnTo>
                    <a:pt x="9717987" y="4213325"/>
                  </a:lnTo>
                  <a:cubicBezTo>
                    <a:pt x="9717441" y="4217926"/>
                    <a:pt x="9716943" y="4222527"/>
                    <a:pt x="9716297" y="4227129"/>
                  </a:cubicBezTo>
                  <a:lnTo>
                    <a:pt x="9714110" y="4240981"/>
                  </a:lnTo>
                  <a:lnTo>
                    <a:pt x="9709785" y="4268731"/>
                  </a:lnTo>
                  <a:lnTo>
                    <a:pt x="9701086" y="4324185"/>
                  </a:lnTo>
                  <a:lnTo>
                    <a:pt x="9698699" y="4338994"/>
                  </a:lnTo>
                  <a:lnTo>
                    <a:pt x="9695966" y="4355050"/>
                  </a:lnTo>
                  <a:cubicBezTo>
                    <a:pt x="9694077" y="4365547"/>
                    <a:pt x="9692188" y="4375516"/>
                    <a:pt x="9690299" y="4385054"/>
                  </a:cubicBezTo>
                  <a:lnTo>
                    <a:pt x="9679909" y="4437919"/>
                  </a:lnTo>
                  <a:cubicBezTo>
                    <a:pt x="9677871" y="4448320"/>
                    <a:pt x="9675735" y="4458097"/>
                    <a:pt x="9673647" y="4468162"/>
                  </a:cubicBezTo>
                  <a:lnTo>
                    <a:pt x="9667532" y="4496296"/>
                  </a:lnTo>
                  <a:cubicBezTo>
                    <a:pt x="9663406" y="4514941"/>
                    <a:pt x="9659081" y="4533585"/>
                    <a:pt x="9654658" y="4552277"/>
                  </a:cubicBezTo>
                  <a:cubicBezTo>
                    <a:pt x="9645760" y="4589613"/>
                    <a:pt x="9636265" y="4627045"/>
                    <a:pt x="9625876" y="4664478"/>
                  </a:cubicBezTo>
                  <a:cubicBezTo>
                    <a:pt x="9605048" y="4739247"/>
                    <a:pt x="9581088" y="4814303"/>
                    <a:pt x="9552803" y="4888737"/>
                  </a:cubicBezTo>
                  <a:cubicBezTo>
                    <a:pt x="9524668" y="4962930"/>
                    <a:pt x="9492109" y="5037459"/>
                    <a:pt x="9452639" y="5110934"/>
                  </a:cubicBezTo>
                  <a:cubicBezTo>
                    <a:pt x="9432905" y="5147695"/>
                    <a:pt x="9411431" y="5184169"/>
                    <a:pt x="9388017" y="5220020"/>
                  </a:cubicBezTo>
                  <a:cubicBezTo>
                    <a:pt x="9382201" y="5228982"/>
                    <a:pt x="9376236" y="5237945"/>
                    <a:pt x="9370073" y="5246811"/>
                  </a:cubicBezTo>
                  <a:lnTo>
                    <a:pt x="9360926" y="5260040"/>
                  </a:lnTo>
                  <a:lnTo>
                    <a:pt x="9351829" y="5272646"/>
                  </a:lnTo>
                  <a:cubicBezTo>
                    <a:pt x="9339700" y="5289468"/>
                    <a:pt x="9327174" y="5306387"/>
                    <a:pt x="9313305" y="5323881"/>
                  </a:cubicBezTo>
                  <a:cubicBezTo>
                    <a:pt x="9258625" y="5393042"/>
                    <a:pt x="9196489" y="5455445"/>
                    <a:pt x="9130375" y="5510802"/>
                  </a:cubicBezTo>
                  <a:cubicBezTo>
                    <a:pt x="9097319" y="5538505"/>
                    <a:pt x="9063268" y="5564530"/>
                    <a:pt x="9028422" y="5588878"/>
                  </a:cubicBezTo>
                  <a:cubicBezTo>
                    <a:pt x="9019723" y="5595109"/>
                    <a:pt x="9011074" y="5600909"/>
                    <a:pt x="9002424" y="5606707"/>
                  </a:cubicBezTo>
                  <a:cubicBezTo>
                    <a:pt x="8993774" y="5612603"/>
                    <a:pt x="8985124" y="5618211"/>
                    <a:pt x="8976525" y="5623866"/>
                  </a:cubicBezTo>
                  <a:cubicBezTo>
                    <a:pt x="8959277" y="5635130"/>
                    <a:pt x="8941629" y="5646201"/>
                    <a:pt x="8924181" y="5656793"/>
                  </a:cubicBezTo>
                  <a:cubicBezTo>
                    <a:pt x="8854291" y="5699259"/>
                    <a:pt x="8784946" y="5736451"/>
                    <a:pt x="8717291" y="5771582"/>
                  </a:cubicBezTo>
                  <a:lnTo>
                    <a:pt x="8617129" y="5823105"/>
                  </a:lnTo>
                  <a:lnTo>
                    <a:pt x="8518207" y="5873671"/>
                  </a:lnTo>
                  <a:cubicBezTo>
                    <a:pt x="8391200" y="5939188"/>
                    <a:pt x="8267922" y="6009788"/>
                    <a:pt x="8150558" y="6086761"/>
                  </a:cubicBezTo>
                  <a:cubicBezTo>
                    <a:pt x="8091901" y="6125248"/>
                    <a:pt x="8034736" y="6165317"/>
                    <a:pt x="7979410" y="6207158"/>
                  </a:cubicBezTo>
                  <a:cubicBezTo>
                    <a:pt x="7965739" y="6217750"/>
                    <a:pt x="7951771" y="6228103"/>
                    <a:pt x="7938300" y="6238887"/>
                  </a:cubicBezTo>
                  <a:lnTo>
                    <a:pt x="7897936" y="6271286"/>
                  </a:lnTo>
                  <a:lnTo>
                    <a:pt x="7858367" y="6304357"/>
                  </a:lnTo>
                  <a:lnTo>
                    <a:pt x="7819048" y="6338770"/>
                  </a:lnTo>
                  <a:cubicBezTo>
                    <a:pt x="7804882" y="6351232"/>
                    <a:pt x="7792105" y="6362591"/>
                    <a:pt x="7778882" y="6374477"/>
                  </a:cubicBezTo>
                  <a:lnTo>
                    <a:pt x="7739563" y="6410328"/>
                  </a:lnTo>
                  <a:cubicBezTo>
                    <a:pt x="7713366" y="6434485"/>
                    <a:pt x="7687168" y="6459120"/>
                    <a:pt x="7660824" y="6484138"/>
                  </a:cubicBezTo>
                  <a:lnTo>
                    <a:pt x="7502302" y="6636360"/>
                  </a:lnTo>
                  <a:lnTo>
                    <a:pt x="7273394" y="6858000"/>
                  </a:lnTo>
                  <a:lnTo>
                    <a:pt x="6780690" y="6858000"/>
                  </a:lnTo>
                  <a:lnTo>
                    <a:pt x="6854939" y="6783597"/>
                  </a:lnTo>
                  <a:cubicBezTo>
                    <a:pt x="6880688" y="6757810"/>
                    <a:pt x="6906338" y="6732265"/>
                    <a:pt x="6932087" y="6705809"/>
                  </a:cubicBezTo>
                  <a:lnTo>
                    <a:pt x="7241130" y="6390965"/>
                  </a:lnTo>
                  <a:lnTo>
                    <a:pt x="7397564" y="6233087"/>
                  </a:lnTo>
                  <a:cubicBezTo>
                    <a:pt x="7424009" y="6206679"/>
                    <a:pt x="7450802" y="6180175"/>
                    <a:pt x="7478142" y="6153670"/>
                  </a:cubicBezTo>
                  <a:lnTo>
                    <a:pt x="7519600" y="6113937"/>
                  </a:lnTo>
                  <a:cubicBezTo>
                    <a:pt x="7533469" y="6100805"/>
                    <a:pt x="7547934" y="6087288"/>
                    <a:pt x="7561207" y="6075067"/>
                  </a:cubicBezTo>
                  <a:lnTo>
                    <a:pt x="7604204" y="6035526"/>
                  </a:lnTo>
                  <a:lnTo>
                    <a:pt x="7648644" y="5996416"/>
                  </a:lnTo>
                  <a:cubicBezTo>
                    <a:pt x="7663608" y="5983570"/>
                    <a:pt x="7678768" y="5971013"/>
                    <a:pt x="7693830" y="5958264"/>
                  </a:cubicBezTo>
                  <a:cubicBezTo>
                    <a:pt x="7708942" y="5945611"/>
                    <a:pt x="7724352" y="5933485"/>
                    <a:pt x="7739662" y="5921073"/>
                  </a:cubicBezTo>
                  <a:cubicBezTo>
                    <a:pt x="7801154" y="5872088"/>
                    <a:pt x="7864234" y="5825502"/>
                    <a:pt x="7928458" y="5781025"/>
                  </a:cubicBezTo>
                  <a:cubicBezTo>
                    <a:pt x="8057005" y="5692164"/>
                    <a:pt x="8190077" y="5611500"/>
                    <a:pt x="8325882" y="5537450"/>
                  </a:cubicBezTo>
                  <a:lnTo>
                    <a:pt x="8424555" y="5484106"/>
                  </a:lnTo>
                  <a:lnTo>
                    <a:pt x="8521737" y="5431289"/>
                  </a:lnTo>
                  <a:cubicBezTo>
                    <a:pt x="8585315" y="5396349"/>
                    <a:pt x="8646456" y="5361840"/>
                    <a:pt x="8702677" y="5325942"/>
                  </a:cubicBezTo>
                  <a:cubicBezTo>
                    <a:pt x="8716795" y="5316931"/>
                    <a:pt x="8730365" y="5308017"/>
                    <a:pt x="8743986" y="5298717"/>
                  </a:cubicBezTo>
                  <a:cubicBezTo>
                    <a:pt x="8750747" y="5294069"/>
                    <a:pt x="8757606" y="5289420"/>
                    <a:pt x="8764167" y="5284723"/>
                  </a:cubicBezTo>
                  <a:cubicBezTo>
                    <a:pt x="8770778" y="5280074"/>
                    <a:pt x="8777440" y="5275377"/>
                    <a:pt x="8783704" y="5270679"/>
                  </a:cubicBezTo>
                  <a:cubicBezTo>
                    <a:pt x="8809155" y="5251987"/>
                    <a:pt x="8833611" y="5232577"/>
                    <a:pt x="8856776" y="5212399"/>
                  </a:cubicBezTo>
                  <a:cubicBezTo>
                    <a:pt x="8903104" y="5172043"/>
                    <a:pt x="8944463" y="5128668"/>
                    <a:pt x="8979856" y="5082081"/>
                  </a:cubicBezTo>
                  <a:cubicBezTo>
                    <a:pt x="8988555" y="5070722"/>
                    <a:pt x="8997602" y="5057973"/>
                    <a:pt x="9006699" y="5044984"/>
                  </a:cubicBezTo>
                  <a:lnTo>
                    <a:pt x="9013509" y="5035254"/>
                  </a:lnTo>
                  <a:lnTo>
                    <a:pt x="9019773" y="5025812"/>
                  </a:lnTo>
                  <a:cubicBezTo>
                    <a:pt x="9023997" y="5019629"/>
                    <a:pt x="9028073" y="5013254"/>
                    <a:pt x="9032050" y="5006833"/>
                  </a:cubicBezTo>
                  <a:cubicBezTo>
                    <a:pt x="9048206" y="4981238"/>
                    <a:pt x="9063417" y="4954542"/>
                    <a:pt x="9077733" y="4926839"/>
                  </a:cubicBezTo>
                  <a:cubicBezTo>
                    <a:pt x="9106415" y="4871434"/>
                    <a:pt x="9131469" y="4812050"/>
                    <a:pt x="9154285" y="4750223"/>
                  </a:cubicBezTo>
                  <a:cubicBezTo>
                    <a:pt x="9176904" y="4688586"/>
                    <a:pt x="9196537" y="4625032"/>
                    <a:pt x="9213936" y="4559945"/>
                  </a:cubicBezTo>
                  <a:cubicBezTo>
                    <a:pt x="9222635" y="4527402"/>
                    <a:pt x="9230887" y="4494523"/>
                    <a:pt x="9238592" y="4461357"/>
                  </a:cubicBezTo>
                  <a:cubicBezTo>
                    <a:pt x="9242419" y="4444773"/>
                    <a:pt x="9246147" y="4428094"/>
                    <a:pt x="9249776" y="4411319"/>
                  </a:cubicBezTo>
                  <a:lnTo>
                    <a:pt x="9255046" y="4386299"/>
                  </a:lnTo>
                  <a:lnTo>
                    <a:pt x="9259718" y="4363342"/>
                  </a:lnTo>
                  <a:lnTo>
                    <a:pt x="9269959" y="4309566"/>
                  </a:lnTo>
                  <a:lnTo>
                    <a:pt x="9274233" y="4286176"/>
                  </a:lnTo>
                  <a:lnTo>
                    <a:pt x="9276022" y="4275489"/>
                  </a:lnTo>
                  <a:lnTo>
                    <a:pt x="9277861" y="4263506"/>
                  </a:lnTo>
                  <a:lnTo>
                    <a:pt x="9286014" y="4211696"/>
                  </a:lnTo>
                  <a:lnTo>
                    <a:pt x="9290092" y="4185767"/>
                  </a:lnTo>
                  <a:lnTo>
                    <a:pt x="9292128" y="4172826"/>
                  </a:lnTo>
                  <a:cubicBezTo>
                    <a:pt x="9292774" y="4168464"/>
                    <a:pt x="9293173" y="4164055"/>
                    <a:pt x="9293720" y="4159693"/>
                  </a:cubicBezTo>
                  <a:lnTo>
                    <a:pt x="9305650" y="4057941"/>
                  </a:lnTo>
                  <a:cubicBezTo>
                    <a:pt x="9306991" y="4045048"/>
                    <a:pt x="9308085" y="4029328"/>
                    <a:pt x="9309378" y="4010779"/>
                  </a:cubicBezTo>
                  <a:lnTo>
                    <a:pt x="9313454" y="3956428"/>
                  </a:lnTo>
                  <a:cubicBezTo>
                    <a:pt x="9318326" y="3889806"/>
                    <a:pt x="9320611" y="3821796"/>
                    <a:pt x="9320811" y="3753546"/>
                  </a:cubicBezTo>
                  <a:cubicBezTo>
                    <a:pt x="9320910" y="3719373"/>
                    <a:pt x="9320513" y="3685056"/>
                    <a:pt x="9319617" y="3650643"/>
                  </a:cubicBezTo>
                  <a:lnTo>
                    <a:pt x="9318176" y="3600030"/>
                  </a:lnTo>
                  <a:lnTo>
                    <a:pt x="9317778" y="3588096"/>
                  </a:lnTo>
                  <a:lnTo>
                    <a:pt x="9316983" y="3575107"/>
                  </a:lnTo>
                  <a:lnTo>
                    <a:pt x="9315443" y="3549130"/>
                  </a:lnTo>
                  <a:lnTo>
                    <a:pt x="9312311" y="3497176"/>
                  </a:lnTo>
                  <a:cubicBezTo>
                    <a:pt x="9311118" y="3479825"/>
                    <a:pt x="9309129" y="3462427"/>
                    <a:pt x="9307587" y="3445029"/>
                  </a:cubicBezTo>
                  <a:lnTo>
                    <a:pt x="9302618" y="3392835"/>
                  </a:lnTo>
                  <a:lnTo>
                    <a:pt x="9301574" y="3381476"/>
                  </a:lnTo>
                  <a:lnTo>
                    <a:pt x="9300430" y="3370740"/>
                  </a:lnTo>
                  <a:lnTo>
                    <a:pt x="9297547" y="3346966"/>
                  </a:lnTo>
                  <a:lnTo>
                    <a:pt x="9294017" y="3320030"/>
                  </a:lnTo>
                  <a:lnTo>
                    <a:pt x="9290439" y="3290410"/>
                  </a:lnTo>
                  <a:cubicBezTo>
                    <a:pt x="9288849" y="3275745"/>
                    <a:pt x="9286761" y="3260934"/>
                    <a:pt x="9284275" y="3244544"/>
                  </a:cubicBezTo>
                  <a:lnTo>
                    <a:pt x="9275974" y="3193116"/>
                  </a:lnTo>
                  <a:cubicBezTo>
                    <a:pt x="9273189" y="3176197"/>
                    <a:pt x="9270256" y="3159230"/>
                    <a:pt x="9267224" y="3142264"/>
                  </a:cubicBezTo>
                  <a:cubicBezTo>
                    <a:pt x="9255146" y="3074493"/>
                    <a:pt x="9240929" y="3007057"/>
                    <a:pt x="9225320" y="2939909"/>
                  </a:cubicBezTo>
                  <a:cubicBezTo>
                    <a:pt x="9217465" y="2906311"/>
                    <a:pt x="9209214" y="2872809"/>
                    <a:pt x="9200466" y="2839449"/>
                  </a:cubicBezTo>
                  <a:lnTo>
                    <a:pt x="9193953" y="2814958"/>
                  </a:lnTo>
                  <a:lnTo>
                    <a:pt x="9186993" y="2790276"/>
                  </a:lnTo>
                  <a:cubicBezTo>
                    <a:pt x="9182471" y="2773836"/>
                    <a:pt x="9177599" y="2757252"/>
                    <a:pt x="9172628" y="2740621"/>
                  </a:cubicBezTo>
                  <a:cubicBezTo>
                    <a:pt x="9133110" y="2607859"/>
                    <a:pt x="9087527" y="2476533"/>
                    <a:pt x="9035082" y="2347463"/>
                  </a:cubicBezTo>
                  <a:cubicBezTo>
                    <a:pt x="9008836" y="2282951"/>
                    <a:pt x="8981298" y="2218870"/>
                    <a:pt x="8952118" y="2155413"/>
                  </a:cubicBezTo>
                  <a:lnTo>
                    <a:pt x="8929948" y="2107915"/>
                  </a:lnTo>
                  <a:lnTo>
                    <a:pt x="8907429" y="2060753"/>
                  </a:lnTo>
                  <a:cubicBezTo>
                    <a:pt x="8892170" y="2029408"/>
                    <a:pt x="8876411" y="1997726"/>
                    <a:pt x="8860404" y="1966478"/>
                  </a:cubicBezTo>
                  <a:cubicBezTo>
                    <a:pt x="8828243" y="1903931"/>
                    <a:pt x="8795336" y="1841670"/>
                    <a:pt x="8760788" y="1780274"/>
                  </a:cubicBezTo>
                  <a:lnTo>
                    <a:pt x="8734740" y="1734311"/>
                  </a:lnTo>
                  <a:lnTo>
                    <a:pt x="8708046" y="1687963"/>
                  </a:lnTo>
                  <a:cubicBezTo>
                    <a:pt x="8690300" y="1657337"/>
                    <a:pt x="8672455" y="1627334"/>
                    <a:pt x="8654062" y="1597234"/>
                  </a:cubicBezTo>
                  <a:cubicBezTo>
                    <a:pt x="8617575" y="1536988"/>
                    <a:pt x="8579398" y="1477365"/>
                    <a:pt x="8540278" y="1418077"/>
                  </a:cubicBezTo>
                  <a:lnTo>
                    <a:pt x="8510701" y="1373695"/>
                  </a:lnTo>
                  <a:lnTo>
                    <a:pt x="8480676" y="1329457"/>
                  </a:lnTo>
                  <a:cubicBezTo>
                    <a:pt x="8460643" y="1300269"/>
                    <a:pt x="8440411" y="1271224"/>
                    <a:pt x="8419782" y="1242275"/>
                  </a:cubicBezTo>
                  <a:cubicBezTo>
                    <a:pt x="8378476" y="1184425"/>
                    <a:pt x="8335923" y="1127006"/>
                    <a:pt x="8292478" y="1069875"/>
                  </a:cubicBezTo>
                  <a:lnTo>
                    <a:pt x="8259620" y="1027123"/>
                  </a:lnTo>
                  <a:lnTo>
                    <a:pt x="8243416" y="1006130"/>
                  </a:lnTo>
                  <a:lnTo>
                    <a:pt x="8227110" y="985473"/>
                  </a:lnTo>
                  <a:cubicBezTo>
                    <a:pt x="8204890" y="957483"/>
                    <a:pt x="8182422" y="929684"/>
                    <a:pt x="8159604" y="902029"/>
                  </a:cubicBezTo>
                  <a:cubicBezTo>
                    <a:pt x="8114170" y="846671"/>
                    <a:pt x="8067494" y="792177"/>
                    <a:pt x="8020022" y="738209"/>
                  </a:cubicBezTo>
                  <a:lnTo>
                    <a:pt x="7984182" y="697901"/>
                  </a:lnTo>
                  <a:lnTo>
                    <a:pt x="7948043" y="657976"/>
                  </a:lnTo>
                  <a:cubicBezTo>
                    <a:pt x="7923636" y="631328"/>
                    <a:pt x="7899079" y="604823"/>
                    <a:pt x="7874324" y="578607"/>
                  </a:cubicBezTo>
                  <a:cubicBezTo>
                    <a:pt x="7824714" y="526221"/>
                    <a:pt x="7774608" y="474458"/>
                    <a:pt x="7723308" y="424085"/>
                  </a:cubicBezTo>
                  <a:cubicBezTo>
                    <a:pt x="7672157" y="373808"/>
                    <a:pt x="7619168" y="324153"/>
                    <a:pt x="7565532" y="275602"/>
                  </a:cubicBezTo>
                  <a:close/>
                  <a:moveTo>
                    <a:pt x="1832515" y="0"/>
                  </a:moveTo>
                  <a:lnTo>
                    <a:pt x="2158449" y="0"/>
                  </a:lnTo>
                  <a:lnTo>
                    <a:pt x="2108797" y="37845"/>
                  </a:lnTo>
                  <a:cubicBezTo>
                    <a:pt x="2052253" y="83168"/>
                    <a:pt x="1996914" y="129778"/>
                    <a:pt x="1942830" y="177587"/>
                  </a:cubicBezTo>
                  <a:cubicBezTo>
                    <a:pt x="1834563" y="273109"/>
                    <a:pt x="1731317" y="373472"/>
                    <a:pt x="1633191" y="477909"/>
                  </a:cubicBezTo>
                  <a:cubicBezTo>
                    <a:pt x="1240290" y="896038"/>
                    <a:pt x="927123" y="1375900"/>
                    <a:pt x="702686" y="1889935"/>
                  </a:cubicBezTo>
                  <a:cubicBezTo>
                    <a:pt x="646565" y="2018192"/>
                    <a:pt x="596210" y="2149182"/>
                    <a:pt x="551769" y="2281416"/>
                  </a:cubicBezTo>
                  <a:cubicBezTo>
                    <a:pt x="507429" y="2413700"/>
                    <a:pt x="469451" y="2547613"/>
                    <a:pt x="438383" y="2682772"/>
                  </a:cubicBezTo>
                  <a:cubicBezTo>
                    <a:pt x="423122" y="2750111"/>
                    <a:pt x="409203" y="2818553"/>
                    <a:pt x="397124" y="2887044"/>
                  </a:cubicBezTo>
                  <a:cubicBezTo>
                    <a:pt x="385144" y="2955581"/>
                    <a:pt x="374357" y="3024359"/>
                    <a:pt x="365658" y="3093424"/>
                  </a:cubicBezTo>
                  <a:cubicBezTo>
                    <a:pt x="347813" y="3231506"/>
                    <a:pt x="336727" y="3370260"/>
                    <a:pt x="332105" y="3509828"/>
                  </a:cubicBezTo>
                  <a:cubicBezTo>
                    <a:pt x="322311" y="3788822"/>
                    <a:pt x="339660" y="4068628"/>
                    <a:pt x="383653" y="4346327"/>
                  </a:cubicBezTo>
                  <a:cubicBezTo>
                    <a:pt x="394539" y="4415489"/>
                    <a:pt x="407464" y="4484267"/>
                    <a:pt x="422327" y="4552900"/>
                  </a:cubicBezTo>
                  <a:cubicBezTo>
                    <a:pt x="437041" y="4621534"/>
                    <a:pt x="453693" y="4689881"/>
                    <a:pt x="472184" y="4757939"/>
                  </a:cubicBezTo>
                  <a:cubicBezTo>
                    <a:pt x="490677" y="4825949"/>
                    <a:pt x="511007" y="4893673"/>
                    <a:pt x="533078" y="4960916"/>
                  </a:cubicBezTo>
                  <a:cubicBezTo>
                    <a:pt x="555249" y="5028208"/>
                    <a:pt x="578662" y="5095022"/>
                    <a:pt x="604710" y="5160875"/>
                  </a:cubicBezTo>
                  <a:cubicBezTo>
                    <a:pt x="707358" y="5425298"/>
                    <a:pt x="838443" y="5680902"/>
                    <a:pt x="996766" y="5920640"/>
                  </a:cubicBezTo>
                  <a:cubicBezTo>
                    <a:pt x="1154790" y="6160571"/>
                    <a:pt x="1340404" y="6384350"/>
                    <a:pt x="1549183" y="6586417"/>
                  </a:cubicBezTo>
                  <a:cubicBezTo>
                    <a:pt x="1601365" y="6636982"/>
                    <a:pt x="1654970" y="6686208"/>
                    <a:pt x="1709890" y="6734063"/>
                  </a:cubicBezTo>
                  <a:lnTo>
                    <a:pt x="1859761" y="6858000"/>
                  </a:lnTo>
                  <a:lnTo>
                    <a:pt x="1671798" y="6858000"/>
                  </a:lnTo>
                  <a:lnTo>
                    <a:pt x="1628044" y="6822717"/>
                  </a:lnTo>
                  <a:cubicBezTo>
                    <a:pt x="1570828" y="6774460"/>
                    <a:pt x="1514710" y="6724955"/>
                    <a:pt x="1459756" y="6674223"/>
                  </a:cubicBezTo>
                  <a:cubicBezTo>
                    <a:pt x="1019931" y="6268363"/>
                    <a:pt x="658296" y="5781216"/>
                    <a:pt x="402543" y="5241588"/>
                  </a:cubicBezTo>
                  <a:cubicBezTo>
                    <a:pt x="370231" y="5174103"/>
                    <a:pt x="340306" y="5105661"/>
                    <a:pt x="311923" y="5036741"/>
                  </a:cubicBezTo>
                  <a:cubicBezTo>
                    <a:pt x="283539" y="4967771"/>
                    <a:pt x="256895" y="4897986"/>
                    <a:pt x="232140" y="4827483"/>
                  </a:cubicBezTo>
                  <a:cubicBezTo>
                    <a:pt x="207334" y="4756981"/>
                    <a:pt x="184368" y="4685758"/>
                    <a:pt x="163392" y="4613913"/>
                  </a:cubicBezTo>
                  <a:cubicBezTo>
                    <a:pt x="142514" y="4542020"/>
                    <a:pt x="123624" y="4469360"/>
                    <a:pt x="106823" y="4396365"/>
                  </a:cubicBezTo>
                  <a:cubicBezTo>
                    <a:pt x="73120" y="4250902"/>
                    <a:pt x="47371" y="4103281"/>
                    <a:pt x="29326" y="3954702"/>
                  </a:cubicBezTo>
                  <a:cubicBezTo>
                    <a:pt x="20478" y="3880365"/>
                    <a:pt x="13320" y="3805789"/>
                    <a:pt x="8647" y="3730971"/>
                  </a:cubicBezTo>
                  <a:cubicBezTo>
                    <a:pt x="6311" y="3693587"/>
                    <a:pt x="4322" y="3656106"/>
                    <a:pt x="2880" y="3618674"/>
                  </a:cubicBezTo>
                  <a:cubicBezTo>
                    <a:pt x="1539" y="3581146"/>
                    <a:pt x="694" y="3543809"/>
                    <a:pt x="296" y="3506425"/>
                  </a:cubicBezTo>
                  <a:cubicBezTo>
                    <a:pt x="-1543" y="3356649"/>
                    <a:pt x="5217" y="3206200"/>
                    <a:pt x="20030" y="3056711"/>
                  </a:cubicBezTo>
                  <a:cubicBezTo>
                    <a:pt x="27686" y="2981942"/>
                    <a:pt x="36931" y="2907317"/>
                    <a:pt x="48664" y="2832980"/>
                  </a:cubicBezTo>
                  <a:cubicBezTo>
                    <a:pt x="60395" y="2758642"/>
                    <a:pt x="73716" y="2684784"/>
                    <a:pt x="89922" y="2610639"/>
                  </a:cubicBezTo>
                  <a:cubicBezTo>
                    <a:pt x="121736" y="2462826"/>
                    <a:pt x="162645" y="2317220"/>
                    <a:pt x="211163" y="2174343"/>
                  </a:cubicBezTo>
                  <a:cubicBezTo>
                    <a:pt x="259778" y="2031468"/>
                    <a:pt x="315601" y="1891517"/>
                    <a:pt x="379129" y="1754393"/>
                  </a:cubicBezTo>
                  <a:cubicBezTo>
                    <a:pt x="505540" y="1480433"/>
                    <a:pt x="660930" y="1219318"/>
                    <a:pt x="841424" y="976270"/>
                  </a:cubicBezTo>
                  <a:cubicBezTo>
                    <a:pt x="931498" y="854627"/>
                    <a:pt x="1028182" y="737777"/>
                    <a:pt x="1130234" y="625768"/>
                  </a:cubicBezTo>
                  <a:cubicBezTo>
                    <a:pt x="1232486" y="513855"/>
                    <a:pt x="1340157" y="407117"/>
                    <a:pt x="1452897" y="305748"/>
                  </a:cubicBezTo>
                  <a:cubicBezTo>
                    <a:pt x="1565736" y="204380"/>
                    <a:pt x="1683596" y="108665"/>
                    <a:pt x="1805682" y="18752"/>
                  </a:cubicBezTo>
                  <a:close/>
                </a:path>
              </a:pathLst>
            </a:custGeom>
            <a:gradFill>
              <a:gsLst>
                <a:gs pos="2000">
                  <a:schemeClr val="bg1">
                    <a:alpha val="10000"/>
                  </a:schemeClr>
                </a:gs>
                <a:gs pos="16000">
                  <a:schemeClr val="accent6">
                    <a:alpha val="2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9" name="Freeform: Shape 16">
              <a:extLst>
                <a:ext uri="{FF2B5EF4-FFF2-40B4-BE49-F238E27FC236}">
                  <a16:creationId xmlns:a16="http://schemas.microsoft.com/office/drawing/2014/main" id="{5A7FF51F-3820-41BE-8690-7E758ECFA7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8320" y="36937"/>
              <a:ext cx="9767847" cy="6858000"/>
            </a:xfrm>
            <a:custGeom>
              <a:avLst/>
              <a:gdLst>
                <a:gd name="connsiteX0" fmla="*/ 7151367 w 9767847"/>
                <a:gd name="connsiteY0" fmla="*/ 0 h 6858000"/>
                <a:gd name="connsiteX1" fmla="*/ 7881247 w 9767847"/>
                <a:gd name="connsiteY1" fmla="*/ 0 h 6858000"/>
                <a:gd name="connsiteX2" fmla="*/ 7990553 w 9767847"/>
                <a:gd name="connsiteY2" fmla="*/ 81317 h 6858000"/>
                <a:gd name="connsiteX3" fmla="*/ 9767847 w 9767847"/>
                <a:gd name="connsiteY3" fmla="*/ 3649031 h 6858000"/>
                <a:gd name="connsiteX4" fmla="*/ 8652597 w 9767847"/>
                <a:gd name="connsiteY4" fmla="*/ 6590005 h 6858000"/>
                <a:gd name="connsiteX5" fmla="*/ 8395306 w 9767847"/>
                <a:gd name="connsiteY5" fmla="*/ 6858000 h 6858000"/>
                <a:gd name="connsiteX6" fmla="*/ 6762603 w 9767847"/>
                <a:gd name="connsiteY6" fmla="*/ 6858000 h 6858000"/>
                <a:gd name="connsiteX7" fmla="*/ 6765962 w 9767847"/>
                <a:gd name="connsiteY7" fmla="*/ 6854844 h 6858000"/>
                <a:gd name="connsiteX8" fmla="*/ 6804586 w 9767847"/>
                <a:gd name="connsiteY8" fmla="*/ 6817103 h 6858000"/>
                <a:gd name="connsiteX9" fmla="*/ 6881735 w 9767847"/>
                <a:gd name="connsiteY9" fmla="*/ 6741197 h 6858000"/>
                <a:gd name="connsiteX10" fmla="*/ 6958883 w 9767847"/>
                <a:gd name="connsiteY10" fmla="*/ 6664822 h 6858000"/>
                <a:gd name="connsiteX11" fmla="*/ 7267925 w 9767847"/>
                <a:gd name="connsiteY11" fmla="*/ 6355694 h 6858000"/>
                <a:gd name="connsiteX12" fmla="*/ 7424360 w 9767847"/>
                <a:gd name="connsiteY12" fmla="*/ 6200685 h 6858000"/>
                <a:gd name="connsiteX13" fmla="*/ 7504938 w 9767847"/>
                <a:gd name="connsiteY13" fmla="*/ 6122708 h 6858000"/>
                <a:gd name="connsiteX14" fmla="*/ 7546396 w 9767847"/>
                <a:gd name="connsiteY14" fmla="*/ 6083697 h 6858000"/>
                <a:gd name="connsiteX15" fmla="*/ 7588002 w 9767847"/>
                <a:gd name="connsiteY15" fmla="*/ 6045532 h 6858000"/>
                <a:gd name="connsiteX16" fmla="*/ 7631000 w 9767847"/>
                <a:gd name="connsiteY16" fmla="*/ 6006709 h 6858000"/>
                <a:gd name="connsiteX17" fmla="*/ 7675440 w 9767847"/>
                <a:gd name="connsiteY17" fmla="*/ 5968309 h 6858000"/>
                <a:gd name="connsiteX18" fmla="*/ 7720626 w 9767847"/>
                <a:gd name="connsiteY18" fmla="*/ 5930851 h 6858000"/>
                <a:gd name="connsiteX19" fmla="*/ 7766458 w 9767847"/>
                <a:gd name="connsiteY19" fmla="*/ 5894334 h 6858000"/>
                <a:gd name="connsiteX20" fmla="*/ 7955254 w 9767847"/>
                <a:gd name="connsiteY20" fmla="*/ 5756828 h 6858000"/>
                <a:gd name="connsiteX21" fmla="*/ 8352678 w 9767847"/>
                <a:gd name="connsiteY21" fmla="*/ 5517630 h 6858000"/>
                <a:gd name="connsiteX22" fmla="*/ 8451350 w 9767847"/>
                <a:gd name="connsiteY22" fmla="*/ 5465254 h 6858000"/>
                <a:gd name="connsiteX23" fmla="*/ 8548532 w 9767847"/>
                <a:gd name="connsiteY23" fmla="*/ 5413395 h 6858000"/>
                <a:gd name="connsiteX24" fmla="*/ 8729473 w 9767847"/>
                <a:gd name="connsiteY24" fmla="*/ 5309961 h 6858000"/>
                <a:gd name="connsiteX25" fmla="*/ 8770781 w 9767847"/>
                <a:gd name="connsiteY25" fmla="*/ 5283232 h 6858000"/>
                <a:gd name="connsiteX26" fmla="*/ 8790964 w 9767847"/>
                <a:gd name="connsiteY26" fmla="*/ 5269492 h 6858000"/>
                <a:gd name="connsiteX27" fmla="*/ 8810499 w 9767847"/>
                <a:gd name="connsiteY27" fmla="*/ 5255703 h 6858000"/>
                <a:gd name="connsiteX28" fmla="*/ 8883571 w 9767847"/>
                <a:gd name="connsiteY28" fmla="*/ 5198479 h 6858000"/>
                <a:gd name="connsiteX29" fmla="*/ 9006651 w 9767847"/>
                <a:gd name="connsiteY29" fmla="*/ 5070527 h 6858000"/>
                <a:gd name="connsiteX30" fmla="*/ 9033494 w 9767847"/>
                <a:gd name="connsiteY30" fmla="*/ 5034105 h 6858000"/>
                <a:gd name="connsiteX31" fmla="*/ 9040305 w 9767847"/>
                <a:gd name="connsiteY31" fmla="*/ 5024551 h 6858000"/>
                <a:gd name="connsiteX32" fmla="*/ 9046568 w 9767847"/>
                <a:gd name="connsiteY32" fmla="*/ 5015281 h 6858000"/>
                <a:gd name="connsiteX33" fmla="*/ 9058846 w 9767847"/>
                <a:gd name="connsiteY33" fmla="*/ 4996645 h 6858000"/>
                <a:gd name="connsiteX34" fmla="*/ 9104529 w 9767847"/>
                <a:gd name="connsiteY34" fmla="*/ 4918105 h 6858000"/>
                <a:gd name="connsiteX35" fmla="*/ 9181081 w 9767847"/>
                <a:gd name="connsiteY35" fmla="*/ 4744694 h 6858000"/>
                <a:gd name="connsiteX36" fmla="*/ 9240731 w 9767847"/>
                <a:gd name="connsiteY36" fmla="*/ 4557872 h 6858000"/>
                <a:gd name="connsiteX37" fmla="*/ 9265388 w 9767847"/>
                <a:gd name="connsiteY37" fmla="*/ 4461073 h 6858000"/>
                <a:gd name="connsiteX38" fmla="*/ 9276571 w 9767847"/>
                <a:gd name="connsiteY38" fmla="*/ 4411943 h 6858000"/>
                <a:gd name="connsiteX39" fmla="*/ 9281841 w 9767847"/>
                <a:gd name="connsiteY39" fmla="*/ 4387379 h 6858000"/>
                <a:gd name="connsiteX40" fmla="*/ 9286513 w 9767847"/>
                <a:gd name="connsiteY40" fmla="*/ 4364838 h 6858000"/>
                <a:gd name="connsiteX41" fmla="*/ 9296754 w 9767847"/>
                <a:gd name="connsiteY41" fmla="*/ 4312038 h 6858000"/>
                <a:gd name="connsiteX42" fmla="*/ 9301029 w 9767847"/>
                <a:gd name="connsiteY42" fmla="*/ 4289074 h 6858000"/>
                <a:gd name="connsiteX43" fmla="*/ 9302818 w 9767847"/>
                <a:gd name="connsiteY43" fmla="*/ 4278581 h 6858000"/>
                <a:gd name="connsiteX44" fmla="*/ 9304658 w 9767847"/>
                <a:gd name="connsiteY44" fmla="*/ 4266816 h 6858000"/>
                <a:gd name="connsiteX45" fmla="*/ 9312810 w 9767847"/>
                <a:gd name="connsiteY45" fmla="*/ 4215945 h 6858000"/>
                <a:gd name="connsiteX46" fmla="*/ 9316887 w 9767847"/>
                <a:gd name="connsiteY46" fmla="*/ 4190486 h 6858000"/>
                <a:gd name="connsiteX47" fmla="*/ 9318923 w 9767847"/>
                <a:gd name="connsiteY47" fmla="*/ 4177780 h 6858000"/>
                <a:gd name="connsiteX48" fmla="*/ 9320515 w 9767847"/>
                <a:gd name="connsiteY48" fmla="*/ 4164886 h 6858000"/>
                <a:gd name="connsiteX49" fmla="*/ 9332445 w 9767847"/>
                <a:gd name="connsiteY49" fmla="*/ 4064981 h 6858000"/>
                <a:gd name="connsiteX50" fmla="*/ 9336173 w 9767847"/>
                <a:gd name="connsiteY50" fmla="*/ 4018676 h 6858000"/>
                <a:gd name="connsiteX51" fmla="*/ 9340199 w 9767847"/>
                <a:gd name="connsiteY51" fmla="*/ 3965171 h 6858000"/>
                <a:gd name="connsiteX52" fmla="*/ 9347557 w 9767847"/>
                <a:gd name="connsiteY52" fmla="*/ 3765972 h 6858000"/>
                <a:gd name="connsiteX53" fmla="*/ 9346364 w 9767847"/>
                <a:gd name="connsiteY53" fmla="*/ 3664938 h 6858000"/>
                <a:gd name="connsiteX54" fmla="*/ 9344921 w 9767847"/>
                <a:gd name="connsiteY54" fmla="*/ 3615243 h 6858000"/>
                <a:gd name="connsiteX55" fmla="*/ 9344524 w 9767847"/>
                <a:gd name="connsiteY55" fmla="*/ 3603526 h 6858000"/>
                <a:gd name="connsiteX56" fmla="*/ 9343728 w 9767847"/>
                <a:gd name="connsiteY56" fmla="*/ 3590774 h 6858000"/>
                <a:gd name="connsiteX57" fmla="*/ 9342188 w 9767847"/>
                <a:gd name="connsiteY57" fmla="*/ 3565268 h 6858000"/>
                <a:gd name="connsiteX58" fmla="*/ 9339056 w 9767847"/>
                <a:gd name="connsiteY58" fmla="*/ 3514256 h 6858000"/>
                <a:gd name="connsiteX59" fmla="*/ 9334334 w 9767847"/>
                <a:gd name="connsiteY59" fmla="*/ 3463057 h 6858000"/>
                <a:gd name="connsiteX60" fmla="*/ 9329363 w 9767847"/>
                <a:gd name="connsiteY60" fmla="*/ 3411810 h 6858000"/>
                <a:gd name="connsiteX61" fmla="*/ 9328319 w 9767847"/>
                <a:gd name="connsiteY61" fmla="*/ 3400657 h 6858000"/>
                <a:gd name="connsiteX62" fmla="*/ 9327177 w 9767847"/>
                <a:gd name="connsiteY62" fmla="*/ 3390116 h 6858000"/>
                <a:gd name="connsiteX63" fmla="*/ 9324293 w 9767847"/>
                <a:gd name="connsiteY63" fmla="*/ 3366774 h 6858000"/>
                <a:gd name="connsiteX64" fmla="*/ 9320763 w 9767847"/>
                <a:gd name="connsiteY64" fmla="*/ 3340329 h 6858000"/>
                <a:gd name="connsiteX65" fmla="*/ 9317184 w 9767847"/>
                <a:gd name="connsiteY65" fmla="*/ 3311245 h 6858000"/>
                <a:gd name="connsiteX66" fmla="*/ 9311021 w 9767847"/>
                <a:gd name="connsiteY66" fmla="*/ 3266211 h 6858000"/>
                <a:gd name="connsiteX67" fmla="*/ 9302719 w 9767847"/>
                <a:gd name="connsiteY67" fmla="*/ 3215717 h 6858000"/>
                <a:gd name="connsiteX68" fmla="*/ 9293970 w 9767847"/>
                <a:gd name="connsiteY68" fmla="*/ 3165789 h 6858000"/>
                <a:gd name="connsiteX69" fmla="*/ 9252065 w 9767847"/>
                <a:gd name="connsiteY69" fmla="*/ 2967107 h 6858000"/>
                <a:gd name="connsiteX70" fmla="*/ 9227211 w 9767847"/>
                <a:gd name="connsiteY70" fmla="*/ 2868473 h 6858000"/>
                <a:gd name="connsiteX71" fmla="*/ 9220699 w 9767847"/>
                <a:gd name="connsiteY71" fmla="*/ 2844426 h 6858000"/>
                <a:gd name="connsiteX72" fmla="*/ 9213740 w 9767847"/>
                <a:gd name="connsiteY72" fmla="*/ 2820191 h 6858000"/>
                <a:gd name="connsiteX73" fmla="*/ 9199374 w 9767847"/>
                <a:gd name="connsiteY73" fmla="*/ 2771438 h 6858000"/>
                <a:gd name="connsiteX74" fmla="*/ 9061829 w 9767847"/>
                <a:gd name="connsiteY74" fmla="*/ 2385418 h 6858000"/>
                <a:gd name="connsiteX75" fmla="*/ 8978865 w 9767847"/>
                <a:gd name="connsiteY75" fmla="*/ 2196855 h 6858000"/>
                <a:gd name="connsiteX76" fmla="*/ 8956694 w 9767847"/>
                <a:gd name="connsiteY76" fmla="*/ 2150219 h 6858000"/>
                <a:gd name="connsiteX77" fmla="*/ 8934176 w 9767847"/>
                <a:gd name="connsiteY77" fmla="*/ 2103914 h 6858000"/>
                <a:gd name="connsiteX78" fmla="*/ 8887151 w 9767847"/>
                <a:gd name="connsiteY78" fmla="*/ 2011350 h 6858000"/>
                <a:gd name="connsiteX79" fmla="*/ 8787533 w 9767847"/>
                <a:gd name="connsiteY79" fmla="*/ 1828527 h 6858000"/>
                <a:gd name="connsiteX80" fmla="*/ 8761485 w 9767847"/>
                <a:gd name="connsiteY80" fmla="*/ 1783398 h 6858000"/>
                <a:gd name="connsiteX81" fmla="*/ 8734791 w 9767847"/>
                <a:gd name="connsiteY81" fmla="*/ 1737893 h 6858000"/>
                <a:gd name="connsiteX82" fmla="*/ 8680808 w 9767847"/>
                <a:gd name="connsiteY82" fmla="*/ 1648812 h 6858000"/>
                <a:gd name="connsiteX83" fmla="*/ 8567024 w 9767847"/>
                <a:gd name="connsiteY83" fmla="*/ 1472906 h 6858000"/>
                <a:gd name="connsiteX84" fmla="*/ 8537446 w 9767847"/>
                <a:gd name="connsiteY84" fmla="*/ 1429330 h 6858000"/>
                <a:gd name="connsiteX85" fmla="*/ 8507423 w 9767847"/>
                <a:gd name="connsiteY85" fmla="*/ 1385896 h 6858000"/>
                <a:gd name="connsiteX86" fmla="*/ 8446529 w 9767847"/>
                <a:gd name="connsiteY86" fmla="*/ 1300295 h 6858000"/>
                <a:gd name="connsiteX87" fmla="*/ 8319224 w 9767847"/>
                <a:gd name="connsiteY87" fmla="*/ 1131026 h 6858000"/>
                <a:gd name="connsiteX88" fmla="*/ 8286366 w 9767847"/>
                <a:gd name="connsiteY88" fmla="*/ 1089050 h 6858000"/>
                <a:gd name="connsiteX89" fmla="*/ 8270161 w 9767847"/>
                <a:gd name="connsiteY89" fmla="*/ 1068439 h 6858000"/>
                <a:gd name="connsiteX90" fmla="*/ 8253856 w 9767847"/>
                <a:gd name="connsiteY90" fmla="*/ 1048156 h 6858000"/>
                <a:gd name="connsiteX91" fmla="*/ 8186352 w 9767847"/>
                <a:gd name="connsiteY91" fmla="*/ 966275 h 6858000"/>
                <a:gd name="connsiteX92" fmla="*/ 8046768 w 9767847"/>
                <a:gd name="connsiteY92" fmla="*/ 805429 h 6858000"/>
                <a:gd name="connsiteX93" fmla="*/ 8010927 w 9767847"/>
                <a:gd name="connsiteY93" fmla="*/ 765853 h 6858000"/>
                <a:gd name="connsiteX94" fmla="*/ 7974788 w 9767847"/>
                <a:gd name="connsiteY94" fmla="*/ 726653 h 6858000"/>
                <a:gd name="connsiteX95" fmla="*/ 7901070 w 9767847"/>
                <a:gd name="connsiteY95" fmla="*/ 648724 h 6858000"/>
                <a:gd name="connsiteX96" fmla="*/ 7750054 w 9767847"/>
                <a:gd name="connsiteY96" fmla="*/ 497008 h 6858000"/>
                <a:gd name="connsiteX97" fmla="*/ 7592277 w 9767847"/>
                <a:gd name="connsiteY97" fmla="*/ 351221 h 6858000"/>
                <a:gd name="connsiteX98" fmla="*/ 7257734 w 9767847"/>
                <a:gd name="connsiteY98" fmla="*/ 76964 h 6858000"/>
                <a:gd name="connsiteX99" fmla="*/ 1886601 w 9767847"/>
                <a:gd name="connsiteY99" fmla="*/ 0 h 6858000"/>
                <a:gd name="connsiteX100" fmla="*/ 2292926 w 9767847"/>
                <a:gd name="connsiteY100" fmla="*/ 0 h 6858000"/>
                <a:gd name="connsiteX101" fmla="*/ 2135542 w 9767847"/>
                <a:gd name="connsiteY101" fmla="*/ 117781 h 6858000"/>
                <a:gd name="connsiteX102" fmla="*/ 1969576 w 9767847"/>
                <a:gd name="connsiteY102" fmla="*/ 254986 h 6858000"/>
                <a:gd name="connsiteX103" fmla="*/ 1659938 w 9767847"/>
                <a:gd name="connsiteY103" fmla="*/ 549855 h 6858000"/>
                <a:gd name="connsiteX104" fmla="*/ 729383 w 9767847"/>
                <a:gd name="connsiteY104" fmla="*/ 1936480 h 6858000"/>
                <a:gd name="connsiteX105" fmla="*/ 578465 w 9767847"/>
                <a:gd name="connsiteY105" fmla="*/ 2320807 h 6858000"/>
                <a:gd name="connsiteX106" fmla="*/ 465080 w 9767847"/>
                <a:gd name="connsiteY106" fmla="*/ 2714875 h 6858000"/>
                <a:gd name="connsiteX107" fmla="*/ 423820 w 9767847"/>
                <a:gd name="connsiteY107" fmla="*/ 2915436 h 6858000"/>
                <a:gd name="connsiteX108" fmla="*/ 392355 w 9767847"/>
                <a:gd name="connsiteY108" fmla="*/ 3118071 h 6858000"/>
                <a:gd name="connsiteX109" fmla="*/ 358801 w 9767847"/>
                <a:gd name="connsiteY109" fmla="*/ 3526915 h 6858000"/>
                <a:gd name="connsiteX110" fmla="*/ 410350 w 9767847"/>
                <a:gd name="connsiteY110" fmla="*/ 4348226 h 6858000"/>
                <a:gd name="connsiteX111" fmla="*/ 449022 w 9767847"/>
                <a:gd name="connsiteY111" fmla="*/ 4551049 h 6858000"/>
                <a:gd name="connsiteX112" fmla="*/ 498882 w 9767847"/>
                <a:gd name="connsiteY112" fmla="*/ 4752365 h 6858000"/>
                <a:gd name="connsiteX113" fmla="*/ 559775 w 9767847"/>
                <a:gd name="connsiteY113" fmla="*/ 4951657 h 6858000"/>
                <a:gd name="connsiteX114" fmla="*/ 631406 w 9767847"/>
                <a:gd name="connsiteY114" fmla="*/ 5147986 h 6858000"/>
                <a:gd name="connsiteX115" fmla="*/ 1023461 w 9767847"/>
                <a:gd name="connsiteY115" fmla="*/ 5893957 h 6858000"/>
                <a:gd name="connsiteX116" fmla="*/ 1575880 w 9767847"/>
                <a:gd name="connsiteY116" fmla="*/ 6547646 h 6858000"/>
                <a:gd name="connsiteX117" fmla="*/ 1905228 w 9767847"/>
                <a:gd name="connsiteY117" fmla="*/ 6829468 h 6858000"/>
                <a:gd name="connsiteX118" fmla="*/ 1944230 w 9767847"/>
                <a:gd name="connsiteY118" fmla="*/ 6858000 h 6858000"/>
                <a:gd name="connsiteX119" fmla="*/ 1372541 w 9767847"/>
                <a:gd name="connsiteY119" fmla="*/ 6858000 h 6858000"/>
                <a:gd name="connsiteX120" fmla="*/ 1115251 w 9767847"/>
                <a:gd name="connsiteY120" fmla="*/ 6590005 h 6858000"/>
                <a:gd name="connsiteX121" fmla="*/ 0 w 9767847"/>
                <a:gd name="connsiteY121" fmla="*/ 3649031 h 6858000"/>
                <a:gd name="connsiteX122" fmla="*/ 1777294 w 9767847"/>
                <a:gd name="connsiteY122" fmla="*/ 8131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9767847" h="6858000">
                  <a:moveTo>
                    <a:pt x="7151367" y="0"/>
                  </a:moveTo>
                  <a:lnTo>
                    <a:pt x="7881247" y="0"/>
                  </a:lnTo>
                  <a:lnTo>
                    <a:pt x="7990553" y="81317"/>
                  </a:lnTo>
                  <a:cubicBezTo>
                    <a:pt x="9075991" y="929334"/>
                    <a:pt x="9767847" y="2212695"/>
                    <a:pt x="9767847" y="3649031"/>
                  </a:cubicBezTo>
                  <a:cubicBezTo>
                    <a:pt x="9767847" y="4766182"/>
                    <a:pt x="9349317" y="5790792"/>
                    <a:pt x="8652597" y="6590005"/>
                  </a:cubicBezTo>
                  <a:lnTo>
                    <a:pt x="8395306" y="6858000"/>
                  </a:lnTo>
                  <a:lnTo>
                    <a:pt x="6762603" y="6858000"/>
                  </a:lnTo>
                  <a:lnTo>
                    <a:pt x="6765962" y="6854844"/>
                  </a:lnTo>
                  <a:cubicBezTo>
                    <a:pt x="6779036" y="6842703"/>
                    <a:pt x="6791663" y="6829621"/>
                    <a:pt x="6804586" y="6817103"/>
                  </a:cubicBezTo>
                  <a:lnTo>
                    <a:pt x="6881735" y="6741197"/>
                  </a:lnTo>
                  <a:cubicBezTo>
                    <a:pt x="6907435" y="6715881"/>
                    <a:pt x="6933134" y="6690798"/>
                    <a:pt x="6958883" y="6664822"/>
                  </a:cubicBezTo>
                  <a:lnTo>
                    <a:pt x="7267925" y="6355694"/>
                  </a:lnTo>
                  <a:lnTo>
                    <a:pt x="7424360" y="6200685"/>
                  </a:lnTo>
                  <a:cubicBezTo>
                    <a:pt x="7450754" y="6174802"/>
                    <a:pt x="7477598" y="6148731"/>
                    <a:pt x="7504938" y="6122708"/>
                  </a:cubicBezTo>
                  <a:lnTo>
                    <a:pt x="7546396" y="6083697"/>
                  </a:lnTo>
                  <a:cubicBezTo>
                    <a:pt x="7560264" y="6070803"/>
                    <a:pt x="7574780" y="6057532"/>
                    <a:pt x="7588002" y="6045532"/>
                  </a:cubicBezTo>
                  <a:lnTo>
                    <a:pt x="7631000" y="6006709"/>
                  </a:lnTo>
                  <a:lnTo>
                    <a:pt x="7675440" y="5968309"/>
                  </a:lnTo>
                  <a:cubicBezTo>
                    <a:pt x="7690404" y="5955698"/>
                    <a:pt x="7705564" y="5943321"/>
                    <a:pt x="7720626" y="5930851"/>
                  </a:cubicBezTo>
                  <a:cubicBezTo>
                    <a:pt x="7735738" y="5918427"/>
                    <a:pt x="7751197" y="5906521"/>
                    <a:pt x="7766458" y="5894334"/>
                  </a:cubicBezTo>
                  <a:cubicBezTo>
                    <a:pt x="7827949" y="5846192"/>
                    <a:pt x="7890979" y="5800499"/>
                    <a:pt x="7955254" y="5756828"/>
                  </a:cubicBezTo>
                  <a:cubicBezTo>
                    <a:pt x="8083800" y="5669534"/>
                    <a:pt x="8216872" y="5590336"/>
                    <a:pt x="8352678" y="5517630"/>
                  </a:cubicBezTo>
                  <a:lnTo>
                    <a:pt x="8451350" y="5465254"/>
                  </a:lnTo>
                  <a:lnTo>
                    <a:pt x="8548532" y="5413395"/>
                  </a:lnTo>
                  <a:cubicBezTo>
                    <a:pt x="8612110" y="5379090"/>
                    <a:pt x="8673251" y="5345208"/>
                    <a:pt x="8729473" y="5309961"/>
                  </a:cubicBezTo>
                  <a:cubicBezTo>
                    <a:pt x="8743591" y="5301115"/>
                    <a:pt x="8757161" y="5292361"/>
                    <a:pt x="8770781" y="5283232"/>
                  </a:cubicBezTo>
                  <a:cubicBezTo>
                    <a:pt x="8777591" y="5278667"/>
                    <a:pt x="8784451" y="5274103"/>
                    <a:pt x="8790964" y="5269492"/>
                  </a:cubicBezTo>
                  <a:cubicBezTo>
                    <a:pt x="8797574" y="5264879"/>
                    <a:pt x="8804235" y="5260314"/>
                    <a:pt x="8810499" y="5255703"/>
                  </a:cubicBezTo>
                  <a:cubicBezTo>
                    <a:pt x="8835999" y="5237303"/>
                    <a:pt x="8860407" y="5218291"/>
                    <a:pt x="8883571" y="5198479"/>
                  </a:cubicBezTo>
                  <a:cubicBezTo>
                    <a:pt x="8929900" y="5158856"/>
                    <a:pt x="8971258" y="5116315"/>
                    <a:pt x="9006651" y="5070527"/>
                  </a:cubicBezTo>
                  <a:cubicBezTo>
                    <a:pt x="9015351" y="5059328"/>
                    <a:pt x="9024398" y="5046857"/>
                    <a:pt x="9033494" y="5034105"/>
                  </a:cubicBezTo>
                  <a:lnTo>
                    <a:pt x="9040305" y="5024551"/>
                  </a:lnTo>
                  <a:lnTo>
                    <a:pt x="9046568" y="5015281"/>
                  </a:lnTo>
                  <a:cubicBezTo>
                    <a:pt x="9050743" y="5009163"/>
                    <a:pt x="9054819" y="5002952"/>
                    <a:pt x="9058846" y="4996645"/>
                  </a:cubicBezTo>
                  <a:cubicBezTo>
                    <a:pt x="9075002" y="4971517"/>
                    <a:pt x="9090212" y="4945305"/>
                    <a:pt x="9104529" y="4918105"/>
                  </a:cubicBezTo>
                  <a:cubicBezTo>
                    <a:pt x="9133211" y="4863752"/>
                    <a:pt x="9158313" y="4805447"/>
                    <a:pt x="9181081" y="4744694"/>
                  </a:cubicBezTo>
                  <a:cubicBezTo>
                    <a:pt x="9203748" y="4684178"/>
                    <a:pt x="9223383" y="4621778"/>
                    <a:pt x="9240731" y="4557872"/>
                  </a:cubicBezTo>
                  <a:cubicBezTo>
                    <a:pt x="9249481" y="4525966"/>
                    <a:pt x="9257682" y="4493684"/>
                    <a:pt x="9265388" y="4461073"/>
                  </a:cubicBezTo>
                  <a:cubicBezTo>
                    <a:pt x="9269215" y="4444744"/>
                    <a:pt x="9272943" y="4428367"/>
                    <a:pt x="9276571" y="4411943"/>
                  </a:cubicBezTo>
                  <a:lnTo>
                    <a:pt x="9281841" y="4387379"/>
                  </a:lnTo>
                  <a:lnTo>
                    <a:pt x="9286513" y="4364838"/>
                  </a:lnTo>
                  <a:lnTo>
                    <a:pt x="9296754" y="4312038"/>
                  </a:lnTo>
                  <a:lnTo>
                    <a:pt x="9301029" y="4289074"/>
                  </a:lnTo>
                  <a:lnTo>
                    <a:pt x="9302818" y="4278581"/>
                  </a:lnTo>
                  <a:lnTo>
                    <a:pt x="9304658" y="4266816"/>
                  </a:lnTo>
                  <a:lnTo>
                    <a:pt x="9312810" y="4215945"/>
                  </a:lnTo>
                  <a:lnTo>
                    <a:pt x="9316887" y="4190486"/>
                  </a:lnTo>
                  <a:lnTo>
                    <a:pt x="9318923" y="4177780"/>
                  </a:lnTo>
                  <a:cubicBezTo>
                    <a:pt x="9319570" y="4173546"/>
                    <a:pt x="9319969" y="4169169"/>
                    <a:pt x="9320515" y="4164886"/>
                  </a:cubicBezTo>
                  <a:lnTo>
                    <a:pt x="9332445" y="4064981"/>
                  </a:lnTo>
                  <a:cubicBezTo>
                    <a:pt x="9333836" y="4052370"/>
                    <a:pt x="9334880" y="4036888"/>
                    <a:pt x="9336173" y="4018676"/>
                  </a:cubicBezTo>
                  <a:lnTo>
                    <a:pt x="9340199" y="3965171"/>
                  </a:lnTo>
                  <a:cubicBezTo>
                    <a:pt x="9345071" y="3899806"/>
                    <a:pt x="9347358" y="3832983"/>
                    <a:pt x="9347557" y="3765972"/>
                  </a:cubicBezTo>
                  <a:cubicBezTo>
                    <a:pt x="9347656" y="3732420"/>
                    <a:pt x="9347209" y="3698773"/>
                    <a:pt x="9346364" y="3664938"/>
                  </a:cubicBezTo>
                  <a:lnTo>
                    <a:pt x="9344921" y="3615243"/>
                  </a:lnTo>
                  <a:lnTo>
                    <a:pt x="9344524" y="3603526"/>
                  </a:lnTo>
                  <a:lnTo>
                    <a:pt x="9343728" y="3590774"/>
                  </a:lnTo>
                  <a:lnTo>
                    <a:pt x="9342188" y="3565268"/>
                  </a:lnTo>
                  <a:lnTo>
                    <a:pt x="9339056" y="3514256"/>
                  </a:lnTo>
                  <a:cubicBezTo>
                    <a:pt x="9337914" y="3497221"/>
                    <a:pt x="9335874" y="3480138"/>
                    <a:pt x="9334334" y="3463057"/>
                  </a:cubicBezTo>
                  <a:lnTo>
                    <a:pt x="9329363" y="3411810"/>
                  </a:lnTo>
                  <a:lnTo>
                    <a:pt x="9328319" y="3400657"/>
                  </a:lnTo>
                  <a:lnTo>
                    <a:pt x="9327177" y="3390116"/>
                  </a:lnTo>
                  <a:lnTo>
                    <a:pt x="9324293" y="3366774"/>
                  </a:lnTo>
                  <a:lnTo>
                    <a:pt x="9320763" y="3340329"/>
                  </a:lnTo>
                  <a:lnTo>
                    <a:pt x="9317184" y="3311245"/>
                  </a:lnTo>
                  <a:cubicBezTo>
                    <a:pt x="9315594" y="3296893"/>
                    <a:pt x="9313506" y="3282306"/>
                    <a:pt x="9311021" y="3266211"/>
                  </a:cubicBezTo>
                  <a:lnTo>
                    <a:pt x="9302719" y="3215717"/>
                  </a:lnTo>
                  <a:cubicBezTo>
                    <a:pt x="9299936" y="3199059"/>
                    <a:pt x="9297003" y="3182400"/>
                    <a:pt x="9293970" y="3165789"/>
                  </a:cubicBezTo>
                  <a:cubicBezTo>
                    <a:pt x="9281891" y="3099295"/>
                    <a:pt x="9267674" y="3033084"/>
                    <a:pt x="9252065" y="2967107"/>
                  </a:cubicBezTo>
                  <a:cubicBezTo>
                    <a:pt x="9244261" y="2934167"/>
                    <a:pt x="9235959" y="2901273"/>
                    <a:pt x="9227211" y="2868473"/>
                  </a:cubicBezTo>
                  <a:lnTo>
                    <a:pt x="9220699" y="2844426"/>
                  </a:lnTo>
                  <a:lnTo>
                    <a:pt x="9213740" y="2820191"/>
                  </a:lnTo>
                  <a:cubicBezTo>
                    <a:pt x="9209216" y="2804049"/>
                    <a:pt x="9204345" y="2787768"/>
                    <a:pt x="9199374" y="2771438"/>
                  </a:cubicBezTo>
                  <a:cubicBezTo>
                    <a:pt x="9159855" y="2641086"/>
                    <a:pt x="9114272" y="2512099"/>
                    <a:pt x="9061829" y="2385418"/>
                  </a:cubicBezTo>
                  <a:cubicBezTo>
                    <a:pt x="9035582" y="2322077"/>
                    <a:pt x="9008043" y="2259160"/>
                    <a:pt x="8978865" y="2196855"/>
                  </a:cubicBezTo>
                  <a:lnTo>
                    <a:pt x="8956694" y="2150219"/>
                  </a:lnTo>
                  <a:lnTo>
                    <a:pt x="8934176" y="2103914"/>
                  </a:lnTo>
                  <a:cubicBezTo>
                    <a:pt x="8918915" y="2073091"/>
                    <a:pt x="8903157" y="2042032"/>
                    <a:pt x="8887151" y="2011350"/>
                  </a:cubicBezTo>
                  <a:cubicBezTo>
                    <a:pt x="8854988" y="1949891"/>
                    <a:pt x="8822082" y="1888810"/>
                    <a:pt x="8787533" y="1828527"/>
                  </a:cubicBezTo>
                  <a:lnTo>
                    <a:pt x="8761485" y="1783398"/>
                  </a:lnTo>
                  <a:lnTo>
                    <a:pt x="8734791" y="1737893"/>
                  </a:lnTo>
                  <a:cubicBezTo>
                    <a:pt x="8717047" y="1707823"/>
                    <a:pt x="8699200" y="1678363"/>
                    <a:pt x="8680808" y="1648812"/>
                  </a:cubicBezTo>
                  <a:cubicBezTo>
                    <a:pt x="8644322" y="1589658"/>
                    <a:pt x="8606194" y="1531118"/>
                    <a:pt x="8567024" y="1472906"/>
                  </a:cubicBezTo>
                  <a:lnTo>
                    <a:pt x="8537446" y="1429330"/>
                  </a:lnTo>
                  <a:lnTo>
                    <a:pt x="8507423" y="1385896"/>
                  </a:lnTo>
                  <a:cubicBezTo>
                    <a:pt x="8487390" y="1357284"/>
                    <a:pt x="8467158" y="1328719"/>
                    <a:pt x="8446529" y="1300295"/>
                  </a:cubicBezTo>
                  <a:cubicBezTo>
                    <a:pt x="8405271" y="1243496"/>
                    <a:pt x="8362718" y="1187120"/>
                    <a:pt x="8319224" y="1131026"/>
                  </a:cubicBezTo>
                  <a:lnTo>
                    <a:pt x="8286366" y="1089050"/>
                  </a:lnTo>
                  <a:lnTo>
                    <a:pt x="8270161" y="1068439"/>
                  </a:lnTo>
                  <a:lnTo>
                    <a:pt x="8253856" y="1048156"/>
                  </a:lnTo>
                  <a:cubicBezTo>
                    <a:pt x="8231636" y="1020675"/>
                    <a:pt x="8209117" y="993381"/>
                    <a:pt x="8186352" y="966275"/>
                  </a:cubicBezTo>
                  <a:cubicBezTo>
                    <a:pt x="8140917" y="911922"/>
                    <a:pt x="8094240" y="858417"/>
                    <a:pt x="8046768" y="805429"/>
                  </a:cubicBezTo>
                  <a:lnTo>
                    <a:pt x="8010927" y="765853"/>
                  </a:lnTo>
                  <a:lnTo>
                    <a:pt x="7974788" y="726653"/>
                  </a:lnTo>
                  <a:cubicBezTo>
                    <a:pt x="7950382" y="700489"/>
                    <a:pt x="7925824" y="674465"/>
                    <a:pt x="7901070" y="648724"/>
                  </a:cubicBezTo>
                  <a:cubicBezTo>
                    <a:pt x="7851510" y="597289"/>
                    <a:pt x="7801404" y="546514"/>
                    <a:pt x="7750054" y="497008"/>
                  </a:cubicBezTo>
                  <a:cubicBezTo>
                    <a:pt x="7698902" y="447644"/>
                    <a:pt x="7645913" y="398938"/>
                    <a:pt x="7592277" y="351221"/>
                  </a:cubicBezTo>
                  <a:cubicBezTo>
                    <a:pt x="7484856" y="255786"/>
                    <a:pt x="7373308" y="164304"/>
                    <a:pt x="7257734" y="76964"/>
                  </a:cubicBezTo>
                  <a:close/>
                  <a:moveTo>
                    <a:pt x="1886601" y="0"/>
                  </a:moveTo>
                  <a:lnTo>
                    <a:pt x="2292926" y="0"/>
                  </a:lnTo>
                  <a:lnTo>
                    <a:pt x="2135542" y="117781"/>
                  </a:lnTo>
                  <a:cubicBezTo>
                    <a:pt x="2078998" y="162280"/>
                    <a:pt x="2023659" y="208045"/>
                    <a:pt x="1969576" y="254986"/>
                  </a:cubicBezTo>
                  <a:cubicBezTo>
                    <a:pt x="1861309" y="348820"/>
                    <a:pt x="1758064" y="447314"/>
                    <a:pt x="1659938" y="549855"/>
                  </a:cubicBezTo>
                  <a:cubicBezTo>
                    <a:pt x="1266987" y="960346"/>
                    <a:pt x="953820" y="1431495"/>
                    <a:pt x="729383" y="1936480"/>
                  </a:cubicBezTo>
                  <a:cubicBezTo>
                    <a:pt x="673260" y="2062362"/>
                    <a:pt x="622855" y="2190972"/>
                    <a:pt x="578465" y="2320807"/>
                  </a:cubicBezTo>
                  <a:cubicBezTo>
                    <a:pt x="534125" y="2450687"/>
                    <a:pt x="496147" y="2582216"/>
                    <a:pt x="465080" y="2714875"/>
                  </a:cubicBezTo>
                  <a:cubicBezTo>
                    <a:pt x="449769" y="2780991"/>
                    <a:pt x="435850" y="2848191"/>
                    <a:pt x="423820" y="2915436"/>
                  </a:cubicBezTo>
                  <a:cubicBezTo>
                    <a:pt x="411840" y="2982731"/>
                    <a:pt x="401054" y="3050260"/>
                    <a:pt x="392355" y="3118071"/>
                  </a:cubicBezTo>
                  <a:cubicBezTo>
                    <a:pt x="374509" y="3253646"/>
                    <a:pt x="363424" y="3389880"/>
                    <a:pt x="358801" y="3526915"/>
                  </a:cubicBezTo>
                  <a:cubicBezTo>
                    <a:pt x="349009" y="3800843"/>
                    <a:pt x="366357" y="4075570"/>
                    <a:pt x="410350" y="4348226"/>
                  </a:cubicBezTo>
                  <a:cubicBezTo>
                    <a:pt x="421286" y="4416132"/>
                    <a:pt x="434209" y="4483660"/>
                    <a:pt x="449022" y="4551049"/>
                  </a:cubicBezTo>
                  <a:cubicBezTo>
                    <a:pt x="463737" y="4618436"/>
                    <a:pt x="480389" y="4685588"/>
                    <a:pt x="498882" y="4752365"/>
                  </a:cubicBezTo>
                  <a:cubicBezTo>
                    <a:pt x="517373" y="4819141"/>
                    <a:pt x="537704" y="4885635"/>
                    <a:pt x="559775" y="4951657"/>
                  </a:cubicBezTo>
                  <a:cubicBezTo>
                    <a:pt x="581946" y="5017775"/>
                    <a:pt x="605358" y="5083375"/>
                    <a:pt x="631406" y="5147986"/>
                  </a:cubicBezTo>
                  <a:cubicBezTo>
                    <a:pt x="734055" y="5407608"/>
                    <a:pt x="865188" y="5658570"/>
                    <a:pt x="1023461" y="5893957"/>
                  </a:cubicBezTo>
                  <a:cubicBezTo>
                    <a:pt x="1181487" y="6129578"/>
                    <a:pt x="1367051" y="6349247"/>
                    <a:pt x="1575880" y="6547646"/>
                  </a:cubicBezTo>
                  <a:cubicBezTo>
                    <a:pt x="1680269" y="6646916"/>
                    <a:pt x="1790338" y="6740939"/>
                    <a:pt x="1905228" y="6829468"/>
                  </a:cubicBezTo>
                  <a:lnTo>
                    <a:pt x="1944230" y="6858000"/>
                  </a:lnTo>
                  <a:lnTo>
                    <a:pt x="1372541" y="6858000"/>
                  </a:lnTo>
                  <a:lnTo>
                    <a:pt x="1115251" y="6590005"/>
                  </a:lnTo>
                  <a:cubicBezTo>
                    <a:pt x="418530" y="5790792"/>
                    <a:pt x="0" y="4766182"/>
                    <a:pt x="0" y="3649031"/>
                  </a:cubicBezTo>
                  <a:cubicBezTo>
                    <a:pt x="0" y="2212695"/>
                    <a:pt x="691856" y="929334"/>
                    <a:pt x="1777294" y="81317"/>
                  </a:cubicBezTo>
                  <a:close/>
                </a:path>
              </a:pathLst>
            </a:custGeom>
            <a:gradFill>
              <a:gsLst>
                <a:gs pos="813">
                  <a:schemeClr val="bg1">
                    <a:alpha val="41000"/>
                  </a:schemeClr>
                </a:gs>
                <a:gs pos="20000">
                  <a:schemeClr val="accent5">
                    <a:lumMod val="85000"/>
                    <a:alpha val="56000"/>
                  </a:schemeClr>
                </a:gs>
                <a:gs pos="44000">
                  <a:schemeClr val="accent6">
                    <a:lumMod val="40000"/>
                    <a:lumOff val="60000"/>
                    <a:alpha val="57000"/>
                  </a:schemeClr>
                </a:gs>
                <a:gs pos="100000">
                  <a:schemeClr val="bg1">
                    <a:alpha val="59000"/>
                  </a:schemeClr>
                </a:gs>
                <a:gs pos="74000">
                  <a:schemeClr val="accent1">
                    <a:lumMod val="91000"/>
                    <a:lumOff val="9000"/>
                    <a:alpha val="34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0" name="Freeform: Shape 17">
              <a:extLst>
                <a:ext uri="{FF2B5EF4-FFF2-40B4-BE49-F238E27FC236}">
                  <a16:creationId xmlns:a16="http://schemas.microsoft.com/office/drawing/2014/main" id="{85EAD889-EA4D-485F-BA9C-F6473A4329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3402" y="36937"/>
              <a:ext cx="9767847" cy="6858000"/>
            </a:xfrm>
            <a:custGeom>
              <a:avLst/>
              <a:gdLst>
                <a:gd name="connsiteX0" fmla="*/ 7145704 w 9767847"/>
                <a:gd name="connsiteY0" fmla="*/ 0 h 6858000"/>
                <a:gd name="connsiteX1" fmla="*/ 7875738 w 9767847"/>
                <a:gd name="connsiteY1" fmla="*/ 0 h 6858000"/>
                <a:gd name="connsiteX2" fmla="*/ 7990553 w 9767847"/>
                <a:gd name="connsiteY2" fmla="*/ 85415 h 6858000"/>
                <a:gd name="connsiteX3" fmla="*/ 9767847 w 9767847"/>
                <a:gd name="connsiteY3" fmla="*/ 3653129 h 6858000"/>
                <a:gd name="connsiteX4" fmla="*/ 8652597 w 9767847"/>
                <a:gd name="connsiteY4" fmla="*/ 6594103 h 6858000"/>
                <a:gd name="connsiteX5" fmla="*/ 8399240 w 9767847"/>
                <a:gd name="connsiteY5" fmla="*/ 6858000 h 6858000"/>
                <a:gd name="connsiteX6" fmla="*/ 6766926 w 9767847"/>
                <a:gd name="connsiteY6" fmla="*/ 6858000 h 6858000"/>
                <a:gd name="connsiteX7" fmla="*/ 6804586 w 9767847"/>
                <a:gd name="connsiteY7" fmla="*/ 6821201 h 6858000"/>
                <a:gd name="connsiteX8" fmla="*/ 6881735 w 9767847"/>
                <a:gd name="connsiteY8" fmla="*/ 6745295 h 6858000"/>
                <a:gd name="connsiteX9" fmla="*/ 6958883 w 9767847"/>
                <a:gd name="connsiteY9" fmla="*/ 6668920 h 6858000"/>
                <a:gd name="connsiteX10" fmla="*/ 7267925 w 9767847"/>
                <a:gd name="connsiteY10" fmla="*/ 6359792 h 6858000"/>
                <a:gd name="connsiteX11" fmla="*/ 7424360 w 9767847"/>
                <a:gd name="connsiteY11" fmla="*/ 6204783 h 6858000"/>
                <a:gd name="connsiteX12" fmla="*/ 7504938 w 9767847"/>
                <a:gd name="connsiteY12" fmla="*/ 6126806 h 6858000"/>
                <a:gd name="connsiteX13" fmla="*/ 7546396 w 9767847"/>
                <a:gd name="connsiteY13" fmla="*/ 6087795 h 6858000"/>
                <a:gd name="connsiteX14" fmla="*/ 7588002 w 9767847"/>
                <a:gd name="connsiteY14" fmla="*/ 6049630 h 6858000"/>
                <a:gd name="connsiteX15" fmla="*/ 7631000 w 9767847"/>
                <a:gd name="connsiteY15" fmla="*/ 6010807 h 6858000"/>
                <a:gd name="connsiteX16" fmla="*/ 7675440 w 9767847"/>
                <a:gd name="connsiteY16" fmla="*/ 5972407 h 6858000"/>
                <a:gd name="connsiteX17" fmla="*/ 7720626 w 9767847"/>
                <a:gd name="connsiteY17" fmla="*/ 5934949 h 6858000"/>
                <a:gd name="connsiteX18" fmla="*/ 7766458 w 9767847"/>
                <a:gd name="connsiteY18" fmla="*/ 5898432 h 6858000"/>
                <a:gd name="connsiteX19" fmla="*/ 7955254 w 9767847"/>
                <a:gd name="connsiteY19" fmla="*/ 5760926 h 6858000"/>
                <a:gd name="connsiteX20" fmla="*/ 8352678 w 9767847"/>
                <a:gd name="connsiteY20" fmla="*/ 5521728 h 6858000"/>
                <a:gd name="connsiteX21" fmla="*/ 8451350 w 9767847"/>
                <a:gd name="connsiteY21" fmla="*/ 5469352 h 6858000"/>
                <a:gd name="connsiteX22" fmla="*/ 8548532 w 9767847"/>
                <a:gd name="connsiteY22" fmla="*/ 5417493 h 6858000"/>
                <a:gd name="connsiteX23" fmla="*/ 8729473 w 9767847"/>
                <a:gd name="connsiteY23" fmla="*/ 5314059 h 6858000"/>
                <a:gd name="connsiteX24" fmla="*/ 8770781 w 9767847"/>
                <a:gd name="connsiteY24" fmla="*/ 5287330 h 6858000"/>
                <a:gd name="connsiteX25" fmla="*/ 8790964 w 9767847"/>
                <a:gd name="connsiteY25" fmla="*/ 5273590 h 6858000"/>
                <a:gd name="connsiteX26" fmla="*/ 8810499 w 9767847"/>
                <a:gd name="connsiteY26" fmla="*/ 5259801 h 6858000"/>
                <a:gd name="connsiteX27" fmla="*/ 8883571 w 9767847"/>
                <a:gd name="connsiteY27" fmla="*/ 5202577 h 6858000"/>
                <a:gd name="connsiteX28" fmla="*/ 9006651 w 9767847"/>
                <a:gd name="connsiteY28" fmla="*/ 5074625 h 6858000"/>
                <a:gd name="connsiteX29" fmla="*/ 9033494 w 9767847"/>
                <a:gd name="connsiteY29" fmla="*/ 5038203 h 6858000"/>
                <a:gd name="connsiteX30" fmla="*/ 9040305 w 9767847"/>
                <a:gd name="connsiteY30" fmla="*/ 5028649 h 6858000"/>
                <a:gd name="connsiteX31" fmla="*/ 9046568 w 9767847"/>
                <a:gd name="connsiteY31" fmla="*/ 5019379 h 6858000"/>
                <a:gd name="connsiteX32" fmla="*/ 9058846 w 9767847"/>
                <a:gd name="connsiteY32" fmla="*/ 5000743 h 6858000"/>
                <a:gd name="connsiteX33" fmla="*/ 9104529 w 9767847"/>
                <a:gd name="connsiteY33" fmla="*/ 4922203 h 6858000"/>
                <a:gd name="connsiteX34" fmla="*/ 9181081 w 9767847"/>
                <a:gd name="connsiteY34" fmla="*/ 4748792 h 6858000"/>
                <a:gd name="connsiteX35" fmla="*/ 9240731 w 9767847"/>
                <a:gd name="connsiteY35" fmla="*/ 4561970 h 6858000"/>
                <a:gd name="connsiteX36" fmla="*/ 9265388 w 9767847"/>
                <a:gd name="connsiteY36" fmla="*/ 4465171 h 6858000"/>
                <a:gd name="connsiteX37" fmla="*/ 9276571 w 9767847"/>
                <a:gd name="connsiteY37" fmla="*/ 4416041 h 6858000"/>
                <a:gd name="connsiteX38" fmla="*/ 9281841 w 9767847"/>
                <a:gd name="connsiteY38" fmla="*/ 4391477 h 6858000"/>
                <a:gd name="connsiteX39" fmla="*/ 9286513 w 9767847"/>
                <a:gd name="connsiteY39" fmla="*/ 4368936 h 6858000"/>
                <a:gd name="connsiteX40" fmla="*/ 9296754 w 9767847"/>
                <a:gd name="connsiteY40" fmla="*/ 4316136 h 6858000"/>
                <a:gd name="connsiteX41" fmla="*/ 9301029 w 9767847"/>
                <a:gd name="connsiteY41" fmla="*/ 4293172 h 6858000"/>
                <a:gd name="connsiteX42" fmla="*/ 9302818 w 9767847"/>
                <a:gd name="connsiteY42" fmla="*/ 4282679 h 6858000"/>
                <a:gd name="connsiteX43" fmla="*/ 9304658 w 9767847"/>
                <a:gd name="connsiteY43" fmla="*/ 4270914 h 6858000"/>
                <a:gd name="connsiteX44" fmla="*/ 9312810 w 9767847"/>
                <a:gd name="connsiteY44" fmla="*/ 4220043 h 6858000"/>
                <a:gd name="connsiteX45" fmla="*/ 9316887 w 9767847"/>
                <a:gd name="connsiteY45" fmla="*/ 4194584 h 6858000"/>
                <a:gd name="connsiteX46" fmla="*/ 9318923 w 9767847"/>
                <a:gd name="connsiteY46" fmla="*/ 4181878 h 6858000"/>
                <a:gd name="connsiteX47" fmla="*/ 9320515 w 9767847"/>
                <a:gd name="connsiteY47" fmla="*/ 4168984 h 6858000"/>
                <a:gd name="connsiteX48" fmla="*/ 9332445 w 9767847"/>
                <a:gd name="connsiteY48" fmla="*/ 4069079 h 6858000"/>
                <a:gd name="connsiteX49" fmla="*/ 9336173 w 9767847"/>
                <a:gd name="connsiteY49" fmla="*/ 4022774 h 6858000"/>
                <a:gd name="connsiteX50" fmla="*/ 9340199 w 9767847"/>
                <a:gd name="connsiteY50" fmla="*/ 3969269 h 6858000"/>
                <a:gd name="connsiteX51" fmla="*/ 9347557 w 9767847"/>
                <a:gd name="connsiteY51" fmla="*/ 3770070 h 6858000"/>
                <a:gd name="connsiteX52" fmla="*/ 9346364 w 9767847"/>
                <a:gd name="connsiteY52" fmla="*/ 3669036 h 6858000"/>
                <a:gd name="connsiteX53" fmla="*/ 9344921 w 9767847"/>
                <a:gd name="connsiteY53" fmla="*/ 3619341 h 6858000"/>
                <a:gd name="connsiteX54" fmla="*/ 9344524 w 9767847"/>
                <a:gd name="connsiteY54" fmla="*/ 3607624 h 6858000"/>
                <a:gd name="connsiteX55" fmla="*/ 9343728 w 9767847"/>
                <a:gd name="connsiteY55" fmla="*/ 3594872 h 6858000"/>
                <a:gd name="connsiteX56" fmla="*/ 9342188 w 9767847"/>
                <a:gd name="connsiteY56" fmla="*/ 3569366 h 6858000"/>
                <a:gd name="connsiteX57" fmla="*/ 9339056 w 9767847"/>
                <a:gd name="connsiteY57" fmla="*/ 3518354 h 6858000"/>
                <a:gd name="connsiteX58" fmla="*/ 9334334 w 9767847"/>
                <a:gd name="connsiteY58" fmla="*/ 3467155 h 6858000"/>
                <a:gd name="connsiteX59" fmla="*/ 9329363 w 9767847"/>
                <a:gd name="connsiteY59" fmla="*/ 3415908 h 6858000"/>
                <a:gd name="connsiteX60" fmla="*/ 9328319 w 9767847"/>
                <a:gd name="connsiteY60" fmla="*/ 3404755 h 6858000"/>
                <a:gd name="connsiteX61" fmla="*/ 9327177 w 9767847"/>
                <a:gd name="connsiteY61" fmla="*/ 3394214 h 6858000"/>
                <a:gd name="connsiteX62" fmla="*/ 9324293 w 9767847"/>
                <a:gd name="connsiteY62" fmla="*/ 3370872 h 6858000"/>
                <a:gd name="connsiteX63" fmla="*/ 9320763 w 9767847"/>
                <a:gd name="connsiteY63" fmla="*/ 3344427 h 6858000"/>
                <a:gd name="connsiteX64" fmla="*/ 9317184 w 9767847"/>
                <a:gd name="connsiteY64" fmla="*/ 3315343 h 6858000"/>
                <a:gd name="connsiteX65" fmla="*/ 9311021 w 9767847"/>
                <a:gd name="connsiteY65" fmla="*/ 3270309 h 6858000"/>
                <a:gd name="connsiteX66" fmla="*/ 9302719 w 9767847"/>
                <a:gd name="connsiteY66" fmla="*/ 3219815 h 6858000"/>
                <a:gd name="connsiteX67" fmla="*/ 9293970 w 9767847"/>
                <a:gd name="connsiteY67" fmla="*/ 3169887 h 6858000"/>
                <a:gd name="connsiteX68" fmla="*/ 9252065 w 9767847"/>
                <a:gd name="connsiteY68" fmla="*/ 2971205 h 6858000"/>
                <a:gd name="connsiteX69" fmla="*/ 9227211 w 9767847"/>
                <a:gd name="connsiteY69" fmla="*/ 2872571 h 6858000"/>
                <a:gd name="connsiteX70" fmla="*/ 9220699 w 9767847"/>
                <a:gd name="connsiteY70" fmla="*/ 2848524 h 6858000"/>
                <a:gd name="connsiteX71" fmla="*/ 9213740 w 9767847"/>
                <a:gd name="connsiteY71" fmla="*/ 2824289 h 6858000"/>
                <a:gd name="connsiteX72" fmla="*/ 9199374 w 9767847"/>
                <a:gd name="connsiteY72" fmla="*/ 2775536 h 6858000"/>
                <a:gd name="connsiteX73" fmla="*/ 9061829 w 9767847"/>
                <a:gd name="connsiteY73" fmla="*/ 2389515 h 6858000"/>
                <a:gd name="connsiteX74" fmla="*/ 8978865 w 9767847"/>
                <a:gd name="connsiteY74" fmla="*/ 2200953 h 6858000"/>
                <a:gd name="connsiteX75" fmla="*/ 8956694 w 9767847"/>
                <a:gd name="connsiteY75" fmla="*/ 2154317 h 6858000"/>
                <a:gd name="connsiteX76" fmla="*/ 8934176 w 9767847"/>
                <a:gd name="connsiteY76" fmla="*/ 2108012 h 6858000"/>
                <a:gd name="connsiteX77" fmla="*/ 8887151 w 9767847"/>
                <a:gd name="connsiteY77" fmla="*/ 2015448 h 6858000"/>
                <a:gd name="connsiteX78" fmla="*/ 8787533 w 9767847"/>
                <a:gd name="connsiteY78" fmla="*/ 1832625 h 6858000"/>
                <a:gd name="connsiteX79" fmla="*/ 8761485 w 9767847"/>
                <a:gd name="connsiteY79" fmla="*/ 1787496 h 6858000"/>
                <a:gd name="connsiteX80" fmla="*/ 8734791 w 9767847"/>
                <a:gd name="connsiteY80" fmla="*/ 1741991 h 6858000"/>
                <a:gd name="connsiteX81" fmla="*/ 8680808 w 9767847"/>
                <a:gd name="connsiteY81" fmla="*/ 1652910 h 6858000"/>
                <a:gd name="connsiteX82" fmla="*/ 8567024 w 9767847"/>
                <a:gd name="connsiteY82" fmla="*/ 1477004 h 6858000"/>
                <a:gd name="connsiteX83" fmla="*/ 8537446 w 9767847"/>
                <a:gd name="connsiteY83" fmla="*/ 1433428 h 6858000"/>
                <a:gd name="connsiteX84" fmla="*/ 8507423 w 9767847"/>
                <a:gd name="connsiteY84" fmla="*/ 1389994 h 6858000"/>
                <a:gd name="connsiteX85" fmla="*/ 8446529 w 9767847"/>
                <a:gd name="connsiteY85" fmla="*/ 1304393 h 6858000"/>
                <a:gd name="connsiteX86" fmla="*/ 8319224 w 9767847"/>
                <a:gd name="connsiteY86" fmla="*/ 1135124 h 6858000"/>
                <a:gd name="connsiteX87" fmla="*/ 8286366 w 9767847"/>
                <a:gd name="connsiteY87" fmla="*/ 1093148 h 6858000"/>
                <a:gd name="connsiteX88" fmla="*/ 8270161 w 9767847"/>
                <a:gd name="connsiteY88" fmla="*/ 1072538 h 6858000"/>
                <a:gd name="connsiteX89" fmla="*/ 8253856 w 9767847"/>
                <a:gd name="connsiteY89" fmla="*/ 1052254 h 6858000"/>
                <a:gd name="connsiteX90" fmla="*/ 8186352 w 9767847"/>
                <a:gd name="connsiteY90" fmla="*/ 970373 h 6858000"/>
                <a:gd name="connsiteX91" fmla="*/ 8046768 w 9767847"/>
                <a:gd name="connsiteY91" fmla="*/ 809527 h 6858000"/>
                <a:gd name="connsiteX92" fmla="*/ 8010927 w 9767847"/>
                <a:gd name="connsiteY92" fmla="*/ 769951 h 6858000"/>
                <a:gd name="connsiteX93" fmla="*/ 7974788 w 9767847"/>
                <a:gd name="connsiteY93" fmla="*/ 730751 h 6858000"/>
                <a:gd name="connsiteX94" fmla="*/ 7901070 w 9767847"/>
                <a:gd name="connsiteY94" fmla="*/ 652823 h 6858000"/>
                <a:gd name="connsiteX95" fmla="*/ 7750054 w 9767847"/>
                <a:gd name="connsiteY95" fmla="*/ 501106 h 6858000"/>
                <a:gd name="connsiteX96" fmla="*/ 7592277 w 9767847"/>
                <a:gd name="connsiteY96" fmla="*/ 355319 h 6858000"/>
                <a:gd name="connsiteX97" fmla="*/ 7257734 w 9767847"/>
                <a:gd name="connsiteY97" fmla="*/ 81062 h 6858000"/>
                <a:gd name="connsiteX98" fmla="*/ 1892109 w 9767847"/>
                <a:gd name="connsiteY98" fmla="*/ 0 h 6858000"/>
                <a:gd name="connsiteX99" fmla="*/ 2298402 w 9767847"/>
                <a:gd name="connsiteY99" fmla="*/ 0 h 6858000"/>
                <a:gd name="connsiteX100" fmla="*/ 2135542 w 9767847"/>
                <a:gd name="connsiteY100" fmla="*/ 121879 h 6858000"/>
                <a:gd name="connsiteX101" fmla="*/ 1969576 w 9767847"/>
                <a:gd name="connsiteY101" fmla="*/ 259084 h 6858000"/>
                <a:gd name="connsiteX102" fmla="*/ 1659938 w 9767847"/>
                <a:gd name="connsiteY102" fmla="*/ 553953 h 6858000"/>
                <a:gd name="connsiteX103" fmla="*/ 729383 w 9767847"/>
                <a:gd name="connsiteY103" fmla="*/ 1940578 h 6858000"/>
                <a:gd name="connsiteX104" fmla="*/ 578465 w 9767847"/>
                <a:gd name="connsiteY104" fmla="*/ 2324905 h 6858000"/>
                <a:gd name="connsiteX105" fmla="*/ 465080 w 9767847"/>
                <a:gd name="connsiteY105" fmla="*/ 2718973 h 6858000"/>
                <a:gd name="connsiteX106" fmla="*/ 423820 w 9767847"/>
                <a:gd name="connsiteY106" fmla="*/ 2919535 h 6858000"/>
                <a:gd name="connsiteX107" fmla="*/ 392355 w 9767847"/>
                <a:gd name="connsiteY107" fmla="*/ 3122169 h 6858000"/>
                <a:gd name="connsiteX108" fmla="*/ 358801 w 9767847"/>
                <a:gd name="connsiteY108" fmla="*/ 3531013 h 6858000"/>
                <a:gd name="connsiteX109" fmla="*/ 410350 w 9767847"/>
                <a:gd name="connsiteY109" fmla="*/ 4352324 h 6858000"/>
                <a:gd name="connsiteX110" fmla="*/ 449022 w 9767847"/>
                <a:gd name="connsiteY110" fmla="*/ 4555147 h 6858000"/>
                <a:gd name="connsiteX111" fmla="*/ 498882 w 9767847"/>
                <a:gd name="connsiteY111" fmla="*/ 4756463 h 6858000"/>
                <a:gd name="connsiteX112" fmla="*/ 559775 w 9767847"/>
                <a:gd name="connsiteY112" fmla="*/ 4955755 h 6858000"/>
                <a:gd name="connsiteX113" fmla="*/ 631406 w 9767847"/>
                <a:gd name="connsiteY113" fmla="*/ 5152084 h 6858000"/>
                <a:gd name="connsiteX114" fmla="*/ 1023461 w 9767847"/>
                <a:gd name="connsiteY114" fmla="*/ 5898055 h 6858000"/>
                <a:gd name="connsiteX115" fmla="*/ 1575880 w 9767847"/>
                <a:gd name="connsiteY115" fmla="*/ 6551744 h 6858000"/>
                <a:gd name="connsiteX116" fmla="*/ 1905228 w 9767847"/>
                <a:gd name="connsiteY116" fmla="*/ 6833566 h 6858000"/>
                <a:gd name="connsiteX117" fmla="*/ 1938629 w 9767847"/>
                <a:gd name="connsiteY117" fmla="*/ 6858000 h 6858000"/>
                <a:gd name="connsiteX118" fmla="*/ 1368607 w 9767847"/>
                <a:gd name="connsiteY118" fmla="*/ 6858000 h 6858000"/>
                <a:gd name="connsiteX119" fmla="*/ 1115251 w 9767847"/>
                <a:gd name="connsiteY119" fmla="*/ 6594103 h 6858000"/>
                <a:gd name="connsiteX120" fmla="*/ 0 w 9767847"/>
                <a:gd name="connsiteY120" fmla="*/ 3653129 h 6858000"/>
                <a:gd name="connsiteX121" fmla="*/ 1777294 w 9767847"/>
                <a:gd name="connsiteY121" fmla="*/ 8541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9767847" h="6858000">
                  <a:moveTo>
                    <a:pt x="7145704" y="0"/>
                  </a:moveTo>
                  <a:lnTo>
                    <a:pt x="7875738" y="0"/>
                  </a:lnTo>
                  <a:lnTo>
                    <a:pt x="7990553" y="85415"/>
                  </a:lnTo>
                  <a:cubicBezTo>
                    <a:pt x="9075991" y="933432"/>
                    <a:pt x="9767847" y="2216793"/>
                    <a:pt x="9767847" y="3653129"/>
                  </a:cubicBezTo>
                  <a:cubicBezTo>
                    <a:pt x="9767847" y="4770280"/>
                    <a:pt x="9349317" y="5794890"/>
                    <a:pt x="8652597" y="6594103"/>
                  </a:cubicBezTo>
                  <a:lnTo>
                    <a:pt x="8399240" y="6858000"/>
                  </a:lnTo>
                  <a:lnTo>
                    <a:pt x="6766926" y="6858000"/>
                  </a:lnTo>
                  <a:lnTo>
                    <a:pt x="6804586" y="6821201"/>
                  </a:lnTo>
                  <a:lnTo>
                    <a:pt x="6881735" y="6745295"/>
                  </a:lnTo>
                  <a:cubicBezTo>
                    <a:pt x="6907435" y="6719979"/>
                    <a:pt x="6933134" y="6694896"/>
                    <a:pt x="6958883" y="6668920"/>
                  </a:cubicBezTo>
                  <a:lnTo>
                    <a:pt x="7267925" y="6359792"/>
                  </a:lnTo>
                  <a:lnTo>
                    <a:pt x="7424360" y="6204783"/>
                  </a:lnTo>
                  <a:cubicBezTo>
                    <a:pt x="7450754" y="6178900"/>
                    <a:pt x="7477598" y="6152829"/>
                    <a:pt x="7504938" y="6126806"/>
                  </a:cubicBezTo>
                  <a:lnTo>
                    <a:pt x="7546396" y="6087795"/>
                  </a:lnTo>
                  <a:cubicBezTo>
                    <a:pt x="7560264" y="6074901"/>
                    <a:pt x="7574780" y="6061630"/>
                    <a:pt x="7588002" y="6049630"/>
                  </a:cubicBezTo>
                  <a:lnTo>
                    <a:pt x="7631000" y="6010807"/>
                  </a:lnTo>
                  <a:lnTo>
                    <a:pt x="7675440" y="5972407"/>
                  </a:lnTo>
                  <a:cubicBezTo>
                    <a:pt x="7690404" y="5959796"/>
                    <a:pt x="7705564" y="5947419"/>
                    <a:pt x="7720626" y="5934949"/>
                  </a:cubicBezTo>
                  <a:cubicBezTo>
                    <a:pt x="7735738" y="5922525"/>
                    <a:pt x="7751197" y="5910619"/>
                    <a:pt x="7766458" y="5898432"/>
                  </a:cubicBezTo>
                  <a:cubicBezTo>
                    <a:pt x="7827949" y="5850290"/>
                    <a:pt x="7890979" y="5804597"/>
                    <a:pt x="7955254" y="5760926"/>
                  </a:cubicBezTo>
                  <a:cubicBezTo>
                    <a:pt x="8083800" y="5673632"/>
                    <a:pt x="8216872" y="5594434"/>
                    <a:pt x="8352678" y="5521728"/>
                  </a:cubicBezTo>
                  <a:lnTo>
                    <a:pt x="8451350" y="5469352"/>
                  </a:lnTo>
                  <a:lnTo>
                    <a:pt x="8548532" y="5417493"/>
                  </a:lnTo>
                  <a:cubicBezTo>
                    <a:pt x="8612110" y="5383188"/>
                    <a:pt x="8673251" y="5349306"/>
                    <a:pt x="8729473" y="5314059"/>
                  </a:cubicBezTo>
                  <a:cubicBezTo>
                    <a:pt x="8743591" y="5305213"/>
                    <a:pt x="8757161" y="5296459"/>
                    <a:pt x="8770781" y="5287330"/>
                  </a:cubicBezTo>
                  <a:cubicBezTo>
                    <a:pt x="8777591" y="5282765"/>
                    <a:pt x="8784451" y="5278201"/>
                    <a:pt x="8790964" y="5273590"/>
                  </a:cubicBezTo>
                  <a:cubicBezTo>
                    <a:pt x="8797574" y="5268977"/>
                    <a:pt x="8804235" y="5264412"/>
                    <a:pt x="8810499" y="5259801"/>
                  </a:cubicBezTo>
                  <a:cubicBezTo>
                    <a:pt x="8835999" y="5241401"/>
                    <a:pt x="8860407" y="5222389"/>
                    <a:pt x="8883571" y="5202577"/>
                  </a:cubicBezTo>
                  <a:cubicBezTo>
                    <a:pt x="8929900" y="5162954"/>
                    <a:pt x="8971258" y="5120413"/>
                    <a:pt x="9006651" y="5074625"/>
                  </a:cubicBezTo>
                  <a:cubicBezTo>
                    <a:pt x="9015351" y="5063426"/>
                    <a:pt x="9024398" y="5050955"/>
                    <a:pt x="9033494" y="5038203"/>
                  </a:cubicBezTo>
                  <a:lnTo>
                    <a:pt x="9040305" y="5028649"/>
                  </a:lnTo>
                  <a:lnTo>
                    <a:pt x="9046568" y="5019379"/>
                  </a:lnTo>
                  <a:cubicBezTo>
                    <a:pt x="9050743" y="5013261"/>
                    <a:pt x="9054819" y="5007050"/>
                    <a:pt x="9058846" y="5000743"/>
                  </a:cubicBezTo>
                  <a:cubicBezTo>
                    <a:pt x="9075002" y="4975615"/>
                    <a:pt x="9090212" y="4949403"/>
                    <a:pt x="9104529" y="4922203"/>
                  </a:cubicBezTo>
                  <a:cubicBezTo>
                    <a:pt x="9133211" y="4867850"/>
                    <a:pt x="9158313" y="4809545"/>
                    <a:pt x="9181081" y="4748792"/>
                  </a:cubicBezTo>
                  <a:cubicBezTo>
                    <a:pt x="9203748" y="4688276"/>
                    <a:pt x="9223383" y="4625876"/>
                    <a:pt x="9240731" y="4561970"/>
                  </a:cubicBezTo>
                  <a:cubicBezTo>
                    <a:pt x="9249481" y="4530064"/>
                    <a:pt x="9257682" y="4497782"/>
                    <a:pt x="9265388" y="4465171"/>
                  </a:cubicBezTo>
                  <a:cubicBezTo>
                    <a:pt x="9269215" y="4448842"/>
                    <a:pt x="9272943" y="4432465"/>
                    <a:pt x="9276571" y="4416041"/>
                  </a:cubicBezTo>
                  <a:lnTo>
                    <a:pt x="9281841" y="4391477"/>
                  </a:lnTo>
                  <a:lnTo>
                    <a:pt x="9286513" y="4368936"/>
                  </a:lnTo>
                  <a:lnTo>
                    <a:pt x="9296754" y="4316136"/>
                  </a:lnTo>
                  <a:lnTo>
                    <a:pt x="9301029" y="4293172"/>
                  </a:lnTo>
                  <a:lnTo>
                    <a:pt x="9302818" y="4282679"/>
                  </a:lnTo>
                  <a:lnTo>
                    <a:pt x="9304658" y="4270914"/>
                  </a:lnTo>
                  <a:lnTo>
                    <a:pt x="9312810" y="4220043"/>
                  </a:lnTo>
                  <a:lnTo>
                    <a:pt x="9316887" y="4194584"/>
                  </a:lnTo>
                  <a:lnTo>
                    <a:pt x="9318923" y="4181878"/>
                  </a:lnTo>
                  <a:cubicBezTo>
                    <a:pt x="9319570" y="4177644"/>
                    <a:pt x="9319969" y="4173267"/>
                    <a:pt x="9320515" y="4168984"/>
                  </a:cubicBezTo>
                  <a:lnTo>
                    <a:pt x="9332445" y="4069079"/>
                  </a:lnTo>
                  <a:cubicBezTo>
                    <a:pt x="9333836" y="4056468"/>
                    <a:pt x="9334880" y="4040986"/>
                    <a:pt x="9336173" y="4022774"/>
                  </a:cubicBezTo>
                  <a:lnTo>
                    <a:pt x="9340199" y="3969269"/>
                  </a:lnTo>
                  <a:cubicBezTo>
                    <a:pt x="9345071" y="3903904"/>
                    <a:pt x="9347358" y="3837081"/>
                    <a:pt x="9347557" y="3770070"/>
                  </a:cubicBezTo>
                  <a:cubicBezTo>
                    <a:pt x="9347656" y="3736518"/>
                    <a:pt x="9347209" y="3702871"/>
                    <a:pt x="9346364" y="3669036"/>
                  </a:cubicBezTo>
                  <a:lnTo>
                    <a:pt x="9344921" y="3619341"/>
                  </a:lnTo>
                  <a:lnTo>
                    <a:pt x="9344524" y="3607624"/>
                  </a:lnTo>
                  <a:lnTo>
                    <a:pt x="9343728" y="3594872"/>
                  </a:lnTo>
                  <a:lnTo>
                    <a:pt x="9342188" y="3569366"/>
                  </a:lnTo>
                  <a:lnTo>
                    <a:pt x="9339056" y="3518354"/>
                  </a:lnTo>
                  <a:cubicBezTo>
                    <a:pt x="9337914" y="3501319"/>
                    <a:pt x="9335874" y="3484236"/>
                    <a:pt x="9334334" y="3467155"/>
                  </a:cubicBezTo>
                  <a:lnTo>
                    <a:pt x="9329363" y="3415908"/>
                  </a:lnTo>
                  <a:lnTo>
                    <a:pt x="9328319" y="3404755"/>
                  </a:lnTo>
                  <a:lnTo>
                    <a:pt x="9327177" y="3394214"/>
                  </a:lnTo>
                  <a:lnTo>
                    <a:pt x="9324293" y="3370872"/>
                  </a:lnTo>
                  <a:lnTo>
                    <a:pt x="9320763" y="3344427"/>
                  </a:lnTo>
                  <a:lnTo>
                    <a:pt x="9317184" y="3315343"/>
                  </a:lnTo>
                  <a:cubicBezTo>
                    <a:pt x="9315594" y="3300991"/>
                    <a:pt x="9313506" y="3286404"/>
                    <a:pt x="9311021" y="3270309"/>
                  </a:cubicBezTo>
                  <a:lnTo>
                    <a:pt x="9302719" y="3219815"/>
                  </a:lnTo>
                  <a:cubicBezTo>
                    <a:pt x="9299936" y="3203157"/>
                    <a:pt x="9297003" y="3186498"/>
                    <a:pt x="9293970" y="3169887"/>
                  </a:cubicBezTo>
                  <a:cubicBezTo>
                    <a:pt x="9281891" y="3103393"/>
                    <a:pt x="9267674" y="3037182"/>
                    <a:pt x="9252065" y="2971205"/>
                  </a:cubicBezTo>
                  <a:cubicBezTo>
                    <a:pt x="9244261" y="2938265"/>
                    <a:pt x="9235959" y="2905371"/>
                    <a:pt x="9227211" y="2872571"/>
                  </a:cubicBezTo>
                  <a:lnTo>
                    <a:pt x="9220699" y="2848524"/>
                  </a:lnTo>
                  <a:lnTo>
                    <a:pt x="9213740" y="2824289"/>
                  </a:lnTo>
                  <a:cubicBezTo>
                    <a:pt x="9209216" y="2808147"/>
                    <a:pt x="9204345" y="2791866"/>
                    <a:pt x="9199374" y="2775536"/>
                  </a:cubicBezTo>
                  <a:cubicBezTo>
                    <a:pt x="9159855" y="2645184"/>
                    <a:pt x="9114272" y="2516197"/>
                    <a:pt x="9061829" y="2389515"/>
                  </a:cubicBezTo>
                  <a:cubicBezTo>
                    <a:pt x="9035582" y="2326175"/>
                    <a:pt x="9008043" y="2263258"/>
                    <a:pt x="8978865" y="2200953"/>
                  </a:cubicBezTo>
                  <a:lnTo>
                    <a:pt x="8956694" y="2154317"/>
                  </a:lnTo>
                  <a:lnTo>
                    <a:pt x="8934176" y="2108012"/>
                  </a:lnTo>
                  <a:cubicBezTo>
                    <a:pt x="8918915" y="2077189"/>
                    <a:pt x="8903157" y="2046130"/>
                    <a:pt x="8887151" y="2015448"/>
                  </a:cubicBezTo>
                  <a:cubicBezTo>
                    <a:pt x="8854988" y="1953989"/>
                    <a:pt x="8822082" y="1892908"/>
                    <a:pt x="8787533" y="1832625"/>
                  </a:cubicBezTo>
                  <a:lnTo>
                    <a:pt x="8761485" y="1787496"/>
                  </a:lnTo>
                  <a:lnTo>
                    <a:pt x="8734791" y="1741991"/>
                  </a:lnTo>
                  <a:cubicBezTo>
                    <a:pt x="8717047" y="1711921"/>
                    <a:pt x="8699200" y="1682461"/>
                    <a:pt x="8680808" y="1652910"/>
                  </a:cubicBezTo>
                  <a:cubicBezTo>
                    <a:pt x="8644322" y="1593756"/>
                    <a:pt x="8606194" y="1535216"/>
                    <a:pt x="8567024" y="1477004"/>
                  </a:cubicBezTo>
                  <a:lnTo>
                    <a:pt x="8537446" y="1433428"/>
                  </a:lnTo>
                  <a:lnTo>
                    <a:pt x="8507423" y="1389994"/>
                  </a:lnTo>
                  <a:cubicBezTo>
                    <a:pt x="8487390" y="1361382"/>
                    <a:pt x="8467158" y="1332817"/>
                    <a:pt x="8446529" y="1304393"/>
                  </a:cubicBezTo>
                  <a:cubicBezTo>
                    <a:pt x="8405271" y="1247595"/>
                    <a:pt x="8362718" y="1191218"/>
                    <a:pt x="8319224" y="1135124"/>
                  </a:cubicBezTo>
                  <a:lnTo>
                    <a:pt x="8286366" y="1093148"/>
                  </a:lnTo>
                  <a:lnTo>
                    <a:pt x="8270161" y="1072538"/>
                  </a:lnTo>
                  <a:lnTo>
                    <a:pt x="8253856" y="1052254"/>
                  </a:lnTo>
                  <a:cubicBezTo>
                    <a:pt x="8231636" y="1024773"/>
                    <a:pt x="8209117" y="997479"/>
                    <a:pt x="8186352" y="970373"/>
                  </a:cubicBezTo>
                  <a:cubicBezTo>
                    <a:pt x="8140917" y="916020"/>
                    <a:pt x="8094240" y="862515"/>
                    <a:pt x="8046768" y="809527"/>
                  </a:cubicBezTo>
                  <a:lnTo>
                    <a:pt x="8010927" y="769951"/>
                  </a:lnTo>
                  <a:lnTo>
                    <a:pt x="7974788" y="730751"/>
                  </a:lnTo>
                  <a:cubicBezTo>
                    <a:pt x="7950382" y="704587"/>
                    <a:pt x="7925824" y="678563"/>
                    <a:pt x="7901070" y="652823"/>
                  </a:cubicBezTo>
                  <a:cubicBezTo>
                    <a:pt x="7851510" y="601387"/>
                    <a:pt x="7801404" y="550612"/>
                    <a:pt x="7750054" y="501106"/>
                  </a:cubicBezTo>
                  <a:cubicBezTo>
                    <a:pt x="7698902" y="451742"/>
                    <a:pt x="7645913" y="403036"/>
                    <a:pt x="7592277" y="355319"/>
                  </a:cubicBezTo>
                  <a:cubicBezTo>
                    <a:pt x="7484856" y="259884"/>
                    <a:pt x="7373308" y="168402"/>
                    <a:pt x="7257734" y="81062"/>
                  </a:cubicBezTo>
                  <a:close/>
                  <a:moveTo>
                    <a:pt x="1892109" y="0"/>
                  </a:moveTo>
                  <a:lnTo>
                    <a:pt x="2298402" y="0"/>
                  </a:lnTo>
                  <a:lnTo>
                    <a:pt x="2135542" y="121879"/>
                  </a:lnTo>
                  <a:cubicBezTo>
                    <a:pt x="2078998" y="166378"/>
                    <a:pt x="2023659" y="212143"/>
                    <a:pt x="1969576" y="259084"/>
                  </a:cubicBezTo>
                  <a:cubicBezTo>
                    <a:pt x="1861309" y="352918"/>
                    <a:pt x="1758064" y="451412"/>
                    <a:pt x="1659938" y="553953"/>
                  </a:cubicBezTo>
                  <a:cubicBezTo>
                    <a:pt x="1266987" y="964444"/>
                    <a:pt x="953820" y="1435593"/>
                    <a:pt x="729383" y="1940578"/>
                  </a:cubicBezTo>
                  <a:cubicBezTo>
                    <a:pt x="673260" y="2066459"/>
                    <a:pt x="622855" y="2195070"/>
                    <a:pt x="578465" y="2324905"/>
                  </a:cubicBezTo>
                  <a:cubicBezTo>
                    <a:pt x="534125" y="2454785"/>
                    <a:pt x="496147" y="2586314"/>
                    <a:pt x="465080" y="2718973"/>
                  </a:cubicBezTo>
                  <a:cubicBezTo>
                    <a:pt x="449769" y="2785089"/>
                    <a:pt x="435850" y="2852289"/>
                    <a:pt x="423820" y="2919535"/>
                  </a:cubicBezTo>
                  <a:cubicBezTo>
                    <a:pt x="411840" y="2986829"/>
                    <a:pt x="401054" y="3054358"/>
                    <a:pt x="392355" y="3122169"/>
                  </a:cubicBezTo>
                  <a:cubicBezTo>
                    <a:pt x="374509" y="3257744"/>
                    <a:pt x="363424" y="3393978"/>
                    <a:pt x="358801" y="3531013"/>
                  </a:cubicBezTo>
                  <a:cubicBezTo>
                    <a:pt x="349009" y="3804941"/>
                    <a:pt x="366357" y="4079668"/>
                    <a:pt x="410350" y="4352324"/>
                  </a:cubicBezTo>
                  <a:cubicBezTo>
                    <a:pt x="421286" y="4420230"/>
                    <a:pt x="434209" y="4487758"/>
                    <a:pt x="449022" y="4555147"/>
                  </a:cubicBezTo>
                  <a:cubicBezTo>
                    <a:pt x="463737" y="4622534"/>
                    <a:pt x="480389" y="4689686"/>
                    <a:pt x="498882" y="4756463"/>
                  </a:cubicBezTo>
                  <a:cubicBezTo>
                    <a:pt x="517373" y="4823239"/>
                    <a:pt x="537704" y="4889733"/>
                    <a:pt x="559775" y="4955755"/>
                  </a:cubicBezTo>
                  <a:cubicBezTo>
                    <a:pt x="581946" y="5021873"/>
                    <a:pt x="605358" y="5087473"/>
                    <a:pt x="631406" y="5152084"/>
                  </a:cubicBezTo>
                  <a:cubicBezTo>
                    <a:pt x="734055" y="5411706"/>
                    <a:pt x="865188" y="5662668"/>
                    <a:pt x="1023461" y="5898055"/>
                  </a:cubicBezTo>
                  <a:cubicBezTo>
                    <a:pt x="1181487" y="6133676"/>
                    <a:pt x="1367051" y="6353345"/>
                    <a:pt x="1575880" y="6551744"/>
                  </a:cubicBezTo>
                  <a:cubicBezTo>
                    <a:pt x="1680269" y="6651014"/>
                    <a:pt x="1790338" y="6745037"/>
                    <a:pt x="1905228" y="6833566"/>
                  </a:cubicBezTo>
                  <a:lnTo>
                    <a:pt x="1938629" y="6858000"/>
                  </a:lnTo>
                  <a:lnTo>
                    <a:pt x="1368607" y="6858000"/>
                  </a:lnTo>
                  <a:lnTo>
                    <a:pt x="1115251" y="6594103"/>
                  </a:lnTo>
                  <a:cubicBezTo>
                    <a:pt x="418530" y="5794890"/>
                    <a:pt x="0" y="4770280"/>
                    <a:pt x="0" y="3653129"/>
                  </a:cubicBezTo>
                  <a:cubicBezTo>
                    <a:pt x="0" y="2216793"/>
                    <a:pt x="691856" y="933432"/>
                    <a:pt x="1777294" y="85415"/>
                  </a:cubicBez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lt1"/>
                </a:solidFill>
              </a:endParaRPr>
            </a:p>
          </p:txBody>
        </p:sp>
      </p:grpSp>
      <p:sp>
        <p:nvSpPr>
          <p:cNvPr id="2" name="Titre 1">
            <a:extLst>
              <a:ext uri="{FF2B5EF4-FFF2-40B4-BE49-F238E27FC236}">
                <a16:creationId xmlns:a16="http://schemas.microsoft.com/office/drawing/2014/main" id="{1D323C54-1274-07B0-B07E-260EF8F5A652}"/>
              </a:ext>
            </a:extLst>
          </p:cNvPr>
          <p:cNvSpPr>
            <a:spLocks noGrp="1"/>
          </p:cNvSpPr>
          <p:nvPr>
            <p:ph type="ctrTitle"/>
          </p:nvPr>
        </p:nvSpPr>
        <p:spPr>
          <a:xfrm>
            <a:off x="3045368" y="2043664"/>
            <a:ext cx="6105194" cy="1250866"/>
          </a:xfrm>
        </p:spPr>
        <p:txBody>
          <a:bodyPr>
            <a:normAutofit/>
          </a:bodyPr>
          <a:lstStyle/>
          <a:p>
            <a:r>
              <a:rPr lang="en-US" sz="5200" dirty="0">
                <a:solidFill>
                  <a:schemeClr val="tx2"/>
                </a:solidFill>
              </a:rPr>
              <a:t>Spring Actuator</a:t>
            </a:r>
            <a:endParaRPr lang="fr-FR" sz="5200" dirty="0">
              <a:solidFill>
                <a:schemeClr val="tx2"/>
              </a:solidFill>
            </a:endParaRPr>
          </a:p>
        </p:txBody>
      </p:sp>
    </p:spTree>
    <p:extLst>
      <p:ext uri="{BB962C8B-B14F-4D97-AF65-F5344CB8AC3E}">
        <p14:creationId xmlns:p14="http://schemas.microsoft.com/office/powerpoint/2010/main" val="971470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F75AD06-DFC4-4B3A-8490-330823D081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FC587C93-0840-40DF-96D5-D1F2137E64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12" name="Group 11">
            <a:extLst>
              <a:ext uri="{FF2B5EF4-FFF2-40B4-BE49-F238E27FC236}">
                <a16:creationId xmlns:a16="http://schemas.microsoft.com/office/drawing/2014/main" id="{5E02D55A-F529-4B19-BAF9-F63240A7B49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3839" y="0"/>
            <a:ext cx="4324865" cy="2641149"/>
            <a:chOff x="6867015" y="-1"/>
            <a:chExt cx="5324985" cy="3251912"/>
          </a:xfrm>
          <a:solidFill>
            <a:schemeClr val="accent5">
              <a:alpha val="10000"/>
            </a:schemeClr>
          </a:solidFill>
        </p:grpSpPr>
        <p:sp>
          <p:nvSpPr>
            <p:cNvPr id="13" name="Freeform: Shape 12">
              <a:extLst>
                <a:ext uri="{FF2B5EF4-FFF2-40B4-BE49-F238E27FC236}">
                  <a16:creationId xmlns:a16="http://schemas.microsoft.com/office/drawing/2014/main" id="{60367E3C-3947-493D-9458-5955DB20AE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1E8D9785-21DB-4CE6-B138-2999AD6161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43AA5AD5-8F29-4165-8112-305DDDDDD0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2A4EC0CF-F38F-4D7F-B48D-9A26E814DF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id="{47A3A52F-BCB3-444D-9372-EE018B135C4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8535970" y="4114799"/>
            <a:ext cx="3655725" cy="2743201"/>
            <a:chOff x="-305" y="-1"/>
            <a:chExt cx="3832880" cy="2876136"/>
          </a:xfrm>
        </p:grpSpPr>
        <p:sp>
          <p:nvSpPr>
            <p:cNvPr id="19" name="Freeform: Shape 18">
              <a:extLst>
                <a:ext uri="{FF2B5EF4-FFF2-40B4-BE49-F238E27FC236}">
                  <a16:creationId xmlns:a16="http://schemas.microsoft.com/office/drawing/2014/main" id="{91E32C13-DED6-4967-85B8-68DD77103F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38DDA515-BC6A-47FB-951E-E1E7928750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B97EEFA7-6787-4EC0-8284-6D3D273061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1A9621AC-50AB-4B43-896D-78FE571A38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 name="ZoneTexte 4">
            <a:extLst>
              <a:ext uri="{FF2B5EF4-FFF2-40B4-BE49-F238E27FC236}">
                <a16:creationId xmlns:a16="http://schemas.microsoft.com/office/drawing/2014/main" id="{D549AA6A-FD15-31F9-9FD2-28B3D4A893D5}"/>
              </a:ext>
            </a:extLst>
          </p:cNvPr>
          <p:cNvSpPr txBox="1"/>
          <p:nvPr/>
        </p:nvSpPr>
        <p:spPr>
          <a:xfrm>
            <a:off x="652695" y="946730"/>
            <a:ext cx="11086223" cy="3600986"/>
          </a:xfrm>
          <a:prstGeom prst="rect">
            <a:avLst/>
          </a:prstGeom>
          <a:noFill/>
        </p:spPr>
        <p:txBody>
          <a:bodyPr wrap="square">
            <a:spAutoFit/>
          </a:bodyPr>
          <a:lstStyle/>
          <a:p>
            <a:pPr marL="285750" indent="-285750">
              <a:spcAft>
                <a:spcPts val="600"/>
              </a:spcAft>
              <a:buFont typeface="Arial" panose="020B0604020202020204" pitchFamily="34" charset="0"/>
              <a:buChar char="•"/>
            </a:pPr>
            <a:r>
              <a:rPr lang="fr-FR" sz="1800" b="0" i="0" u="none" strike="noStrike" baseline="0" dirty="0">
                <a:solidFill>
                  <a:srgbClr val="000000"/>
                </a:solidFill>
              </a:rPr>
              <a:t>Au niveau du projet local «config-server-repo» modifier la valeur de mes-</a:t>
            </a:r>
            <a:r>
              <a:rPr lang="fr-FR" sz="1800" b="0" i="0" u="none" strike="noStrike" baseline="0" dirty="0" err="1">
                <a:solidFill>
                  <a:srgbClr val="000000"/>
                </a:solidFill>
              </a:rPr>
              <a:t>configs.limitDeProduits</a:t>
            </a:r>
            <a:r>
              <a:rPr lang="fr-FR" sz="1800" b="0" i="0" u="none" strike="noStrike" baseline="0" dirty="0">
                <a:solidFill>
                  <a:srgbClr val="000000"/>
                </a:solidFill>
              </a:rPr>
              <a:t>= 4</a:t>
            </a:r>
          </a:p>
          <a:p>
            <a:pPr marL="285750" indent="-285750">
              <a:spcAft>
                <a:spcPts val="600"/>
              </a:spcAft>
              <a:buFont typeface="Arial" panose="020B0604020202020204" pitchFamily="34" charset="0"/>
              <a:buChar char="•"/>
            </a:pPr>
            <a:r>
              <a:rPr lang="fr-FR" sz="1800" b="0" i="0" u="none" strike="noStrike" baseline="0" dirty="0">
                <a:solidFill>
                  <a:srgbClr val="000000"/>
                </a:solidFill>
              </a:rPr>
              <a:t>Faire un commit et un push vers le repo Git.  Appeler http://localhost:9001/Produits</a:t>
            </a:r>
          </a:p>
          <a:p>
            <a:pPr marL="285750" indent="-285750">
              <a:spcAft>
                <a:spcPts val="600"/>
              </a:spcAft>
              <a:buFont typeface="Arial" panose="020B0604020202020204" pitchFamily="34" charset="0"/>
              <a:buChar char="•"/>
            </a:pPr>
            <a:r>
              <a:rPr lang="fr-FR" sz="1800" b="1" i="0" u="none" strike="noStrike" baseline="0" dirty="0">
                <a:solidFill>
                  <a:srgbClr val="000000"/>
                </a:solidFill>
              </a:rPr>
              <a:t>On obtient toujours la même liste de 3 produits uniquement </a:t>
            </a:r>
            <a:r>
              <a:rPr lang="fr-FR" sz="1800" b="0" i="0" u="none" strike="noStrike" baseline="0" dirty="0">
                <a:solidFill>
                  <a:srgbClr val="000000"/>
                </a:solidFill>
              </a:rPr>
              <a:t>et qui correspond à </a:t>
            </a:r>
            <a:r>
              <a:rPr lang="fr-FR" sz="1800" b="1" i="0" u="none" strike="noStrike" baseline="0" dirty="0">
                <a:solidFill>
                  <a:srgbClr val="000000"/>
                </a:solidFill>
              </a:rPr>
              <a:t>la configuration initiale </a:t>
            </a:r>
            <a:r>
              <a:rPr lang="fr-FR" sz="1800" b="0" i="0" u="none" strike="noStrike" baseline="0" dirty="0">
                <a:solidFill>
                  <a:srgbClr val="000000"/>
                </a:solidFill>
              </a:rPr>
              <a:t>du micro-service Pourquoi le micro-service </a:t>
            </a:r>
            <a:r>
              <a:rPr lang="fr-FR" sz="1800" b="1" i="0" u="none" strike="noStrike" baseline="0" dirty="0">
                <a:solidFill>
                  <a:srgbClr val="FF0000"/>
                </a:solidFill>
              </a:rPr>
              <a:t>n’a pas en compte la nouvelle valeur de configuration : «4» </a:t>
            </a:r>
            <a:r>
              <a:rPr lang="fr-FR" sz="1800" b="0" i="0" u="none" strike="noStrike" baseline="0" dirty="0">
                <a:solidFill>
                  <a:srgbClr val="000000"/>
                </a:solidFill>
              </a:rPr>
              <a:t>?</a:t>
            </a:r>
          </a:p>
          <a:p>
            <a:pPr marL="285750" indent="-285750">
              <a:spcAft>
                <a:spcPts val="600"/>
              </a:spcAft>
              <a:buFont typeface="Arial" panose="020B0604020202020204" pitchFamily="34" charset="0"/>
              <a:buChar char="•"/>
            </a:pPr>
            <a:r>
              <a:rPr lang="fr-FR" sz="1800" b="1" i="0" u="none" strike="noStrike" baseline="0" dirty="0">
                <a:solidFill>
                  <a:schemeClr val="accent4">
                    <a:lumMod val="75000"/>
                  </a:schemeClr>
                </a:solidFill>
              </a:rPr>
              <a:t>Réponse</a:t>
            </a:r>
            <a:r>
              <a:rPr lang="fr-FR" sz="1800" b="0" i="0" u="none" strike="noStrike" baseline="0" dirty="0">
                <a:solidFill>
                  <a:srgbClr val="000000"/>
                </a:solidFill>
              </a:rPr>
              <a:t> : La configuration est chargée une seule fois au démarrage du micro-service, pour des raisons de performance.</a:t>
            </a:r>
          </a:p>
          <a:p>
            <a:pPr marL="285750" indent="-285750">
              <a:spcAft>
                <a:spcPts val="600"/>
              </a:spcAft>
              <a:buFont typeface="Arial" panose="020B0604020202020204" pitchFamily="34" charset="0"/>
              <a:buChar char="•"/>
            </a:pPr>
            <a:r>
              <a:rPr lang="fr-FR" b="1" dirty="0">
                <a:solidFill>
                  <a:schemeClr val="accent6">
                    <a:lumMod val="75000"/>
                  </a:schemeClr>
                </a:solidFill>
              </a:rPr>
              <a:t>Solution</a:t>
            </a:r>
            <a:r>
              <a:rPr lang="fr-FR" dirty="0">
                <a:solidFill>
                  <a:srgbClr val="000000"/>
                </a:solidFill>
              </a:rPr>
              <a:t> : </a:t>
            </a:r>
          </a:p>
          <a:p>
            <a:pPr marL="742950" lvl="1" indent="-285750">
              <a:spcAft>
                <a:spcPts val="600"/>
              </a:spcAft>
              <a:buFont typeface="Arial" panose="020B0604020202020204" pitchFamily="34" charset="0"/>
              <a:buChar char="•"/>
            </a:pPr>
            <a:r>
              <a:rPr lang="fr-FR" b="0" i="0" u="none" strike="noStrike" baseline="0" dirty="0">
                <a:solidFill>
                  <a:srgbClr val="000000"/>
                </a:solidFill>
              </a:rPr>
              <a:t>Spring Cloud Config offre la possibilité de demander au micro-service de s'actualiser et de recharger le fichier de configuration : Envoyer un signal de «</a:t>
            </a:r>
            <a:r>
              <a:rPr lang="fr-FR" b="0" i="0" u="none" strike="noStrike" baseline="0" dirty="0" err="1">
                <a:solidFill>
                  <a:srgbClr val="000000"/>
                </a:solidFill>
              </a:rPr>
              <a:t>Refresh</a:t>
            </a:r>
            <a:r>
              <a:rPr lang="fr-FR" b="0" i="0" u="none" strike="noStrike" baseline="0" dirty="0">
                <a:solidFill>
                  <a:srgbClr val="000000"/>
                </a:solidFill>
              </a:rPr>
              <a:t>».</a:t>
            </a:r>
          </a:p>
          <a:p>
            <a:pPr marL="742950" lvl="1" indent="-285750">
              <a:spcAft>
                <a:spcPts val="600"/>
              </a:spcAft>
              <a:buFont typeface="Arial" panose="020B0604020202020204" pitchFamily="34" charset="0"/>
              <a:buChar char="•"/>
            </a:pPr>
            <a:r>
              <a:rPr lang="fr-FR" b="0" i="0" u="none" strike="noStrike" baseline="0" dirty="0">
                <a:solidFill>
                  <a:srgbClr val="000000"/>
                </a:solidFill>
              </a:rPr>
              <a:t>Ajouter </a:t>
            </a:r>
            <a:r>
              <a:rPr lang="fr-FR" b="1" i="0" u="none" strike="noStrike" baseline="0" dirty="0">
                <a:solidFill>
                  <a:schemeClr val="accent6">
                    <a:lumMod val="75000"/>
                  </a:schemeClr>
                </a:solidFill>
              </a:rPr>
              <a:t>Spring </a:t>
            </a:r>
            <a:r>
              <a:rPr lang="fr-FR" b="1" i="0" u="none" strike="noStrike" baseline="0" dirty="0" err="1">
                <a:solidFill>
                  <a:schemeClr val="accent6">
                    <a:lumMod val="75000"/>
                  </a:schemeClr>
                </a:solidFill>
              </a:rPr>
              <a:t>Actuator</a:t>
            </a:r>
            <a:r>
              <a:rPr lang="fr-FR" b="1" i="0" u="none" strike="noStrike" baseline="0" dirty="0">
                <a:solidFill>
                  <a:schemeClr val="accent6">
                    <a:lumMod val="75000"/>
                  </a:schemeClr>
                </a:solidFill>
              </a:rPr>
              <a:t> </a:t>
            </a:r>
            <a:r>
              <a:rPr lang="fr-FR" b="0" i="0" u="none" strike="noStrike" baseline="0" dirty="0">
                <a:solidFill>
                  <a:srgbClr val="000000"/>
                </a:solidFill>
              </a:rPr>
              <a:t>au micro-service, qui expose un URI /</a:t>
            </a:r>
            <a:r>
              <a:rPr lang="fr-FR" b="0" i="0" u="none" strike="noStrike" baseline="0" dirty="0" err="1">
                <a:solidFill>
                  <a:srgbClr val="000000"/>
                </a:solidFill>
              </a:rPr>
              <a:t>refresh</a:t>
            </a:r>
            <a:r>
              <a:rPr lang="fr-FR" b="0" i="0" u="none" strike="noStrike" baseline="0" dirty="0">
                <a:solidFill>
                  <a:srgbClr val="000000"/>
                </a:solidFill>
              </a:rPr>
              <a:t> permettant de forcer la réactualisation des valeurs de configuration.</a:t>
            </a:r>
          </a:p>
        </p:txBody>
      </p:sp>
      <p:sp>
        <p:nvSpPr>
          <p:cNvPr id="6" name="Titre 52">
            <a:extLst>
              <a:ext uri="{FF2B5EF4-FFF2-40B4-BE49-F238E27FC236}">
                <a16:creationId xmlns:a16="http://schemas.microsoft.com/office/drawing/2014/main" id="{0D5D8B87-EEA4-B752-8B41-2425FD271813}"/>
              </a:ext>
            </a:extLst>
          </p:cNvPr>
          <p:cNvSpPr txBox="1">
            <a:spLocks/>
          </p:cNvSpPr>
          <p:nvPr/>
        </p:nvSpPr>
        <p:spPr>
          <a:xfrm>
            <a:off x="838047" y="69056"/>
            <a:ext cx="10515600" cy="865010"/>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200" b="1" dirty="0">
                <a:solidFill>
                  <a:schemeClr val="tx2"/>
                </a:solidFill>
                <a:latin typeface="+mn-lt"/>
              </a:rPr>
              <a:t>Edge Micro-Services</a:t>
            </a:r>
            <a:r>
              <a:rPr lang="en-US" sz="3200" b="1" dirty="0">
                <a:solidFill>
                  <a:schemeClr val="tx2"/>
                </a:solidFill>
              </a:rPr>
              <a:t>: </a:t>
            </a:r>
            <a:r>
              <a:rPr lang="fr-FR" sz="2400" b="1" i="0" u="none" strike="noStrike" baseline="0" dirty="0">
                <a:solidFill>
                  <a:schemeClr val="accent6">
                    <a:lumMod val="75000"/>
                  </a:schemeClr>
                </a:solidFill>
                <a:latin typeface="+mn-lt"/>
              </a:rPr>
              <a:t>Spring </a:t>
            </a:r>
            <a:r>
              <a:rPr lang="fr-FR" sz="2400" b="1" i="0" u="none" strike="noStrike" baseline="0" dirty="0" err="1">
                <a:solidFill>
                  <a:schemeClr val="accent6">
                    <a:lumMod val="75000"/>
                  </a:schemeClr>
                </a:solidFill>
                <a:latin typeface="+mn-lt"/>
              </a:rPr>
              <a:t>Actuator</a:t>
            </a:r>
            <a:endParaRPr lang="fr-FR" sz="3200" b="1" dirty="0">
              <a:solidFill>
                <a:schemeClr val="accent6">
                  <a:lumMod val="75000"/>
                </a:schemeClr>
              </a:solidFill>
              <a:latin typeface="+mn-lt"/>
            </a:endParaRPr>
          </a:p>
        </p:txBody>
      </p:sp>
    </p:spTree>
    <p:extLst>
      <p:ext uri="{BB962C8B-B14F-4D97-AF65-F5344CB8AC3E}">
        <p14:creationId xmlns:p14="http://schemas.microsoft.com/office/powerpoint/2010/main" val="35909829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B675E79-3790-E00A-4D5A-2756E4ECC3F5}"/>
              </a:ext>
            </a:extLst>
          </p:cNvPr>
          <p:cNvSpPr>
            <a:spLocks noGrp="1"/>
          </p:cNvSpPr>
          <p:nvPr>
            <p:ph type="title"/>
          </p:nvPr>
        </p:nvSpPr>
        <p:spPr>
          <a:xfrm>
            <a:off x="2161929" y="82093"/>
            <a:ext cx="5011473" cy="931282"/>
          </a:xfrm>
        </p:spPr>
        <p:txBody>
          <a:bodyPr vert="horz" lIns="91440" tIns="45720" rIns="91440" bIns="45720" rtlCol="0" anchor="ctr">
            <a:normAutofit/>
          </a:bodyPr>
          <a:lstStyle/>
          <a:p>
            <a:r>
              <a:rPr lang="en-US" sz="3200" b="1" dirty="0">
                <a:solidFill>
                  <a:schemeClr val="tx2"/>
                </a:solidFill>
              </a:rPr>
              <a:t>Plan de la formation</a:t>
            </a:r>
          </a:p>
        </p:txBody>
      </p:sp>
      <p:sp>
        <p:nvSpPr>
          <p:cNvPr id="3" name="Espace réservé de la date 7">
            <a:extLst>
              <a:ext uri="{FF2B5EF4-FFF2-40B4-BE49-F238E27FC236}">
                <a16:creationId xmlns:a16="http://schemas.microsoft.com/office/drawing/2014/main" id="{BF7E059B-6DA8-4355-64AE-F02FDB0874F4}"/>
              </a:ext>
            </a:extLst>
          </p:cNvPr>
          <p:cNvSpPr>
            <a:spLocks noGrp="1"/>
          </p:cNvSpPr>
          <p:nvPr>
            <p:ph type="dt" sz="half" idx="10"/>
          </p:nvPr>
        </p:nvSpPr>
        <p:spPr>
          <a:xfrm>
            <a:off x="804672" y="6356350"/>
            <a:ext cx="2743200" cy="365125"/>
          </a:xfrm>
        </p:spPr>
        <p:txBody>
          <a:bodyPr>
            <a:normAutofit/>
          </a:bodyPr>
          <a:lstStyle/>
          <a:p>
            <a:pPr>
              <a:spcAft>
                <a:spcPts val="600"/>
              </a:spcAft>
              <a:defRPr/>
            </a:pPr>
            <a:r>
              <a:rPr lang="fr-FR" sz="1100" dirty="0"/>
              <a:t>JEE 2</a:t>
            </a:r>
            <a:endParaRPr lang="fr-BE" sz="1100" dirty="0"/>
          </a:p>
        </p:txBody>
      </p:sp>
      <p:sp>
        <p:nvSpPr>
          <p:cNvPr id="5" name="ZoneTexte 4">
            <a:extLst>
              <a:ext uri="{FF2B5EF4-FFF2-40B4-BE49-F238E27FC236}">
                <a16:creationId xmlns:a16="http://schemas.microsoft.com/office/drawing/2014/main" id="{12F12254-97EB-76E2-7BB5-B0E7E70CB47A}"/>
              </a:ext>
            </a:extLst>
          </p:cNvPr>
          <p:cNvSpPr txBox="1"/>
          <p:nvPr/>
        </p:nvSpPr>
        <p:spPr>
          <a:xfrm>
            <a:off x="3156047" y="1523093"/>
            <a:ext cx="7581839" cy="561692"/>
          </a:xfrm>
          <a:prstGeom prst="rect">
            <a:avLst/>
          </a:prstGeom>
          <a:noFill/>
        </p:spPr>
        <p:txBody>
          <a:bodyPr wrap="square">
            <a:spAutoFit/>
          </a:bodyPr>
          <a:lstStyle/>
          <a:p>
            <a:pPr algn="l"/>
            <a:endParaRPr lang="fr-FR" sz="1050" b="0" i="0" u="none" strike="noStrike" baseline="0" dirty="0">
              <a:solidFill>
                <a:srgbClr val="000000"/>
              </a:solidFill>
              <a:latin typeface="Tahoma" panose="020B0604030504040204" pitchFamily="34" charset="0"/>
            </a:endParaRPr>
          </a:p>
          <a:p>
            <a:pPr marL="444500" indent="-342900">
              <a:buFont typeface="+mj-lt"/>
              <a:buAutoNum type="arabicPeriod"/>
            </a:pPr>
            <a:endParaRPr lang="en-US" sz="2000" dirty="0">
              <a:solidFill>
                <a:schemeClr val="accent1">
                  <a:lumMod val="50000"/>
                </a:schemeClr>
              </a:solidFill>
              <a:latin typeface="Tahoma" panose="020B0604030504040204" pitchFamily="34" charset="0"/>
            </a:endParaRPr>
          </a:p>
        </p:txBody>
      </p:sp>
      <p:graphicFrame>
        <p:nvGraphicFramePr>
          <p:cNvPr id="6" name="Tableau 5">
            <a:extLst>
              <a:ext uri="{FF2B5EF4-FFF2-40B4-BE49-F238E27FC236}">
                <a16:creationId xmlns:a16="http://schemas.microsoft.com/office/drawing/2014/main" id="{4365855A-AE48-B075-E326-E4B7366B0E05}"/>
              </a:ext>
            </a:extLst>
          </p:cNvPr>
          <p:cNvGraphicFramePr>
            <a:graphicFrameLocks noGrp="1"/>
          </p:cNvGraphicFramePr>
          <p:nvPr>
            <p:extLst>
              <p:ext uri="{D42A27DB-BD31-4B8C-83A1-F6EECF244321}">
                <p14:modId xmlns:p14="http://schemas.microsoft.com/office/powerpoint/2010/main" val="2815235422"/>
              </p:ext>
            </p:extLst>
          </p:nvPr>
        </p:nvGraphicFramePr>
        <p:xfrm>
          <a:off x="463955" y="900191"/>
          <a:ext cx="11250249" cy="5878001"/>
        </p:xfrm>
        <a:graphic>
          <a:graphicData uri="http://schemas.openxmlformats.org/drawingml/2006/table">
            <a:tbl>
              <a:tblPr firstRow="1" bandRow="1">
                <a:tableStyleId>{2D5ABB26-0587-4C30-8999-92F81FD0307C}</a:tableStyleId>
              </a:tblPr>
              <a:tblGrid>
                <a:gridCol w="3428423">
                  <a:extLst>
                    <a:ext uri="{9D8B030D-6E8A-4147-A177-3AD203B41FA5}">
                      <a16:colId xmlns:a16="http://schemas.microsoft.com/office/drawing/2014/main" val="3817107345"/>
                    </a:ext>
                  </a:extLst>
                </a:gridCol>
                <a:gridCol w="6895071">
                  <a:extLst>
                    <a:ext uri="{9D8B030D-6E8A-4147-A177-3AD203B41FA5}">
                      <a16:colId xmlns:a16="http://schemas.microsoft.com/office/drawing/2014/main" val="1372807786"/>
                    </a:ext>
                  </a:extLst>
                </a:gridCol>
                <a:gridCol w="926755">
                  <a:extLst>
                    <a:ext uri="{9D8B030D-6E8A-4147-A177-3AD203B41FA5}">
                      <a16:colId xmlns:a16="http://schemas.microsoft.com/office/drawing/2014/main" val="1058780949"/>
                    </a:ext>
                  </a:extLst>
                </a:gridCol>
              </a:tblGrid>
              <a:tr h="186669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b="1" dirty="0">
                        <a:solidFill>
                          <a:schemeClr val="accent1">
                            <a:lumMod val="75000"/>
                          </a:schemeClr>
                        </a:solidFill>
                        <a:latin typeface="Tahoma" panose="020B060403050404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b="1" dirty="0">
                        <a:solidFill>
                          <a:schemeClr val="accent1">
                            <a:lumMod val="75000"/>
                          </a:schemeClr>
                        </a:solidFill>
                        <a:latin typeface="Tahoma" panose="020B060403050404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b="1" dirty="0">
                        <a:solidFill>
                          <a:schemeClr val="accent1">
                            <a:lumMod val="75000"/>
                          </a:schemeClr>
                        </a:solidFill>
                        <a:latin typeface="Tahoma" panose="020B060403050404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a:solidFill>
                            <a:schemeClr val="accent1">
                              <a:lumMod val="75000"/>
                            </a:schemeClr>
                          </a:solidFill>
                          <a:latin typeface="Tahoma" panose="020B0604030504040204" pitchFamily="34" charset="0"/>
                        </a:rPr>
                        <a:t>Mise </a:t>
                      </a:r>
                      <a:r>
                        <a:rPr lang="en-US" sz="1400" b="1" dirty="0" err="1">
                          <a:solidFill>
                            <a:schemeClr val="accent1">
                              <a:lumMod val="75000"/>
                            </a:schemeClr>
                          </a:solidFill>
                          <a:latin typeface="Tahoma" panose="020B0604030504040204" pitchFamily="34" charset="0"/>
                        </a:rPr>
                        <a:t>en</a:t>
                      </a:r>
                      <a:r>
                        <a:rPr lang="en-US" sz="1400" b="1" dirty="0">
                          <a:solidFill>
                            <a:schemeClr val="accent1">
                              <a:lumMod val="75000"/>
                            </a:schemeClr>
                          </a:solidFill>
                          <a:latin typeface="Tahoma" panose="020B0604030504040204" pitchFamily="34" charset="0"/>
                        </a:rPr>
                        <a:t> oeuvre des architectures micro-services avec Spring Boot et spring cloud </a:t>
                      </a:r>
                      <a:endParaRPr lang="en-US" sz="1400" dirty="0">
                        <a:solidFill>
                          <a:schemeClr val="accent1">
                            <a:lumMod val="50000"/>
                          </a:schemeClr>
                        </a:solidFill>
                        <a:latin typeface="Tahoma" panose="020B0604030504040204" pitchFamily="34" charset="0"/>
                      </a:endParaRPr>
                    </a:p>
                    <a:p>
                      <a:endParaRPr lang="fr-FR"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9FFD9"/>
                    </a:solidFill>
                  </a:tcPr>
                </a:tc>
                <a:tc>
                  <a:txBody>
                    <a:bodyPr/>
                    <a:lstStyle/>
                    <a:p>
                      <a:pPr marL="285750" indent="-285750">
                        <a:buFont typeface="Wingdings" panose="05000000000000000000" pitchFamily="2" charset="2"/>
                        <a:buChar char="§"/>
                      </a:pPr>
                      <a:r>
                        <a:rPr lang="en-US" sz="1400" b="0" i="0" u="none" strike="noStrike" baseline="0" dirty="0">
                          <a:solidFill>
                            <a:schemeClr val="accent1">
                              <a:lumMod val="75000"/>
                            </a:schemeClr>
                          </a:solidFill>
                          <a:latin typeface="Tahoma" panose="020B0604030504040204" pitchFamily="34" charset="0"/>
                        </a:rPr>
                        <a:t>Architecture Spring Cloud</a:t>
                      </a:r>
                    </a:p>
                    <a:p>
                      <a:pPr marL="982663" marR="0" lvl="0" indent="-34290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lang="en-US" sz="1400" b="0" dirty="0">
                          <a:solidFill>
                            <a:schemeClr val="accent1">
                              <a:lumMod val="50000"/>
                            </a:schemeClr>
                          </a:solidFill>
                          <a:latin typeface="Tahoma" panose="020B0604030504040204" pitchFamily="34" charset="0"/>
                        </a:rPr>
                        <a:t>Config service : Spring Cloud Config, Consul config</a:t>
                      </a:r>
                    </a:p>
                    <a:p>
                      <a:pPr marL="982663" marR="0" lvl="0" indent="-34290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lang="fr-FR" sz="1400" b="0" i="0" u="none" strike="noStrike" baseline="0" dirty="0">
                          <a:solidFill>
                            <a:schemeClr val="accent1">
                              <a:lumMod val="50000"/>
                            </a:schemeClr>
                          </a:solidFill>
                          <a:latin typeface="Tahoma" panose="020B0604030504040204" pitchFamily="34" charset="0"/>
                        </a:rPr>
                        <a:t>Discovery Service: Eureka Discovery service, Consul</a:t>
                      </a:r>
                      <a:endParaRPr lang="en-US" sz="1400" b="0" dirty="0">
                        <a:solidFill>
                          <a:schemeClr val="accent1">
                            <a:lumMod val="50000"/>
                          </a:schemeClr>
                        </a:solidFill>
                        <a:latin typeface="Tahoma" panose="020B0604030504040204" pitchFamily="34" charset="0"/>
                      </a:endParaRPr>
                    </a:p>
                    <a:p>
                      <a:pPr marL="982663" indent="-342900">
                        <a:buFont typeface="Courier New" panose="02070309020205020404" pitchFamily="49" charset="0"/>
                        <a:buChar char="o"/>
                      </a:pPr>
                      <a:r>
                        <a:rPr lang="en-US" sz="1400" b="0" dirty="0">
                          <a:solidFill>
                            <a:schemeClr val="accent1">
                              <a:lumMod val="50000"/>
                            </a:schemeClr>
                          </a:solidFill>
                          <a:latin typeface="Tahoma" panose="020B0604030504040204" pitchFamily="34" charset="0"/>
                        </a:rPr>
                        <a:t>Gateway: Spring Cloud Gateway et </a:t>
                      </a:r>
                      <a:r>
                        <a:rPr lang="en-US" sz="1400" b="0" dirty="0" err="1">
                          <a:solidFill>
                            <a:schemeClr val="accent1">
                              <a:lumMod val="50000"/>
                            </a:schemeClr>
                          </a:solidFill>
                          <a:latin typeface="Tahoma" panose="020B0604030504040204" pitchFamily="34" charset="0"/>
                        </a:rPr>
                        <a:t>Zuul</a:t>
                      </a:r>
                      <a:r>
                        <a:rPr lang="en-US" sz="1400" b="0" dirty="0">
                          <a:solidFill>
                            <a:schemeClr val="accent1">
                              <a:lumMod val="50000"/>
                            </a:schemeClr>
                          </a:solidFill>
                          <a:latin typeface="Tahoma" panose="020B0604030504040204" pitchFamily="34" charset="0"/>
                        </a:rPr>
                        <a:t> Proxy</a:t>
                      </a:r>
                    </a:p>
                    <a:p>
                      <a:pPr marL="982663" indent="-342900">
                        <a:buFont typeface="Courier New" panose="02070309020205020404" pitchFamily="49" charset="0"/>
                        <a:buChar char="o"/>
                      </a:pPr>
                      <a:r>
                        <a:rPr lang="en-US" sz="1400" b="0" dirty="0">
                          <a:solidFill>
                            <a:schemeClr val="accent1">
                              <a:lumMod val="50000"/>
                            </a:schemeClr>
                          </a:solidFill>
                          <a:latin typeface="Tahoma" panose="020B0604030504040204" pitchFamily="34" charset="0"/>
                        </a:rPr>
                        <a:t>Communication </a:t>
                      </a:r>
                      <a:r>
                        <a:rPr lang="en-US" sz="1400" b="0" dirty="0" err="1">
                          <a:solidFill>
                            <a:schemeClr val="accent1">
                              <a:lumMod val="50000"/>
                            </a:schemeClr>
                          </a:solidFill>
                          <a:latin typeface="Tahoma" panose="020B0604030504040204" pitchFamily="34" charset="0"/>
                        </a:rPr>
                        <a:t>synchrone</a:t>
                      </a:r>
                      <a:r>
                        <a:rPr lang="en-US" sz="1400" b="0" dirty="0">
                          <a:solidFill>
                            <a:schemeClr val="accent1">
                              <a:lumMod val="50000"/>
                            </a:schemeClr>
                          </a:solidFill>
                          <a:latin typeface="Tahoma" panose="020B0604030504040204" pitchFamily="34" charset="0"/>
                        </a:rPr>
                        <a:t> entre micro-services </a:t>
                      </a:r>
                    </a:p>
                    <a:p>
                      <a:pPr marL="1344613" indent="-268288">
                        <a:buFont typeface="Arial" panose="020B0604020202020204" pitchFamily="34" charset="0"/>
                        <a:buChar char="•"/>
                      </a:pPr>
                      <a:r>
                        <a:rPr lang="en-US" sz="1400" b="0" dirty="0">
                          <a:solidFill>
                            <a:schemeClr val="accent1">
                              <a:lumMod val="75000"/>
                            </a:schemeClr>
                          </a:solidFill>
                          <a:latin typeface="Tahoma" panose="020B0604030504040204" pitchFamily="34" charset="0"/>
                        </a:rPr>
                        <a:t>Spring Res</a:t>
                      </a:r>
                      <a:r>
                        <a:rPr lang="en-US" sz="1400" b="0" i="0" u="none" strike="noStrike" baseline="0" dirty="0">
                          <a:solidFill>
                            <a:schemeClr val="accent1">
                              <a:lumMod val="75000"/>
                            </a:schemeClr>
                          </a:solidFill>
                          <a:latin typeface="Tahoma" panose="020B0604030504040204" pitchFamily="34" charset="0"/>
                        </a:rPr>
                        <a:t>t template</a:t>
                      </a:r>
                    </a:p>
                    <a:p>
                      <a:pPr marL="1344613" indent="-268288">
                        <a:buFont typeface="Arial" panose="020B0604020202020204" pitchFamily="34" charset="0"/>
                        <a:buChar char="•"/>
                      </a:pPr>
                      <a:r>
                        <a:rPr lang="en-US" sz="1400" b="0" dirty="0">
                          <a:solidFill>
                            <a:schemeClr val="accent1">
                              <a:lumMod val="75000"/>
                            </a:schemeClr>
                          </a:solidFill>
                          <a:latin typeface="Tahoma" panose="020B0604030504040204" pitchFamily="34" charset="0"/>
                        </a:rPr>
                        <a:t>Open Feign</a:t>
                      </a:r>
                    </a:p>
                    <a:p>
                      <a:pPr marL="514350" indent="-514350">
                        <a:buFont typeface="Wingdings" panose="05000000000000000000" pitchFamily="2" charset="2"/>
                        <a:buChar char="§"/>
                      </a:pPr>
                      <a:r>
                        <a:rPr lang="en-US" sz="1400" b="0" dirty="0">
                          <a:solidFill>
                            <a:schemeClr val="accent1">
                              <a:lumMod val="75000"/>
                            </a:schemeClr>
                          </a:solidFill>
                          <a:latin typeface="Tahoma" panose="020B0604030504040204" pitchFamily="34" charset="0"/>
                        </a:rPr>
                        <a:t>Web Clien</a:t>
                      </a:r>
                      <a:r>
                        <a:rPr lang="en-US" sz="1400" b="0" i="0" u="none" strike="noStrike" baseline="0" dirty="0">
                          <a:solidFill>
                            <a:schemeClr val="accent1">
                              <a:lumMod val="75000"/>
                            </a:schemeClr>
                          </a:solidFill>
                          <a:latin typeface="Tahoma" panose="020B0604030504040204" pitchFamily="34" charset="0"/>
                        </a:rPr>
                        <a:t>t</a:t>
                      </a:r>
                      <a:endParaRPr lang="en-US" sz="1400" b="0" dirty="0">
                        <a:solidFill>
                          <a:schemeClr val="accent1">
                            <a:lumMod val="75000"/>
                          </a:schemeClr>
                        </a:solidFill>
                        <a:latin typeface="Tahoma" panose="020B0604030504040204" pitchFamily="34" charset="0"/>
                      </a:endParaRPr>
                    </a:p>
                    <a:p>
                      <a:pPr marL="981075" indent="-342900">
                        <a:buFont typeface="Courier New" panose="02070309020205020404" pitchFamily="49" charset="0"/>
                        <a:buChar char="o"/>
                      </a:pPr>
                      <a:r>
                        <a:rPr lang="en-US" sz="1400" b="0" dirty="0">
                          <a:solidFill>
                            <a:schemeClr val="accent1">
                              <a:lumMod val="50000"/>
                            </a:schemeClr>
                          </a:solidFill>
                          <a:latin typeface="Tahoma" panose="020B0604030504040204" pitchFamily="34" charset="0"/>
                        </a:rPr>
                        <a:t>Tolerance aux panne avec resilience4J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01600" indent="0" algn="ctr">
                        <a:buFont typeface="+mj-lt"/>
                        <a:buNone/>
                      </a:pPr>
                      <a:r>
                        <a:rPr lang="en-US" sz="1400" b="0" dirty="0">
                          <a:solidFill>
                            <a:schemeClr val="accent1">
                              <a:lumMod val="50000"/>
                            </a:schemeClr>
                          </a:solidFill>
                          <a:latin typeface="Tahoma" panose="020B0604030504040204" pitchFamily="34" charset="0"/>
                        </a:rPr>
                        <a:t>10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00538059"/>
                  </a:ext>
                </a:extLst>
              </a:tr>
              <a:tr h="1159931">
                <a:tc>
                  <a:txBody>
                    <a:bodyPr/>
                    <a:lstStyle/>
                    <a:p>
                      <a:r>
                        <a:rPr lang="fr-FR" sz="1400" b="1" kern="1200" dirty="0">
                          <a:solidFill>
                            <a:schemeClr val="accent1">
                              <a:lumMod val="75000"/>
                            </a:schemeClr>
                          </a:solidFill>
                          <a:latin typeface="Tahoma" panose="020B0604030504040204" pitchFamily="34" charset="0"/>
                          <a:ea typeface="+mn-ea"/>
                          <a:cs typeface="+mn-cs"/>
                        </a:rPr>
                        <a:t>Middlewares </a:t>
                      </a:r>
                      <a:r>
                        <a:rPr lang="fr-FR" sz="1400" b="1" kern="1200" dirty="0" err="1">
                          <a:solidFill>
                            <a:schemeClr val="accent1">
                              <a:lumMod val="75000"/>
                            </a:schemeClr>
                          </a:solidFill>
                          <a:latin typeface="Tahoma" panose="020B0604030504040204" pitchFamily="34" charset="0"/>
                          <a:ea typeface="+mn-ea"/>
                          <a:cs typeface="+mn-cs"/>
                        </a:rPr>
                        <a:t>Orien</a:t>
                      </a:r>
                      <a:r>
                        <a:rPr lang="en-US" sz="1400" b="1" dirty="0">
                          <a:solidFill>
                            <a:schemeClr val="accent1">
                              <a:lumMod val="75000"/>
                            </a:schemeClr>
                          </a:solidFill>
                          <a:latin typeface="Tahoma" panose="020B0604030504040204" pitchFamily="34" charset="0"/>
                        </a:rPr>
                        <a:t>t</a:t>
                      </a:r>
                      <a:r>
                        <a:rPr lang="fr-FR" sz="1400" b="1" kern="1200" dirty="0" err="1">
                          <a:solidFill>
                            <a:schemeClr val="accent1">
                              <a:lumMod val="75000"/>
                            </a:schemeClr>
                          </a:solidFill>
                          <a:latin typeface="Tahoma" panose="020B0604030504040204" pitchFamily="34" charset="0"/>
                          <a:ea typeface="+mn-ea"/>
                          <a:cs typeface="+mn-cs"/>
                        </a:rPr>
                        <a:t>és</a:t>
                      </a:r>
                      <a:r>
                        <a:rPr lang="fr-FR" sz="1400" b="1" kern="1200" dirty="0">
                          <a:solidFill>
                            <a:schemeClr val="accent1">
                              <a:lumMod val="75000"/>
                            </a:schemeClr>
                          </a:solidFill>
                          <a:latin typeface="Tahoma" panose="020B0604030504040204" pitchFamily="34" charset="0"/>
                          <a:ea typeface="+mn-ea"/>
                          <a:cs typeface="+mn-cs"/>
                        </a:rPr>
                        <a:t> Messages (MOM)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9FFD9"/>
                    </a:solidFill>
                  </a:tcPr>
                </a:tc>
                <a:tc>
                  <a:txBody>
                    <a:bodyPr/>
                    <a:lstStyle/>
                    <a:p>
                      <a:pPr marL="514350" indent="-514350" algn="l" defTabSz="914400" rtl="0" eaLnBrk="1" latinLnBrk="0" hangingPunct="1">
                        <a:buFont typeface="Wingdings" panose="05000000000000000000" pitchFamily="2" charset="2"/>
                        <a:buChar char="§"/>
                      </a:pPr>
                      <a:r>
                        <a:rPr lang="fr-FR" sz="1400" b="0" i="0" u="none" strike="noStrike" kern="1200" baseline="0" dirty="0">
                          <a:solidFill>
                            <a:schemeClr val="accent1">
                              <a:lumMod val="75000"/>
                            </a:schemeClr>
                          </a:solidFill>
                          <a:latin typeface="Tahoma" panose="020B0604030504040204" pitchFamily="34" charset="0"/>
                          <a:ea typeface="+mn-ea"/>
                          <a:cs typeface="+mn-cs"/>
                        </a:rPr>
                        <a:t>Communication distribuées synchrone et asynchrone</a:t>
                      </a:r>
                    </a:p>
                    <a:p>
                      <a:pPr marL="514350" indent="-514350" algn="l" defTabSz="914400" rtl="0" eaLnBrk="1" latinLnBrk="0" hangingPunct="1">
                        <a:buFont typeface="Wingdings" panose="05000000000000000000" pitchFamily="2" charset="2"/>
                        <a:buChar char="§"/>
                      </a:pPr>
                      <a:r>
                        <a:rPr lang="fr-FR" sz="1400" b="0" i="0" u="none" strike="noStrike" kern="1200" baseline="0" dirty="0">
                          <a:solidFill>
                            <a:schemeClr val="accent1">
                              <a:lumMod val="75000"/>
                            </a:schemeClr>
                          </a:solidFill>
                          <a:latin typeface="Tahoma" panose="020B0604030504040204" pitchFamily="34" charset="0"/>
                          <a:ea typeface="+mn-ea"/>
                          <a:cs typeface="+mn-cs"/>
                        </a:rPr>
                        <a:t>API JMS: Java Message Service</a:t>
                      </a:r>
                    </a:p>
                    <a:p>
                      <a:pPr marL="514350" indent="-514350" algn="l" defTabSz="914400" rtl="0" eaLnBrk="1" latinLnBrk="0" hangingPunct="1">
                        <a:buFont typeface="Wingdings" panose="05000000000000000000" pitchFamily="2" charset="2"/>
                        <a:buChar char="§"/>
                      </a:pPr>
                      <a:r>
                        <a:rPr lang="fr-FR" sz="1400" b="0" i="0" u="none" strike="noStrike" kern="1200" baseline="0" dirty="0">
                          <a:solidFill>
                            <a:schemeClr val="accent1">
                              <a:lumMod val="75000"/>
                            </a:schemeClr>
                          </a:solidFill>
                          <a:latin typeface="Tahoma" panose="020B0604030504040204" pitchFamily="34" charset="0"/>
                          <a:ea typeface="+mn-ea"/>
                          <a:cs typeface="+mn-cs"/>
                        </a:rPr>
                        <a:t>Mise en œuvre de JMS avec les Brokers </a:t>
                      </a:r>
                      <a:r>
                        <a:rPr lang="fr-FR" sz="1400" b="0" i="0" u="none" strike="noStrike" kern="1200" baseline="0" dirty="0" err="1">
                          <a:solidFill>
                            <a:schemeClr val="accent1">
                              <a:lumMod val="75000"/>
                            </a:schemeClr>
                          </a:solidFill>
                          <a:latin typeface="Tahoma" panose="020B0604030504040204" pitchFamily="34" charset="0"/>
                          <a:ea typeface="+mn-ea"/>
                          <a:cs typeface="+mn-cs"/>
                        </a:rPr>
                        <a:t>ActiveMQ</a:t>
                      </a:r>
                      <a:r>
                        <a:rPr lang="fr-FR" sz="1400" b="0" i="0" u="none" strike="noStrike" kern="1200" baseline="0" dirty="0">
                          <a:solidFill>
                            <a:schemeClr val="accent1">
                              <a:lumMod val="75000"/>
                            </a:schemeClr>
                          </a:solidFill>
                          <a:latin typeface="Tahoma" panose="020B0604030504040204" pitchFamily="34" charset="0"/>
                          <a:ea typeface="+mn-ea"/>
                          <a:cs typeface="+mn-cs"/>
                        </a:rPr>
                        <a:t>, </a:t>
                      </a:r>
                      <a:r>
                        <a:rPr lang="fr-FR" sz="1400" b="0" i="0" u="none" strike="noStrike" kern="1200" baseline="0" dirty="0" err="1">
                          <a:solidFill>
                            <a:schemeClr val="accent1">
                              <a:lumMod val="75000"/>
                            </a:schemeClr>
                          </a:solidFill>
                          <a:latin typeface="Tahoma" panose="020B0604030504040204" pitchFamily="34" charset="0"/>
                          <a:ea typeface="+mn-ea"/>
                          <a:cs typeface="+mn-cs"/>
                        </a:rPr>
                        <a:t>HonetMQ</a:t>
                      </a:r>
                      <a:r>
                        <a:rPr lang="fr-FR" sz="1400" b="0" i="0" u="none" strike="noStrike" kern="1200" baseline="0" dirty="0">
                          <a:solidFill>
                            <a:schemeClr val="accent1">
                              <a:lumMod val="75000"/>
                            </a:schemeClr>
                          </a:solidFill>
                          <a:latin typeface="Tahoma" panose="020B0604030504040204" pitchFamily="34" charset="0"/>
                          <a:ea typeface="+mn-ea"/>
                          <a:cs typeface="+mn-cs"/>
                        </a:rPr>
                        <a:t>, etc.</a:t>
                      </a:r>
                    </a:p>
                    <a:p>
                      <a:pPr marL="514350" indent="-514350" algn="l" defTabSz="914400" rtl="0" eaLnBrk="1" latinLnBrk="0" hangingPunct="1">
                        <a:buFont typeface="Wingdings" panose="05000000000000000000" pitchFamily="2" charset="2"/>
                        <a:buChar char="§"/>
                      </a:pPr>
                      <a:r>
                        <a:rPr lang="fr-FR" sz="1400" b="0" i="0" u="none" strike="noStrike" kern="1200" baseline="0" dirty="0">
                          <a:solidFill>
                            <a:schemeClr val="accent1">
                              <a:lumMod val="75000"/>
                            </a:schemeClr>
                          </a:solidFill>
                          <a:latin typeface="Tahoma" panose="020B0604030504040204" pitchFamily="34" charset="0"/>
                          <a:ea typeface="+mn-ea"/>
                          <a:cs typeface="+mn-cs"/>
                        </a:rPr>
                        <a:t>Système de messagerie asynchrone avec </a:t>
                      </a:r>
                      <a:r>
                        <a:rPr lang="fr-FR" sz="1400" b="0" i="0" u="none" strike="noStrike" kern="1200" baseline="0" dirty="0" err="1">
                          <a:solidFill>
                            <a:schemeClr val="accent1">
                              <a:lumMod val="75000"/>
                            </a:schemeClr>
                          </a:solidFill>
                          <a:latin typeface="Tahoma" panose="020B0604030504040204" pitchFamily="34" charset="0"/>
                          <a:ea typeface="+mn-ea"/>
                          <a:cs typeface="+mn-cs"/>
                        </a:rPr>
                        <a:t>RabbitMQ</a:t>
                      </a:r>
                      <a:r>
                        <a:rPr lang="fr-FR" sz="1400" b="0" i="0" u="none" strike="noStrike" kern="1200" baseline="0" dirty="0">
                          <a:solidFill>
                            <a:schemeClr val="accent1">
                              <a:lumMod val="75000"/>
                            </a:schemeClr>
                          </a:solidFill>
                          <a:latin typeface="Tahoma" panose="020B0604030504040204" pitchFamily="34" charset="0"/>
                          <a:ea typeface="+mn-ea"/>
                          <a:cs typeface="+mn-cs"/>
                        </a:rPr>
                        <a:t> (Protocoles AMQP, STOMP, MQTT)</a:t>
                      </a:r>
                    </a:p>
                    <a:p>
                      <a:pPr marL="514350" indent="-514350" algn="l" defTabSz="914400" rtl="0" eaLnBrk="1" latinLnBrk="0" hangingPunct="1">
                        <a:buFont typeface="Wingdings" panose="05000000000000000000" pitchFamily="2" charset="2"/>
                        <a:buChar char="§"/>
                      </a:pPr>
                      <a:r>
                        <a:rPr lang="fr-FR" sz="1400" b="0" i="0" u="none" strike="noStrike" kern="1200" baseline="0" dirty="0">
                          <a:solidFill>
                            <a:schemeClr val="accent1">
                              <a:lumMod val="75000"/>
                            </a:schemeClr>
                          </a:solidFill>
                          <a:latin typeface="Tahoma" panose="020B0604030504040204" pitchFamily="34" charset="0"/>
                          <a:ea typeface="+mn-ea"/>
                          <a:cs typeface="+mn-cs"/>
                        </a:rPr>
                        <a:t>Système de messagerie asynchrone avec KAFKA Brokers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ctr" defTabSz="914400" rtl="0" eaLnBrk="1" latinLnBrk="0" hangingPunct="1">
                        <a:buFont typeface="+mj-lt"/>
                        <a:buNone/>
                      </a:pPr>
                      <a:r>
                        <a:rPr lang="fr-FR" sz="1400" b="0" i="0" u="none" strike="noStrike" kern="1200" baseline="0" dirty="0">
                          <a:solidFill>
                            <a:schemeClr val="accent1">
                              <a:lumMod val="75000"/>
                            </a:schemeClr>
                          </a:solidFill>
                          <a:latin typeface="Tahoma" panose="020B0604030504040204" pitchFamily="34" charset="0"/>
                          <a:ea typeface="+mn-ea"/>
                          <a:cs typeface="+mn-cs"/>
                        </a:rPr>
                        <a:t>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83096592"/>
                  </a:ext>
                </a:extLst>
              </a:tr>
              <a:tr h="411091">
                <a:tc>
                  <a:txBody>
                    <a:bodyPr/>
                    <a:lstStyle/>
                    <a:p>
                      <a:r>
                        <a:rPr lang="fr-FR" sz="1400" b="1" kern="1200" dirty="0">
                          <a:solidFill>
                            <a:schemeClr val="accent1">
                              <a:lumMod val="75000"/>
                            </a:schemeClr>
                          </a:solidFill>
                          <a:latin typeface="Tahoma" panose="020B0604030504040204" pitchFamily="34" charset="0"/>
                          <a:ea typeface="+mn-ea"/>
                          <a:cs typeface="+mn-cs"/>
                        </a:rPr>
                        <a:t>Batch </a:t>
                      </a:r>
                      <a:r>
                        <a:rPr lang="fr-FR" sz="1400" b="1" kern="1200" dirty="0" err="1">
                          <a:solidFill>
                            <a:schemeClr val="accent1">
                              <a:lumMod val="75000"/>
                            </a:schemeClr>
                          </a:solidFill>
                          <a:latin typeface="Tahoma" panose="020B0604030504040204" pitchFamily="34" charset="0"/>
                          <a:ea typeface="+mn-ea"/>
                          <a:cs typeface="+mn-cs"/>
                        </a:rPr>
                        <a:t>Processing</a:t>
                      </a:r>
                      <a:r>
                        <a:rPr lang="fr-FR" sz="1400" b="1" kern="1200" dirty="0">
                          <a:solidFill>
                            <a:schemeClr val="accent1">
                              <a:lumMod val="75000"/>
                            </a:schemeClr>
                          </a:solidFill>
                          <a:latin typeface="Tahoma" panose="020B0604030504040204" pitchFamily="34" charset="0"/>
                          <a:ea typeface="+mn-ea"/>
                          <a:cs typeface="+mn-cs"/>
                        </a:rPr>
                        <a:t>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9FFD9"/>
                    </a:solidFill>
                  </a:tcPr>
                </a:tc>
                <a:tc>
                  <a:txBody>
                    <a:bodyPr/>
                    <a:lstStyle/>
                    <a:p>
                      <a:pPr marL="285750" indent="-285750" algn="l" defTabSz="914400" rtl="0" eaLnBrk="1" latinLnBrk="0" hangingPunct="1">
                        <a:buFont typeface="Wingdings" panose="05000000000000000000" pitchFamily="2" charset="2"/>
                        <a:buChar char="§"/>
                      </a:pPr>
                      <a:r>
                        <a:rPr lang="fr-FR" sz="1400" b="0" i="0" u="none" strike="noStrike" kern="1200" baseline="0" dirty="0">
                          <a:solidFill>
                            <a:schemeClr val="accent1">
                              <a:lumMod val="75000"/>
                            </a:schemeClr>
                          </a:solidFill>
                          <a:latin typeface="Tahoma" panose="020B0604030504040204" pitchFamily="34" charset="0"/>
                          <a:ea typeface="+mn-ea"/>
                          <a:cs typeface="+mn-cs"/>
                        </a:rPr>
                        <a:t>Spring Batch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ctr" defTabSz="914400" rtl="0" eaLnBrk="1" latinLnBrk="0" hangingPunct="1">
                        <a:buFont typeface="+mj-lt"/>
                        <a:buNone/>
                      </a:pPr>
                      <a:r>
                        <a:rPr lang="fr-FR" sz="1400" b="0" i="0" u="none" strike="noStrike" kern="1200" baseline="0" dirty="0">
                          <a:solidFill>
                            <a:schemeClr val="accent1">
                              <a:lumMod val="75000"/>
                            </a:schemeClr>
                          </a:solidFill>
                          <a:latin typeface="Tahoma" panose="020B0604030504040204" pitchFamily="34" charset="0"/>
                          <a:ea typeface="+mn-ea"/>
                          <a:cs typeface="+mn-cs"/>
                        </a:rPr>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41300134"/>
                  </a:ext>
                </a:extLst>
              </a:tr>
              <a:tr h="447453">
                <a:tc>
                  <a:txBody>
                    <a:bodyPr/>
                    <a:lstStyle/>
                    <a:p>
                      <a:r>
                        <a:rPr lang="fr-FR" sz="1400" b="1" kern="1200" dirty="0">
                          <a:solidFill>
                            <a:schemeClr val="accent1">
                              <a:lumMod val="75000"/>
                            </a:schemeClr>
                          </a:solidFill>
                          <a:latin typeface="Tahoma" panose="020B0604030504040204" pitchFamily="34" charset="0"/>
                          <a:ea typeface="+mn-ea"/>
                          <a:cs typeface="+mn-cs"/>
                        </a:rPr>
                        <a:t>Stream </a:t>
                      </a:r>
                      <a:r>
                        <a:rPr lang="fr-FR" sz="1400" b="1" kern="1200" dirty="0" err="1">
                          <a:solidFill>
                            <a:schemeClr val="accent1">
                              <a:lumMod val="75000"/>
                            </a:schemeClr>
                          </a:solidFill>
                          <a:latin typeface="Tahoma" panose="020B0604030504040204" pitchFamily="34" charset="0"/>
                          <a:ea typeface="+mn-ea"/>
                          <a:cs typeface="+mn-cs"/>
                        </a:rPr>
                        <a:t>Processing</a:t>
                      </a:r>
                      <a:r>
                        <a:rPr lang="fr-FR" sz="1400" b="1" kern="1200" dirty="0">
                          <a:solidFill>
                            <a:schemeClr val="accent1">
                              <a:lumMod val="75000"/>
                            </a:schemeClr>
                          </a:solidFill>
                          <a:latin typeface="Tahoma" panose="020B0604030504040204" pitchFamily="34" charset="0"/>
                          <a:ea typeface="+mn-ea"/>
                          <a:cs typeface="+mn-cs"/>
                        </a:rPr>
                        <a:t>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9FFD9"/>
                    </a:solidFill>
                  </a:tcPr>
                </a:tc>
                <a:tc>
                  <a:txBody>
                    <a:bodyPr/>
                    <a:lstStyle/>
                    <a:p>
                      <a:pPr marL="285750" indent="-285750" algn="l" defTabSz="914400" rtl="0" eaLnBrk="1" latinLnBrk="0" hangingPunct="1">
                        <a:buFont typeface="Wingdings" panose="05000000000000000000" pitchFamily="2" charset="2"/>
                        <a:buChar char="§"/>
                      </a:pPr>
                      <a:r>
                        <a:rPr lang="fr-FR" sz="1400" b="0" i="0" u="none" strike="noStrike" kern="1200" baseline="0" dirty="0">
                          <a:solidFill>
                            <a:schemeClr val="accent1">
                              <a:lumMod val="75000"/>
                            </a:schemeClr>
                          </a:solidFill>
                          <a:latin typeface="Tahoma" panose="020B0604030504040204" pitchFamily="34" charset="0"/>
                          <a:ea typeface="+mn-ea"/>
                          <a:cs typeface="+mn-cs"/>
                        </a:rPr>
                        <a:t>Kafka </a:t>
                      </a:r>
                      <a:r>
                        <a:rPr lang="fr-FR" sz="1400" b="0" i="0" u="none" strike="noStrike" kern="1200" baseline="0" dirty="0" err="1">
                          <a:solidFill>
                            <a:schemeClr val="accent1">
                              <a:lumMod val="75000"/>
                            </a:schemeClr>
                          </a:solidFill>
                          <a:latin typeface="Tahoma" panose="020B0604030504040204" pitchFamily="34" charset="0"/>
                          <a:ea typeface="+mn-ea"/>
                          <a:cs typeface="+mn-cs"/>
                        </a:rPr>
                        <a:t>Streams</a:t>
                      </a:r>
                      <a:endParaRPr lang="fr-FR" sz="1400" b="0" i="0" u="none" strike="noStrike" kern="1200" baseline="0" dirty="0">
                        <a:solidFill>
                          <a:schemeClr val="accent1">
                            <a:lumMod val="75000"/>
                          </a:schemeClr>
                        </a:solidFill>
                        <a:latin typeface="Tahoma" panose="020B0604030504040204" pitchFamily="34" charset="0"/>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ctr" defTabSz="914400" rtl="0" eaLnBrk="1" latinLnBrk="0" hangingPunct="1">
                        <a:buFont typeface="+mj-lt"/>
                        <a:buNone/>
                      </a:pPr>
                      <a:r>
                        <a:rPr lang="fr-FR" sz="1400" b="0" i="0" u="none" strike="noStrike" kern="1200" baseline="0" dirty="0">
                          <a:solidFill>
                            <a:schemeClr val="accent1">
                              <a:lumMod val="75000"/>
                            </a:schemeClr>
                          </a:solidFill>
                          <a:latin typeface="Tahoma" panose="020B0604030504040204" pitchFamily="34" charset="0"/>
                          <a:ea typeface="+mn-ea"/>
                          <a:cs typeface="+mn-cs"/>
                        </a:rPr>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02912712"/>
                  </a:ext>
                </a:extLst>
              </a:tr>
              <a:tr h="691297">
                <a:tc>
                  <a:txBody>
                    <a:bodyPr/>
                    <a:lstStyle/>
                    <a:p>
                      <a:r>
                        <a:rPr lang="fr-FR" sz="1400" b="1" kern="1200" dirty="0">
                          <a:solidFill>
                            <a:schemeClr val="accent1">
                              <a:lumMod val="75000"/>
                            </a:schemeClr>
                          </a:solidFill>
                          <a:latin typeface="Tahoma" panose="020B0604030504040204" pitchFamily="34" charset="0"/>
                          <a:ea typeface="+mn-ea"/>
                          <a:cs typeface="+mn-cs"/>
                        </a:rPr>
                        <a:t>Architectures </a:t>
                      </a:r>
                      <a:r>
                        <a:rPr lang="fr-FR" sz="1400" b="1" kern="1200" dirty="0" err="1">
                          <a:solidFill>
                            <a:schemeClr val="accent1">
                              <a:lumMod val="75000"/>
                            </a:schemeClr>
                          </a:solidFill>
                          <a:latin typeface="Tahoma" panose="020B0604030504040204" pitchFamily="34" charset="0"/>
                          <a:ea typeface="+mn-ea"/>
                          <a:cs typeface="+mn-cs"/>
                        </a:rPr>
                        <a:t>Serverless</a:t>
                      </a:r>
                      <a:endParaRPr lang="fr-FR" sz="1400" b="1" kern="1200" dirty="0">
                        <a:solidFill>
                          <a:schemeClr val="accent1">
                            <a:lumMod val="75000"/>
                          </a:schemeClr>
                        </a:solidFill>
                        <a:latin typeface="Tahoma" panose="020B0604030504040204" pitchFamily="34" charset="0"/>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9FFD9"/>
                    </a:solidFill>
                  </a:tcPr>
                </a:tc>
                <a:tc>
                  <a:txBody>
                    <a:bodyPr/>
                    <a:lstStyle/>
                    <a:p>
                      <a:pPr marL="400050" indent="-400050" algn="l" defTabSz="914400" rtl="0" eaLnBrk="1" latinLnBrk="0" hangingPunct="1">
                        <a:buFont typeface="Wingdings" panose="05000000000000000000" pitchFamily="2" charset="2"/>
                        <a:buChar char="§"/>
                      </a:pPr>
                      <a:r>
                        <a:rPr lang="fr-FR" sz="1400" b="0" i="0" u="none" strike="noStrike" kern="1200" baseline="0" dirty="0">
                          <a:solidFill>
                            <a:schemeClr val="accent1">
                              <a:lumMod val="75000"/>
                            </a:schemeClr>
                          </a:solidFill>
                          <a:latin typeface="Tahoma" panose="020B0604030504040204" pitchFamily="34" charset="0"/>
                          <a:ea typeface="+mn-ea"/>
                          <a:cs typeface="+mn-cs"/>
                        </a:rPr>
                        <a:t>Qu'est-ce que l'architecture sans serveur ?</a:t>
                      </a:r>
                    </a:p>
                    <a:p>
                      <a:pPr marL="400050" indent="-400050" algn="l" defTabSz="914400" rtl="0" eaLnBrk="1" latinLnBrk="0" hangingPunct="1">
                        <a:buFont typeface="Wingdings" panose="05000000000000000000" pitchFamily="2" charset="2"/>
                        <a:buChar char="§"/>
                      </a:pPr>
                      <a:r>
                        <a:rPr lang="fr-FR" sz="1400" b="0" i="0" u="none" strike="noStrike" kern="1200" baseline="0" dirty="0">
                          <a:solidFill>
                            <a:schemeClr val="accent1">
                              <a:lumMod val="75000"/>
                            </a:schemeClr>
                          </a:solidFill>
                          <a:latin typeface="Tahoma" panose="020B0604030504040204" pitchFamily="34" charset="0"/>
                          <a:ea typeface="+mn-ea"/>
                          <a:cs typeface="+mn-cs"/>
                        </a:rPr>
                        <a:t>Principaux avantages de l'architecture sans serveur.</a:t>
                      </a:r>
                    </a:p>
                    <a:p>
                      <a:pPr marL="400050" indent="-400050" algn="l" defTabSz="914400" rtl="0" eaLnBrk="1" latinLnBrk="0" hangingPunct="1">
                        <a:buFont typeface="Wingdings" panose="05000000000000000000" pitchFamily="2" charset="2"/>
                        <a:buChar char="§"/>
                      </a:pPr>
                      <a:r>
                        <a:rPr lang="fr-FR" sz="1400" b="0" i="0" u="none" strike="noStrike" kern="1200" baseline="0" dirty="0">
                          <a:solidFill>
                            <a:schemeClr val="accent1">
                              <a:lumMod val="75000"/>
                            </a:schemeClr>
                          </a:solidFill>
                          <a:latin typeface="Tahoma" panose="020B0604030504040204" pitchFamily="34" charset="0"/>
                          <a:ea typeface="+mn-ea"/>
                          <a:cs typeface="+mn-cs"/>
                        </a:rPr>
                        <a:t>Qu'est-ce que la fonction Spring Cloud ?</a:t>
                      </a:r>
                    </a:p>
                    <a:p>
                      <a:pPr marL="400050" indent="-400050" algn="l" defTabSz="914400" rtl="0" eaLnBrk="1" latinLnBrk="0" hangingPunct="1">
                        <a:buFont typeface="Wingdings" panose="05000000000000000000" pitchFamily="2" charset="2"/>
                        <a:buChar char="§"/>
                      </a:pPr>
                      <a:r>
                        <a:rPr lang="fr-FR" sz="1400" b="0" i="0" u="none" strike="noStrike" kern="1200" baseline="0" dirty="0">
                          <a:solidFill>
                            <a:schemeClr val="accent1">
                              <a:lumMod val="75000"/>
                            </a:schemeClr>
                          </a:solidFill>
                          <a:latin typeface="Tahoma" panose="020B0604030504040204" pitchFamily="34" charset="0"/>
                          <a:ea typeface="+mn-ea"/>
                          <a:cs typeface="+mn-cs"/>
                        </a:rPr>
                        <a:t>Développer une application sans serveur avec Spring Cloud </a:t>
                      </a:r>
                      <a:r>
                        <a:rPr lang="fr-FR" sz="1400" b="0" i="0" u="none" strike="noStrike" kern="1200" baseline="0" dirty="0" err="1">
                          <a:solidFill>
                            <a:schemeClr val="accent1">
                              <a:lumMod val="75000"/>
                            </a:schemeClr>
                          </a:solidFill>
                          <a:latin typeface="Tahoma" panose="020B0604030504040204" pitchFamily="34" charset="0"/>
                          <a:ea typeface="+mn-ea"/>
                          <a:cs typeface="+mn-cs"/>
                        </a:rPr>
                        <a:t>Function</a:t>
                      </a:r>
                      <a:r>
                        <a:rPr lang="fr-FR" sz="1400" b="0" i="0" u="none" strike="noStrike" kern="1200" baseline="0" dirty="0">
                          <a:solidFill>
                            <a:schemeClr val="accent1">
                              <a:lumMod val="75000"/>
                            </a:schemeClr>
                          </a:solidFill>
                          <a:latin typeface="Tahoma" panose="020B0604030504040204" pitchFamily="34" charset="0"/>
                          <a:ea typeface="+mn-ea"/>
                          <a:cs typeface="+mn-cs"/>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ctr" defTabSz="914400" rtl="0" eaLnBrk="1" latinLnBrk="0" hangingPunct="1">
                        <a:buFont typeface="+mj-lt"/>
                        <a:buNone/>
                      </a:pPr>
                      <a:r>
                        <a:rPr lang="fr-FR" sz="1400" b="0" i="0" u="none" strike="noStrike" kern="1200" baseline="0" dirty="0">
                          <a:solidFill>
                            <a:schemeClr val="accent1">
                              <a:lumMod val="75000"/>
                            </a:schemeClr>
                          </a:solidFill>
                          <a:latin typeface="Tahoma" panose="020B0604030504040204" pitchFamily="34" charset="0"/>
                          <a:ea typeface="+mn-ea"/>
                          <a:cs typeface="+mn-cs"/>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3025451"/>
                  </a:ext>
                </a:extLst>
              </a:tr>
              <a:tr h="691297">
                <a:tc>
                  <a:txBody>
                    <a:bodyPr/>
                    <a:lstStyle/>
                    <a:p>
                      <a:r>
                        <a:rPr lang="fr-FR" sz="1400" b="1" kern="1200" dirty="0" err="1">
                          <a:solidFill>
                            <a:schemeClr val="accent1">
                              <a:lumMod val="75000"/>
                            </a:schemeClr>
                          </a:solidFill>
                          <a:latin typeface="Tahoma" panose="020B0604030504040204" pitchFamily="34" charset="0"/>
                          <a:ea typeface="+mn-ea"/>
                          <a:cs typeface="+mn-cs"/>
                        </a:rPr>
                        <a:t>Angular</a:t>
                      </a:r>
                      <a:r>
                        <a:rPr lang="fr-FR" sz="1400" b="1" kern="1200" dirty="0">
                          <a:solidFill>
                            <a:schemeClr val="accent1">
                              <a:lumMod val="75000"/>
                            </a:schemeClr>
                          </a:solidFill>
                          <a:latin typeface="Tahoma" panose="020B0604030504040204" pitchFamily="34" charset="0"/>
                          <a:ea typeface="+mn-ea"/>
                          <a:cs typeface="+mn-cs"/>
                        </a:rPr>
                        <a:t> Framework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9FFD9"/>
                    </a:solidFill>
                  </a:tcPr>
                </a:tc>
                <a:tc>
                  <a:txBody>
                    <a:bodyPr/>
                    <a:lstStyle/>
                    <a:p>
                      <a:pPr marL="285750" indent="-285750" algn="l" defTabSz="914400" rtl="0" eaLnBrk="1" latinLnBrk="0" hangingPunct="1">
                        <a:buFont typeface="Wingdings" panose="05000000000000000000" pitchFamily="2" charset="2"/>
                        <a:buChar char="§"/>
                      </a:pPr>
                      <a:r>
                        <a:rPr lang="fr-FR" sz="1400" b="0" i="0" u="none" strike="noStrike" kern="1200" baseline="0" dirty="0">
                          <a:solidFill>
                            <a:schemeClr val="accent1">
                              <a:lumMod val="75000"/>
                            </a:schemeClr>
                          </a:solidFill>
                          <a:latin typeface="Tahoma" panose="020B0604030504040204" pitchFamily="34" charset="0"/>
                          <a:ea typeface="+mn-ea"/>
                          <a:cs typeface="+mn-cs"/>
                        </a:rPr>
                        <a:t>Bases du développement Web frontend avec </a:t>
                      </a:r>
                      <a:r>
                        <a:rPr lang="fr-FR" sz="1400" b="0" i="0" u="none" strike="noStrike" kern="1200" baseline="0" dirty="0" err="1">
                          <a:solidFill>
                            <a:schemeClr val="accent1">
                              <a:lumMod val="75000"/>
                            </a:schemeClr>
                          </a:solidFill>
                          <a:latin typeface="Tahoma" panose="020B0604030504040204" pitchFamily="34" charset="0"/>
                          <a:ea typeface="+mn-ea"/>
                          <a:cs typeface="+mn-cs"/>
                        </a:rPr>
                        <a:t>Angular</a:t>
                      </a:r>
                      <a:r>
                        <a:rPr lang="fr-FR" sz="1400" b="0" i="0" u="none" strike="noStrike" kern="1200" baseline="0" dirty="0">
                          <a:solidFill>
                            <a:schemeClr val="accent1">
                              <a:lumMod val="75000"/>
                            </a:schemeClr>
                          </a:solidFill>
                          <a:latin typeface="Tahoma" panose="020B0604030504040204" pitchFamily="34" charset="0"/>
                          <a:ea typeface="+mn-ea"/>
                          <a:cs typeface="+mn-cs"/>
                        </a:rPr>
                        <a:t> Framework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ctr" defTabSz="914400" rtl="0" eaLnBrk="1" latinLnBrk="0" hangingPunct="1">
                        <a:buFont typeface="+mj-lt"/>
                        <a:buNone/>
                      </a:pPr>
                      <a:r>
                        <a:rPr lang="fr-FR" sz="1400" b="0" i="0" u="none" strike="noStrike" kern="1200" baseline="0" dirty="0">
                          <a:solidFill>
                            <a:schemeClr val="accent1">
                              <a:lumMod val="75000"/>
                            </a:schemeClr>
                          </a:solidFill>
                          <a:latin typeface="Tahoma" panose="020B0604030504040204" pitchFamily="34" charset="0"/>
                          <a:ea typeface="+mn-ea"/>
                          <a:cs typeface="+mn-cs"/>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5850089"/>
                  </a:ext>
                </a:extLst>
              </a:tr>
            </a:tbl>
          </a:graphicData>
        </a:graphic>
      </p:graphicFrame>
    </p:spTree>
    <p:extLst>
      <p:ext uri="{BB962C8B-B14F-4D97-AF65-F5344CB8AC3E}">
        <p14:creationId xmlns:p14="http://schemas.microsoft.com/office/powerpoint/2010/main" val="42288060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 name="Rectangle 8">
            <a:extLst>
              <a:ext uri="{FF2B5EF4-FFF2-40B4-BE49-F238E27FC236}">
                <a16:creationId xmlns:a16="http://schemas.microsoft.com/office/drawing/2014/main" id="{6314D791-4D8A-4854-B8FC-6959656D09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10">
            <a:extLst>
              <a:ext uri="{FF2B5EF4-FFF2-40B4-BE49-F238E27FC236}">
                <a16:creationId xmlns:a16="http://schemas.microsoft.com/office/drawing/2014/main" id="{15076E76-3EB3-4269-8135-07CAB20E59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10" name="Group 12">
            <a:extLst>
              <a:ext uri="{FF2B5EF4-FFF2-40B4-BE49-F238E27FC236}">
                <a16:creationId xmlns:a16="http://schemas.microsoft.com/office/drawing/2014/main" id="{5EB3C7E5-50E1-4F9E-AEA3-A6D2190394F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305" y="0"/>
            <a:ext cx="5163047" cy="3153018"/>
            <a:chOff x="6867015" y="-1"/>
            <a:chExt cx="5324985" cy="3251912"/>
          </a:xfrm>
          <a:solidFill>
            <a:schemeClr val="accent5">
              <a:alpha val="10000"/>
            </a:schemeClr>
          </a:solidFill>
        </p:grpSpPr>
        <p:sp>
          <p:nvSpPr>
            <p:cNvPr id="14" name="Freeform: Shape 13">
              <a:extLst>
                <a:ext uri="{FF2B5EF4-FFF2-40B4-BE49-F238E27FC236}">
                  <a16:creationId xmlns:a16="http://schemas.microsoft.com/office/drawing/2014/main" id="{80233B5C-C5A9-48C0-8C07-21E6F6B360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10F3AF96-AAC1-41E3-9F66-0A6277845D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5DF38A98-557F-4C23-935A-42806B67AA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8ACEB13D-EBFC-4288-B604-572C2F779A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 name="Group 18">
            <a:extLst>
              <a:ext uri="{FF2B5EF4-FFF2-40B4-BE49-F238E27FC236}">
                <a16:creationId xmlns:a16="http://schemas.microsoft.com/office/drawing/2014/main" id="{B988F9A4-0578-4C59-8B4A-346E02CF3A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flipH="1">
            <a:off x="9262397" y="3928396"/>
            <a:ext cx="3142400" cy="2716805"/>
            <a:chOff x="-305" y="-4155"/>
            <a:chExt cx="2514948" cy="2174333"/>
          </a:xfrm>
        </p:grpSpPr>
        <p:sp>
          <p:nvSpPr>
            <p:cNvPr id="20" name="Freeform: Shape 19">
              <a:extLst>
                <a:ext uri="{FF2B5EF4-FFF2-40B4-BE49-F238E27FC236}">
                  <a16:creationId xmlns:a16="http://schemas.microsoft.com/office/drawing/2014/main" id="{F63F827B-FA00-442A-A09C-806F1FFA34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AC876680-EE75-4791-842F-E23509221D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3B9819B2-70D4-4E0A-8D51-6B359B44CB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23" name="Freeform: Shape 22">
              <a:extLst>
                <a:ext uri="{FF2B5EF4-FFF2-40B4-BE49-F238E27FC236}">
                  <a16:creationId xmlns:a16="http://schemas.microsoft.com/office/drawing/2014/main" id="{5FA8033D-6A70-4FA5-8F37-7F8C117C98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Titre 52">
            <a:extLst>
              <a:ext uri="{FF2B5EF4-FFF2-40B4-BE49-F238E27FC236}">
                <a16:creationId xmlns:a16="http://schemas.microsoft.com/office/drawing/2014/main" id="{1740DEC8-2639-2447-2583-734F45906CA7}"/>
              </a:ext>
            </a:extLst>
          </p:cNvPr>
          <p:cNvSpPr txBox="1">
            <a:spLocks/>
          </p:cNvSpPr>
          <p:nvPr/>
        </p:nvSpPr>
        <p:spPr>
          <a:xfrm>
            <a:off x="838047" y="69056"/>
            <a:ext cx="10515600" cy="865010"/>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200" b="1" dirty="0">
                <a:solidFill>
                  <a:schemeClr val="tx2"/>
                </a:solidFill>
                <a:latin typeface="+mn-lt"/>
              </a:rPr>
              <a:t>Edge Micro-Services</a:t>
            </a:r>
            <a:r>
              <a:rPr lang="en-US" sz="3200" b="1" dirty="0">
                <a:solidFill>
                  <a:schemeClr val="tx2"/>
                </a:solidFill>
              </a:rPr>
              <a:t>: </a:t>
            </a:r>
            <a:r>
              <a:rPr lang="fr-FR" sz="2400" b="1" i="0" u="none" strike="noStrike" baseline="0" dirty="0">
                <a:solidFill>
                  <a:schemeClr val="accent6">
                    <a:lumMod val="75000"/>
                  </a:schemeClr>
                </a:solidFill>
                <a:latin typeface="+mn-lt"/>
              </a:rPr>
              <a:t>Spring </a:t>
            </a:r>
            <a:r>
              <a:rPr lang="fr-FR" sz="2400" b="1" i="0" u="none" strike="noStrike" baseline="0" dirty="0" err="1">
                <a:solidFill>
                  <a:schemeClr val="accent6">
                    <a:lumMod val="75000"/>
                  </a:schemeClr>
                </a:solidFill>
                <a:latin typeface="+mn-lt"/>
              </a:rPr>
              <a:t>Actuator</a:t>
            </a:r>
            <a:endParaRPr lang="fr-FR" sz="3200" b="1" dirty="0">
              <a:solidFill>
                <a:schemeClr val="accent6">
                  <a:lumMod val="75000"/>
                </a:schemeClr>
              </a:solidFill>
              <a:latin typeface="+mn-lt"/>
            </a:endParaRPr>
          </a:p>
        </p:txBody>
      </p:sp>
      <p:sp>
        <p:nvSpPr>
          <p:cNvPr id="7" name="ZoneTexte 6">
            <a:extLst>
              <a:ext uri="{FF2B5EF4-FFF2-40B4-BE49-F238E27FC236}">
                <a16:creationId xmlns:a16="http://schemas.microsoft.com/office/drawing/2014/main" id="{86AAF661-75F3-41C6-FC99-3E3DEFAA0A36}"/>
              </a:ext>
            </a:extLst>
          </p:cNvPr>
          <p:cNvSpPr txBox="1"/>
          <p:nvPr/>
        </p:nvSpPr>
        <p:spPr>
          <a:xfrm>
            <a:off x="750674" y="1143282"/>
            <a:ext cx="11037672" cy="4265911"/>
          </a:xfrm>
          <a:prstGeom prst="rect">
            <a:avLst/>
          </a:prstGeom>
          <a:noFill/>
        </p:spPr>
        <p:txBody>
          <a:bodyPr wrap="square">
            <a:spAutoFit/>
          </a:bodyPr>
          <a:lstStyle/>
          <a:p>
            <a:pPr algn="l"/>
            <a:endParaRPr lang="fr-FR" b="0" i="0" u="none" strike="noStrike" baseline="0" dirty="0">
              <a:solidFill>
                <a:srgbClr val="000000"/>
              </a:solidFill>
            </a:endParaRPr>
          </a:p>
          <a:p>
            <a:pPr marL="285750" indent="-285750">
              <a:lnSpc>
                <a:spcPct val="150000"/>
              </a:lnSpc>
              <a:spcAft>
                <a:spcPts val="1200"/>
              </a:spcAft>
              <a:buFont typeface="Wingdings" panose="05000000000000000000" pitchFamily="2" charset="2"/>
              <a:buChar char="§"/>
            </a:pPr>
            <a:r>
              <a:rPr lang="fr-FR" b="0" i="0" u="none" strike="noStrike" baseline="0" dirty="0">
                <a:solidFill>
                  <a:srgbClr val="000000"/>
                </a:solidFill>
              </a:rPr>
              <a:t>Spring Boot </a:t>
            </a:r>
            <a:r>
              <a:rPr lang="fr-FR" b="1" i="0" u="none" strike="noStrike" baseline="0" dirty="0" err="1">
                <a:solidFill>
                  <a:schemeClr val="accent6">
                    <a:lumMod val="75000"/>
                  </a:schemeClr>
                </a:solidFill>
              </a:rPr>
              <a:t>Actuator</a:t>
            </a:r>
            <a:r>
              <a:rPr lang="fr-FR" b="0" i="0" u="none" strike="noStrike" baseline="0" dirty="0">
                <a:solidFill>
                  <a:srgbClr val="000000"/>
                </a:solidFill>
              </a:rPr>
              <a:t> ajoute à chaque micro-service un ensemble de fonctionnalités permettant de les débugger, de les surveiller, de recharger la configuration à chaud … </a:t>
            </a:r>
          </a:p>
          <a:p>
            <a:pPr marL="285750" indent="-285750">
              <a:lnSpc>
                <a:spcPct val="150000"/>
              </a:lnSpc>
              <a:spcAft>
                <a:spcPts val="1200"/>
              </a:spcAft>
              <a:buFont typeface="Wingdings" panose="05000000000000000000" pitchFamily="2" charset="2"/>
              <a:buChar char="§"/>
            </a:pPr>
            <a:r>
              <a:rPr lang="fr-FR" b="0" i="0" u="none" strike="noStrike" baseline="0" dirty="0">
                <a:solidFill>
                  <a:srgbClr val="000000"/>
                </a:solidFill>
              </a:rPr>
              <a:t>Spring Boot </a:t>
            </a:r>
            <a:r>
              <a:rPr lang="fr-FR" b="1" dirty="0" err="1">
                <a:solidFill>
                  <a:schemeClr val="accent6">
                    <a:lumMod val="75000"/>
                  </a:schemeClr>
                </a:solidFill>
              </a:rPr>
              <a:t>Actuator</a:t>
            </a:r>
            <a:r>
              <a:rPr lang="fr-FR" b="0" i="0" u="none" strike="noStrike" baseline="0" dirty="0">
                <a:solidFill>
                  <a:srgbClr val="000000"/>
                </a:solidFill>
              </a:rPr>
              <a:t> n'est pas un Edge Micro-service en soi, mais une dépendance à ajouter au micro-service qu’on voudrait surveiller : </a:t>
            </a:r>
          </a:p>
          <a:p>
            <a:pPr>
              <a:lnSpc>
                <a:spcPct val="150000"/>
              </a:lnSpc>
              <a:spcAft>
                <a:spcPts val="1200"/>
              </a:spcAft>
            </a:pPr>
            <a:endParaRPr lang="fr-FR" b="0" i="0" u="none" strike="noStrike" baseline="0" dirty="0">
              <a:solidFill>
                <a:srgbClr val="000000"/>
              </a:solidFill>
            </a:endParaRPr>
          </a:p>
          <a:p>
            <a:pPr marL="285750" indent="-285750">
              <a:lnSpc>
                <a:spcPct val="150000"/>
              </a:lnSpc>
              <a:spcAft>
                <a:spcPts val="1200"/>
              </a:spcAft>
              <a:buFont typeface="Wingdings" panose="05000000000000000000" pitchFamily="2" charset="2"/>
              <a:buChar char="§"/>
            </a:pPr>
            <a:r>
              <a:rPr lang="fr-FR" b="0" i="0" u="none" strike="noStrike" baseline="0" dirty="0">
                <a:solidFill>
                  <a:srgbClr val="000000"/>
                </a:solidFill>
              </a:rPr>
              <a:t>La configuration </a:t>
            </a:r>
            <a:r>
              <a:rPr lang="fr-FR" b="1" dirty="0">
                <a:solidFill>
                  <a:schemeClr val="accent6">
                    <a:lumMod val="75000"/>
                  </a:schemeClr>
                </a:solidFill>
              </a:rPr>
              <a:t>d’</a:t>
            </a:r>
            <a:r>
              <a:rPr lang="fr-FR" b="1" dirty="0" err="1">
                <a:solidFill>
                  <a:schemeClr val="accent6">
                    <a:lumMod val="75000"/>
                  </a:schemeClr>
                </a:solidFill>
              </a:rPr>
              <a:t>Actuator</a:t>
            </a:r>
            <a:r>
              <a:rPr lang="fr-FR" b="0" i="0" u="none" strike="noStrike" baseline="0" dirty="0">
                <a:solidFill>
                  <a:srgbClr val="000000"/>
                </a:solidFill>
              </a:rPr>
              <a:t> se fait via la ligne </a:t>
            </a:r>
            <a:r>
              <a:rPr lang="fr-FR" b="1" dirty="0" err="1">
                <a:solidFill>
                  <a:schemeClr val="accent6">
                    <a:lumMod val="75000"/>
                  </a:schemeClr>
                </a:solidFill>
              </a:rPr>
              <a:t>management.endpoints.web.exposure.include</a:t>
            </a:r>
            <a:r>
              <a:rPr lang="fr-FR" b="1" dirty="0">
                <a:solidFill>
                  <a:schemeClr val="accent6">
                    <a:lumMod val="75000"/>
                  </a:schemeClr>
                </a:solidFill>
              </a:rPr>
              <a:t>=* </a:t>
            </a:r>
            <a:r>
              <a:rPr lang="fr-FR" dirty="0">
                <a:solidFill>
                  <a:srgbClr val="000000"/>
                </a:solidFill>
              </a:rPr>
              <a:t>dans le fichier </a:t>
            </a:r>
            <a:r>
              <a:rPr lang="fr-FR" i="1" dirty="0" err="1"/>
              <a:t>bootstrap.properties</a:t>
            </a:r>
            <a:r>
              <a:rPr lang="fr-FR" i="1" dirty="0"/>
              <a:t> du micro-service</a:t>
            </a:r>
            <a:r>
              <a:rPr lang="fr-FR" b="0" i="0" u="none" strike="noStrike" baseline="0" dirty="0">
                <a:solidFill>
                  <a:srgbClr val="000000"/>
                </a:solidFill>
              </a:rPr>
              <a:t> </a:t>
            </a:r>
          </a:p>
          <a:p>
            <a:pPr marL="285750" indent="-285750">
              <a:lnSpc>
                <a:spcPct val="150000"/>
              </a:lnSpc>
              <a:spcAft>
                <a:spcPts val="1200"/>
              </a:spcAft>
              <a:buFont typeface="Wingdings" panose="05000000000000000000" pitchFamily="2" charset="2"/>
              <a:buChar char="§"/>
            </a:pPr>
            <a:r>
              <a:rPr lang="fr-FR" b="1" dirty="0" err="1">
                <a:solidFill>
                  <a:schemeClr val="accent6">
                    <a:lumMod val="75000"/>
                  </a:schemeClr>
                </a:solidFill>
              </a:rPr>
              <a:t>Actuator</a:t>
            </a:r>
            <a:r>
              <a:rPr lang="fr-FR" b="0" i="0" u="none" strike="noStrike" baseline="0" dirty="0">
                <a:solidFill>
                  <a:srgbClr val="000000"/>
                </a:solidFill>
              </a:rPr>
              <a:t> expose des </a:t>
            </a:r>
            <a:r>
              <a:rPr lang="fr-FR" b="0" i="0" u="none" strike="noStrike" baseline="0" dirty="0" err="1">
                <a:solidFill>
                  <a:srgbClr val="000000"/>
                </a:solidFill>
              </a:rPr>
              <a:t>endpoints</a:t>
            </a:r>
            <a:r>
              <a:rPr lang="fr-FR" b="0" i="0" u="none" strike="noStrike" baseline="0" dirty="0">
                <a:solidFill>
                  <a:srgbClr val="000000"/>
                </a:solidFill>
              </a:rPr>
              <a:t>/API qui fournissent des données sur des </a:t>
            </a:r>
            <a:r>
              <a:rPr lang="fr-FR" dirty="0">
                <a:solidFill>
                  <a:schemeClr val="accent6">
                    <a:lumMod val="75000"/>
                  </a:schemeClr>
                </a:solidFill>
              </a:rPr>
              <a:t>aspects</a:t>
            </a:r>
            <a:r>
              <a:rPr lang="fr-FR" b="0" i="0" u="none" strike="noStrike" baseline="0" dirty="0">
                <a:solidFill>
                  <a:srgbClr val="000000"/>
                </a:solidFill>
              </a:rPr>
              <a:t> du micro-service</a:t>
            </a:r>
          </a:p>
        </p:txBody>
      </p:sp>
      <p:pic>
        <p:nvPicPr>
          <p:cNvPr id="11" name="Image 10">
            <a:extLst>
              <a:ext uri="{FF2B5EF4-FFF2-40B4-BE49-F238E27FC236}">
                <a16:creationId xmlns:a16="http://schemas.microsoft.com/office/drawing/2014/main" id="{297ED9BA-0D21-138C-0430-546203971CD3}"/>
              </a:ext>
            </a:extLst>
          </p:cNvPr>
          <p:cNvPicPr>
            <a:picLocks noChangeAspect="1"/>
          </p:cNvPicPr>
          <p:nvPr/>
        </p:nvPicPr>
        <p:blipFill>
          <a:blip r:embed="rId2"/>
          <a:stretch>
            <a:fillRect/>
          </a:stretch>
        </p:blipFill>
        <p:spPr>
          <a:xfrm>
            <a:off x="4646355" y="2864542"/>
            <a:ext cx="5163047" cy="1044965"/>
          </a:xfrm>
          <a:prstGeom prst="rect">
            <a:avLst/>
          </a:prstGeom>
        </p:spPr>
      </p:pic>
      <p:pic>
        <p:nvPicPr>
          <p:cNvPr id="13" name="Image 12">
            <a:extLst>
              <a:ext uri="{FF2B5EF4-FFF2-40B4-BE49-F238E27FC236}">
                <a16:creationId xmlns:a16="http://schemas.microsoft.com/office/drawing/2014/main" id="{DA1AB6EE-3600-D51B-0CED-D9D560569775}"/>
              </a:ext>
            </a:extLst>
          </p:cNvPr>
          <p:cNvPicPr>
            <a:picLocks noChangeAspect="1"/>
          </p:cNvPicPr>
          <p:nvPr/>
        </p:nvPicPr>
        <p:blipFill>
          <a:blip r:embed="rId3"/>
          <a:stretch>
            <a:fillRect/>
          </a:stretch>
        </p:blipFill>
        <p:spPr>
          <a:xfrm>
            <a:off x="5503402" y="4440224"/>
            <a:ext cx="3684150" cy="438251"/>
          </a:xfrm>
          <a:prstGeom prst="rect">
            <a:avLst/>
          </a:prstGeom>
        </p:spPr>
      </p:pic>
    </p:spTree>
    <p:extLst>
      <p:ext uri="{BB962C8B-B14F-4D97-AF65-F5344CB8AC3E}">
        <p14:creationId xmlns:p14="http://schemas.microsoft.com/office/powerpoint/2010/main" val="2403791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nodeType="afterEffect">
                                  <p:stCondLst>
                                    <p:cond delay="0"/>
                                  </p:stCondLst>
                                  <p:childTnLst>
                                    <p:set>
                                      <p:cBhvr>
                                        <p:cTn id="13" dur="1" fill="hold">
                                          <p:stCondLst>
                                            <p:cond delay="0"/>
                                          </p:stCondLst>
                                        </p:cTn>
                                        <p:tgtEl>
                                          <p:spTgt spid="13"/>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314D791-4D8A-4854-B8FC-6959656D09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5076E76-3EB3-4269-8135-07CAB20E59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6" name="Group 12">
            <a:extLst>
              <a:ext uri="{FF2B5EF4-FFF2-40B4-BE49-F238E27FC236}">
                <a16:creationId xmlns:a16="http://schemas.microsoft.com/office/drawing/2014/main" id="{5EB3C7E5-50E1-4F9E-AEA3-A6D2190394F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305" y="0"/>
            <a:ext cx="5163047" cy="3153018"/>
            <a:chOff x="6867015" y="-1"/>
            <a:chExt cx="5324985" cy="3251912"/>
          </a:xfrm>
          <a:solidFill>
            <a:schemeClr val="accent5">
              <a:alpha val="10000"/>
            </a:schemeClr>
          </a:solidFill>
        </p:grpSpPr>
        <p:sp>
          <p:nvSpPr>
            <p:cNvPr id="7" name="Freeform: Shape 13">
              <a:extLst>
                <a:ext uri="{FF2B5EF4-FFF2-40B4-BE49-F238E27FC236}">
                  <a16:creationId xmlns:a16="http://schemas.microsoft.com/office/drawing/2014/main" id="{80233B5C-C5A9-48C0-8C07-21E6F6B360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10F3AF96-AAC1-41E3-9F66-0A6277845D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5DF38A98-557F-4C23-935A-42806B67AA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8ACEB13D-EBFC-4288-B604-572C2F779A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 name="Group 18">
            <a:extLst>
              <a:ext uri="{FF2B5EF4-FFF2-40B4-BE49-F238E27FC236}">
                <a16:creationId xmlns:a16="http://schemas.microsoft.com/office/drawing/2014/main" id="{B988F9A4-0578-4C59-8B4A-346E02CF3A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flipH="1">
            <a:off x="9262397" y="3928396"/>
            <a:ext cx="3142400" cy="2716805"/>
            <a:chOff x="-305" y="-4155"/>
            <a:chExt cx="2514948" cy="2174333"/>
          </a:xfrm>
        </p:grpSpPr>
        <p:sp>
          <p:nvSpPr>
            <p:cNvPr id="20" name="Freeform: Shape 19">
              <a:extLst>
                <a:ext uri="{FF2B5EF4-FFF2-40B4-BE49-F238E27FC236}">
                  <a16:creationId xmlns:a16="http://schemas.microsoft.com/office/drawing/2014/main" id="{F63F827B-FA00-442A-A09C-806F1FFA34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AC876680-EE75-4791-842F-E23509221D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3B9819B2-70D4-4E0A-8D51-6B359B44CB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24" name="Freeform: Shape 22">
              <a:extLst>
                <a:ext uri="{FF2B5EF4-FFF2-40B4-BE49-F238E27FC236}">
                  <a16:creationId xmlns:a16="http://schemas.microsoft.com/office/drawing/2014/main" id="{5FA8033D-6A70-4FA5-8F37-7F8C117C98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0" name="ZoneTexte 9">
            <a:extLst>
              <a:ext uri="{FF2B5EF4-FFF2-40B4-BE49-F238E27FC236}">
                <a16:creationId xmlns:a16="http://schemas.microsoft.com/office/drawing/2014/main" id="{172259F8-1A87-30DB-2B95-0E147EA56720}"/>
              </a:ext>
            </a:extLst>
          </p:cNvPr>
          <p:cNvSpPr txBox="1"/>
          <p:nvPr/>
        </p:nvSpPr>
        <p:spPr>
          <a:xfrm>
            <a:off x="190216" y="1346134"/>
            <a:ext cx="6232943" cy="2819362"/>
          </a:xfrm>
          <a:prstGeom prst="rect">
            <a:avLst/>
          </a:prstGeom>
          <a:noFill/>
          <a:ln>
            <a:solidFill>
              <a:schemeClr val="tx1"/>
            </a:solidFill>
          </a:ln>
        </p:spPr>
        <p:txBody>
          <a:bodyPr wrap="square">
            <a:spAutoFit/>
          </a:bodyPr>
          <a:lstStyle/>
          <a:p>
            <a:r>
              <a:rPr lang="fr-FR" b="1" i="0" u="none" strike="noStrike" baseline="0" dirty="0">
                <a:solidFill>
                  <a:srgbClr val="000000"/>
                </a:solidFill>
              </a:rPr>
              <a:t>Exemple avec le service «</a:t>
            </a:r>
            <a:r>
              <a:rPr lang="fr-FR" b="1" i="0" u="none" strike="noStrike" baseline="0" dirty="0" err="1">
                <a:solidFill>
                  <a:srgbClr val="000000"/>
                </a:solidFill>
              </a:rPr>
              <a:t>Refresh</a:t>
            </a:r>
            <a:r>
              <a:rPr lang="fr-FR" b="1" i="0" u="none" strike="noStrike" baseline="0" dirty="0">
                <a:solidFill>
                  <a:srgbClr val="000000"/>
                </a:solidFill>
              </a:rPr>
              <a:t>» </a:t>
            </a:r>
          </a:p>
          <a:p>
            <a:pPr marL="285750" indent="-285750">
              <a:lnSpc>
                <a:spcPct val="150000"/>
              </a:lnSpc>
              <a:buFont typeface="Wingdings" panose="05000000000000000000" pitchFamily="2" charset="2"/>
              <a:buChar char="§"/>
            </a:pPr>
            <a:r>
              <a:rPr lang="fr-FR" b="0" i="0" u="none" strike="noStrike" baseline="0" dirty="0" err="1">
                <a:solidFill>
                  <a:srgbClr val="000000"/>
                </a:solidFill>
              </a:rPr>
              <a:t>management.endpoints.web.exposure.include</a:t>
            </a:r>
            <a:r>
              <a:rPr lang="fr-FR" b="0" i="0" u="none" strike="noStrike" baseline="0" dirty="0">
                <a:solidFill>
                  <a:srgbClr val="000000"/>
                </a:solidFill>
              </a:rPr>
              <a:t>=</a:t>
            </a:r>
            <a:r>
              <a:rPr lang="fr-FR" b="1" i="0" u="none" strike="noStrike" baseline="0" dirty="0" err="1">
                <a:solidFill>
                  <a:srgbClr val="7030A0"/>
                </a:solidFill>
              </a:rPr>
              <a:t>refresh</a:t>
            </a:r>
            <a:endParaRPr lang="fr-FR" b="1" i="0" u="none" strike="noStrike" baseline="0" dirty="0">
              <a:solidFill>
                <a:srgbClr val="7030A0"/>
              </a:solidFill>
            </a:endParaRPr>
          </a:p>
          <a:p>
            <a:pPr marL="285750" indent="-285750">
              <a:lnSpc>
                <a:spcPct val="150000"/>
              </a:lnSpc>
              <a:buFont typeface="Wingdings" panose="05000000000000000000" pitchFamily="2" charset="2"/>
              <a:buChar char="§"/>
            </a:pPr>
            <a:r>
              <a:rPr lang="fr-FR" b="1" i="0" u="none" strike="noStrike" baseline="0" dirty="0">
                <a:solidFill>
                  <a:schemeClr val="accent5">
                    <a:lumMod val="50000"/>
                  </a:schemeClr>
                </a:solidFill>
              </a:rPr>
              <a:t>localhost:9001/</a:t>
            </a:r>
            <a:r>
              <a:rPr lang="fr-FR" b="1" i="0" u="none" strike="noStrike" baseline="0" dirty="0" err="1">
                <a:solidFill>
                  <a:schemeClr val="accent5">
                    <a:lumMod val="50000"/>
                  </a:schemeClr>
                </a:solidFill>
              </a:rPr>
              <a:t>actuator</a:t>
            </a:r>
            <a:r>
              <a:rPr lang="fr-FR" b="1" i="0" u="none" strike="noStrike" baseline="0" dirty="0">
                <a:solidFill>
                  <a:schemeClr val="accent5">
                    <a:lumMod val="50000"/>
                  </a:schemeClr>
                </a:solidFill>
              </a:rPr>
              <a:t>/</a:t>
            </a:r>
            <a:r>
              <a:rPr lang="fr-FR" b="1" i="0" u="none" strike="noStrike" baseline="0" dirty="0" err="1">
                <a:solidFill>
                  <a:schemeClr val="accent5">
                    <a:lumMod val="50000"/>
                  </a:schemeClr>
                </a:solidFill>
              </a:rPr>
              <a:t>refresh</a:t>
            </a:r>
            <a:r>
              <a:rPr lang="fr-FR" b="1" dirty="0">
                <a:solidFill>
                  <a:schemeClr val="accent5">
                    <a:lumMod val="50000"/>
                  </a:schemeClr>
                </a:solidFill>
              </a:rPr>
              <a:t> </a:t>
            </a:r>
            <a:r>
              <a:rPr lang="fr-FR" b="1" dirty="0">
                <a:solidFill>
                  <a:schemeClr val="accent5">
                    <a:lumMod val="50000"/>
                  </a:schemeClr>
                </a:solidFill>
                <a:sym typeface="Wingdings" panose="05000000000000000000" pitchFamily="2" charset="2"/>
              </a:rPr>
              <a:t> </a:t>
            </a:r>
            <a:r>
              <a:rPr lang="fr-FR" b="0" i="0" u="none" strike="noStrike" baseline="0" dirty="0" err="1">
                <a:solidFill>
                  <a:srgbClr val="000000"/>
                </a:solidFill>
              </a:rPr>
              <a:t>Request</a:t>
            </a:r>
            <a:r>
              <a:rPr lang="fr-FR" b="0" i="0" u="none" strike="noStrike" baseline="0" dirty="0">
                <a:solidFill>
                  <a:srgbClr val="000000"/>
                </a:solidFill>
              </a:rPr>
              <a:t> </a:t>
            </a:r>
            <a:r>
              <a:rPr lang="fr-FR" b="0" i="0" u="none" strike="noStrike" baseline="0" dirty="0" err="1">
                <a:solidFill>
                  <a:srgbClr val="000000"/>
                </a:solidFill>
              </a:rPr>
              <a:t>method</a:t>
            </a:r>
            <a:r>
              <a:rPr lang="fr-FR" b="0" i="0" u="none" strike="noStrike" baseline="0" dirty="0">
                <a:solidFill>
                  <a:srgbClr val="000000"/>
                </a:solidFill>
              </a:rPr>
              <a:t> GET not </a:t>
            </a:r>
            <a:r>
              <a:rPr lang="fr-FR" b="0" i="0" u="none" strike="noStrike" baseline="0" dirty="0" err="1">
                <a:solidFill>
                  <a:srgbClr val="000000"/>
                </a:solidFill>
              </a:rPr>
              <a:t>supported</a:t>
            </a:r>
            <a:r>
              <a:rPr lang="fr-FR" b="0" i="0" u="none" strike="noStrike" baseline="0" dirty="0">
                <a:solidFill>
                  <a:srgbClr val="000000"/>
                </a:solidFill>
              </a:rPr>
              <a:t> : il faut utiliser la méthode POST au lieu de GET </a:t>
            </a:r>
          </a:p>
          <a:p>
            <a:pPr marL="285750" indent="-285750">
              <a:lnSpc>
                <a:spcPct val="150000"/>
              </a:lnSpc>
              <a:buFont typeface="Wingdings" panose="05000000000000000000" pitchFamily="2" charset="2"/>
              <a:buChar char="§"/>
            </a:pPr>
            <a:r>
              <a:rPr lang="fr-FR" dirty="0">
                <a:solidFill>
                  <a:srgbClr val="000000"/>
                </a:solidFill>
              </a:rPr>
              <a:t>Appel de l’API </a:t>
            </a:r>
            <a:r>
              <a:rPr lang="fr-FR" b="0" i="0" u="none" strike="noStrike" baseline="0" dirty="0">
                <a:solidFill>
                  <a:srgbClr val="000000"/>
                </a:solidFill>
              </a:rPr>
              <a:t>via Postman </a:t>
            </a:r>
          </a:p>
          <a:p>
            <a:pPr>
              <a:lnSpc>
                <a:spcPct val="150000"/>
              </a:lnSpc>
            </a:pPr>
            <a:r>
              <a:rPr lang="fr-FR" b="0" i="0" u="none" strike="noStrike" baseline="0" dirty="0">
                <a:solidFill>
                  <a:srgbClr val="000000"/>
                </a:solidFill>
                <a:sym typeface="Wingdings" panose="05000000000000000000" pitchFamily="2" charset="2"/>
              </a:rPr>
              <a:t>      </a:t>
            </a:r>
            <a:r>
              <a:rPr lang="fr-FR" b="0" i="0" u="none" strike="noStrike" baseline="0" dirty="0">
                <a:solidFill>
                  <a:srgbClr val="000000"/>
                </a:solidFill>
              </a:rPr>
              <a:t>Résultat : présenter les propriétés qui ont été modifiées depuis le dernier commit</a:t>
            </a:r>
            <a:endParaRPr lang="fr-FR" dirty="0"/>
          </a:p>
        </p:txBody>
      </p:sp>
      <p:sp>
        <p:nvSpPr>
          <p:cNvPr id="13" name="Titre 52">
            <a:extLst>
              <a:ext uri="{FF2B5EF4-FFF2-40B4-BE49-F238E27FC236}">
                <a16:creationId xmlns:a16="http://schemas.microsoft.com/office/drawing/2014/main" id="{BFE8EB05-CDD6-C6AA-61E6-DC5775EE4346}"/>
              </a:ext>
            </a:extLst>
          </p:cNvPr>
          <p:cNvSpPr txBox="1">
            <a:spLocks/>
          </p:cNvSpPr>
          <p:nvPr/>
        </p:nvSpPr>
        <p:spPr>
          <a:xfrm>
            <a:off x="838047" y="69056"/>
            <a:ext cx="10515600" cy="865010"/>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200" b="1" dirty="0">
                <a:solidFill>
                  <a:schemeClr val="tx2"/>
                </a:solidFill>
                <a:latin typeface="+mn-lt"/>
              </a:rPr>
              <a:t>Edge Micro-Services</a:t>
            </a:r>
            <a:r>
              <a:rPr lang="en-US" sz="3200" b="1" dirty="0">
                <a:solidFill>
                  <a:schemeClr val="tx2"/>
                </a:solidFill>
              </a:rPr>
              <a:t>: </a:t>
            </a:r>
            <a:r>
              <a:rPr lang="fr-FR" sz="2400" b="1" i="0" u="none" strike="noStrike" baseline="0" dirty="0">
                <a:solidFill>
                  <a:schemeClr val="accent6">
                    <a:lumMod val="75000"/>
                  </a:schemeClr>
                </a:solidFill>
                <a:latin typeface="+mn-lt"/>
              </a:rPr>
              <a:t>Spring </a:t>
            </a:r>
            <a:r>
              <a:rPr lang="fr-FR" sz="2400" b="1" i="0" u="none" strike="noStrike" baseline="0" dirty="0" err="1">
                <a:solidFill>
                  <a:schemeClr val="accent6">
                    <a:lumMod val="75000"/>
                  </a:schemeClr>
                </a:solidFill>
                <a:latin typeface="+mn-lt"/>
              </a:rPr>
              <a:t>Actuator</a:t>
            </a:r>
            <a:endParaRPr lang="fr-FR" sz="3200" b="1" dirty="0">
              <a:solidFill>
                <a:schemeClr val="accent6">
                  <a:lumMod val="75000"/>
                </a:schemeClr>
              </a:solidFill>
              <a:latin typeface="+mn-lt"/>
            </a:endParaRPr>
          </a:p>
        </p:txBody>
      </p:sp>
      <p:pic>
        <p:nvPicPr>
          <p:cNvPr id="23" name="Image 22">
            <a:extLst>
              <a:ext uri="{FF2B5EF4-FFF2-40B4-BE49-F238E27FC236}">
                <a16:creationId xmlns:a16="http://schemas.microsoft.com/office/drawing/2014/main" id="{A3813F6F-258F-0015-D552-BDA7DFA42977}"/>
              </a:ext>
            </a:extLst>
          </p:cNvPr>
          <p:cNvPicPr>
            <a:picLocks noChangeAspect="1"/>
          </p:cNvPicPr>
          <p:nvPr/>
        </p:nvPicPr>
        <p:blipFill>
          <a:blip r:embed="rId2"/>
          <a:stretch>
            <a:fillRect/>
          </a:stretch>
        </p:blipFill>
        <p:spPr>
          <a:xfrm>
            <a:off x="6613070" y="1346135"/>
            <a:ext cx="5388714" cy="2819362"/>
          </a:xfrm>
          <a:prstGeom prst="rect">
            <a:avLst/>
          </a:prstGeom>
        </p:spPr>
      </p:pic>
    </p:spTree>
    <p:extLst>
      <p:ext uri="{BB962C8B-B14F-4D97-AF65-F5344CB8AC3E}">
        <p14:creationId xmlns:p14="http://schemas.microsoft.com/office/powerpoint/2010/main" val="20582783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6314D791-4D8A-4854-B8FC-6959656D09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15076E76-3EB3-4269-8135-07CAB20E59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11" name="Group 10">
            <a:extLst>
              <a:ext uri="{FF2B5EF4-FFF2-40B4-BE49-F238E27FC236}">
                <a16:creationId xmlns:a16="http://schemas.microsoft.com/office/drawing/2014/main" id="{5EB3C7E5-50E1-4F9E-AEA3-A6D2190394F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305" y="0"/>
            <a:ext cx="5163047" cy="3153018"/>
            <a:chOff x="6867015" y="-1"/>
            <a:chExt cx="5324985" cy="3251912"/>
          </a:xfrm>
          <a:solidFill>
            <a:schemeClr val="accent5">
              <a:alpha val="10000"/>
            </a:schemeClr>
          </a:solidFill>
        </p:grpSpPr>
        <p:sp>
          <p:nvSpPr>
            <p:cNvPr id="12" name="Freeform: Shape 11">
              <a:extLst>
                <a:ext uri="{FF2B5EF4-FFF2-40B4-BE49-F238E27FC236}">
                  <a16:creationId xmlns:a16="http://schemas.microsoft.com/office/drawing/2014/main" id="{80233B5C-C5A9-48C0-8C07-21E6F6B360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10F3AF96-AAC1-41E3-9F66-0A6277845D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5DF38A98-557F-4C23-935A-42806B67AA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8ACEB13D-EBFC-4288-B604-572C2F779A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 16">
            <a:extLst>
              <a:ext uri="{FF2B5EF4-FFF2-40B4-BE49-F238E27FC236}">
                <a16:creationId xmlns:a16="http://schemas.microsoft.com/office/drawing/2014/main" id="{B988F9A4-0578-4C59-8B4A-346E02CF3A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flipH="1">
            <a:off x="9262397" y="3928396"/>
            <a:ext cx="3142400" cy="2716805"/>
            <a:chOff x="-305" y="-4155"/>
            <a:chExt cx="2514948" cy="2174333"/>
          </a:xfrm>
        </p:grpSpPr>
        <p:sp>
          <p:nvSpPr>
            <p:cNvPr id="18" name="Freeform: Shape 17">
              <a:extLst>
                <a:ext uri="{FF2B5EF4-FFF2-40B4-BE49-F238E27FC236}">
                  <a16:creationId xmlns:a16="http://schemas.microsoft.com/office/drawing/2014/main" id="{F63F827B-FA00-442A-A09C-806F1FFA34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AC876680-EE75-4791-842F-E23509221D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3B9819B2-70D4-4E0A-8D51-6B359B44CB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21" name="Freeform: Shape 20">
              <a:extLst>
                <a:ext uri="{FF2B5EF4-FFF2-40B4-BE49-F238E27FC236}">
                  <a16:creationId xmlns:a16="http://schemas.microsoft.com/office/drawing/2014/main" id="{5FA8033D-6A70-4FA5-8F37-7F8C117C98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 name="ZoneTexte 5">
            <a:extLst>
              <a:ext uri="{FF2B5EF4-FFF2-40B4-BE49-F238E27FC236}">
                <a16:creationId xmlns:a16="http://schemas.microsoft.com/office/drawing/2014/main" id="{66A42976-3699-CC3A-ABCE-8C6A25D5CB9F}"/>
              </a:ext>
            </a:extLst>
          </p:cNvPr>
          <p:cNvSpPr txBox="1"/>
          <p:nvPr/>
        </p:nvSpPr>
        <p:spPr>
          <a:xfrm>
            <a:off x="556759" y="1253147"/>
            <a:ext cx="6098058" cy="5312352"/>
          </a:xfrm>
          <a:prstGeom prst="rect">
            <a:avLst/>
          </a:prstGeom>
          <a:noFill/>
          <a:ln>
            <a:solidFill>
              <a:schemeClr val="tx1"/>
            </a:solidFill>
          </a:ln>
        </p:spPr>
        <p:txBody>
          <a:bodyPr wrap="square">
            <a:spAutoFit/>
          </a:bodyPr>
          <a:lstStyle/>
          <a:p>
            <a:r>
              <a:rPr lang="fr-FR" b="1" i="0" u="sng" strike="noStrike" baseline="0" dirty="0">
                <a:solidFill>
                  <a:srgbClr val="000000"/>
                </a:solidFill>
              </a:rPr>
              <a:t>Exemple du service «</a:t>
            </a:r>
            <a:r>
              <a:rPr lang="fr-FR" b="1" i="0" u="sng" strike="noStrike" baseline="0" dirty="0" err="1">
                <a:solidFill>
                  <a:srgbClr val="000000"/>
                </a:solidFill>
              </a:rPr>
              <a:t>health</a:t>
            </a:r>
            <a:r>
              <a:rPr lang="fr-FR" b="1" i="0" u="sng" strike="noStrike" baseline="0" dirty="0">
                <a:solidFill>
                  <a:srgbClr val="000000"/>
                </a:solidFill>
              </a:rPr>
              <a:t>» </a:t>
            </a:r>
          </a:p>
          <a:p>
            <a:pPr marL="285750" indent="-285750">
              <a:lnSpc>
                <a:spcPct val="150000"/>
              </a:lnSpc>
              <a:buFont typeface="Wingdings" panose="05000000000000000000" pitchFamily="2" charset="2"/>
              <a:buChar char="§"/>
            </a:pPr>
            <a:r>
              <a:rPr lang="fr-FR" b="0" i="0" u="none" strike="noStrike" baseline="0" dirty="0">
                <a:solidFill>
                  <a:srgbClr val="000000"/>
                </a:solidFill>
              </a:rPr>
              <a:t>Permet de tester si le micro-service est opérationnel. </a:t>
            </a:r>
          </a:p>
          <a:p>
            <a:pPr marL="285750" indent="-285750">
              <a:lnSpc>
                <a:spcPct val="150000"/>
              </a:lnSpc>
              <a:buFont typeface="Wingdings" panose="05000000000000000000" pitchFamily="2" charset="2"/>
              <a:buChar char="§"/>
            </a:pPr>
            <a:r>
              <a:rPr lang="fr-FR" b="0" i="0" u="none" strike="noStrike" baseline="0" dirty="0">
                <a:solidFill>
                  <a:srgbClr val="000000"/>
                </a:solidFill>
              </a:rPr>
              <a:t>Utilisé dans la surveillance en temps réel des instances en cours d'exécution des micro-services via un check régulier de cet </a:t>
            </a:r>
            <a:r>
              <a:rPr lang="fr-FR" b="0" i="0" u="none" strike="noStrike" baseline="0" dirty="0" err="1">
                <a:solidFill>
                  <a:srgbClr val="000000"/>
                </a:solidFill>
              </a:rPr>
              <a:t>endpoint</a:t>
            </a:r>
            <a:endParaRPr lang="fr-FR" b="0" i="0" u="none" strike="noStrike" baseline="0" dirty="0">
              <a:solidFill>
                <a:srgbClr val="000000"/>
              </a:solidFill>
            </a:endParaRPr>
          </a:p>
          <a:p>
            <a:pPr marL="285750" indent="-285750">
              <a:lnSpc>
                <a:spcPct val="150000"/>
              </a:lnSpc>
              <a:buFont typeface="Wingdings" panose="05000000000000000000" pitchFamily="2" charset="2"/>
              <a:buChar char="§"/>
            </a:pPr>
            <a:r>
              <a:rPr lang="fr-FR" b="0" i="0" u="none" strike="noStrike" baseline="0" dirty="0">
                <a:solidFill>
                  <a:srgbClr val="000000"/>
                </a:solidFill>
              </a:rPr>
              <a:t>Cet </a:t>
            </a:r>
            <a:r>
              <a:rPr lang="fr-FR" b="0" i="0" u="none" strike="noStrike" baseline="0" dirty="0" err="1">
                <a:solidFill>
                  <a:srgbClr val="000000"/>
                </a:solidFill>
              </a:rPr>
              <a:t>endpoint</a:t>
            </a:r>
            <a:r>
              <a:rPr lang="fr-FR" b="0" i="0" u="none" strike="noStrike" baseline="0" dirty="0">
                <a:solidFill>
                  <a:srgbClr val="000000"/>
                </a:solidFill>
              </a:rPr>
              <a:t> fonctionne en analysant le retour de toutes les classes qui héritent de </a:t>
            </a:r>
            <a:r>
              <a:rPr lang="fr-FR" b="1" i="0" u="none" strike="noStrike" baseline="0" dirty="0" err="1">
                <a:solidFill>
                  <a:schemeClr val="accent6">
                    <a:lumMod val="75000"/>
                  </a:schemeClr>
                </a:solidFill>
              </a:rPr>
              <a:t>HealthIndicator</a:t>
            </a:r>
            <a:r>
              <a:rPr lang="fr-FR" b="0" i="0" u="none" strike="noStrike" baseline="0" dirty="0">
                <a:solidFill>
                  <a:srgbClr val="000000"/>
                </a:solidFill>
              </a:rPr>
              <a:t>,</a:t>
            </a:r>
          </a:p>
          <a:p>
            <a:pPr marL="285750" indent="-285750">
              <a:lnSpc>
                <a:spcPct val="150000"/>
              </a:lnSpc>
              <a:buFont typeface="Wingdings" panose="05000000000000000000" pitchFamily="2" charset="2"/>
              <a:buChar char="§"/>
            </a:pPr>
            <a:r>
              <a:rPr lang="fr-FR" b="0" i="0" u="none" strike="noStrike" baseline="0" dirty="0">
                <a:solidFill>
                  <a:srgbClr val="000000"/>
                </a:solidFill>
              </a:rPr>
              <a:t>Chacune de ces classes doit effectuer ses tests, et dire si le service est UP ou DOWN.</a:t>
            </a:r>
          </a:p>
          <a:p>
            <a:pPr marL="285750" indent="-285750">
              <a:lnSpc>
                <a:spcPct val="150000"/>
              </a:lnSpc>
              <a:buFont typeface="Wingdings" panose="05000000000000000000" pitchFamily="2" charset="2"/>
              <a:buChar char="§"/>
            </a:pPr>
            <a:r>
              <a:rPr lang="fr-FR" b="0" i="0" u="none" strike="noStrike" baseline="0" dirty="0">
                <a:solidFill>
                  <a:srgbClr val="000000"/>
                </a:solidFill>
              </a:rPr>
              <a:t>Il est possible de créer son propre indicateur afin de tester si le micro-service fonctionne correctement en fonction des critères contextuels du micro-service : Exemple du micro-service-produit </a:t>
            </a:r>
          </a:p>
        </p:txBody>
      </p:sp>
      <p:sp>
        <p:nvSpPr>
          <p:cNvPr id="8" name="Titre 52">
            <a:extLst>
              <a:ext uri="{FF2B5EF4-FFF2-40B4-BE49-F238E27FC236}">
                <a16:creationId xmlns:a16="http://schemas.microsoft.com/office/drawing/2014/main" id="{81840B78-8B4E-F842-75C0-0843B782BB89}"/>
              </a:ext>
            </a:extLst>
          </p:cNvPr>
          <p:cNvSpPr txBox="1">
            <a:spLocks/>
          </p:cNvSpPr>
          <p:nvPr/>
        </p:nvSpPr>
        <p:spPr>
          <a:xfrm>
            <a:off x="838047" y="69056"/>
            <a:ext cx="10515600" cy="865010"/>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200" b="1" dirty="0">
                <a:solidFill>
                  <a:schemeClr val="tx2"/>
                </a:solidFill>
                <a:latin typeface="+mn-lt"/>
              </a:rPr>
              <a:t>Edge Micro-Services</a:t>
            </a:r>
            <a:r>
              <a:rPr lang="en-US" sz="3200" b="1" dirty="0">
                <a:solidFill>
                  <a:schemeClr val="tx2"/>
                </a:solidFill>
              </a:rPr>
              <a:t>: </a:t>
            </a:r>
            <a:r>
              <a:rPr lang="fr-FR" sz="2400" b="1" i="0" u="none" strike="noStrike" baseline="0" dirty="0">
                <a:solidFill>
                  <a:schemeClr val="accent6">
                    <a:lumMod val="75000"/>
                  </a:schemeClr>
                </a:solidFill>
                <a:latin typeface="+mn-lt"/>
              </a:rPr>
              <a:t>Spring </a:t>
            </a:r>
            <a:r>
              <a:rPr lang="fr-FR" sz="2400" b="1" i="0" u="none" strike="noStrike" baseline="0" dirty="0" err="1">
                <a:solidFill>
                  <a:schemeClr val="accent6">
                    <a:lumMod val="75000"/>
                  </a:schemeClr>
                </a:solidFill>
                <a:latin typeface="+mn-lt"/>
              </a:rPr>
              <a:t>Actuator</a:t>
            </a:r>
            <a:endParaRPr lang="fr-FR" sz="3200" b="1" dirty="0">
              <a:solidFill>
                <a:schemeClr val="accent6">
                  <a:lumMod val="75000"/>
                </a:schemeClr>
              </a:solidFill>
              <a:latin typeface="+mn-lt"/>
            </a:endParaRPr>
          </a:p>
        </p:txBody>
      </p:sp>
      <p:pic>
        <p:nvPicPr>
          <p:cNvPr id="16" name="Image 15">
            <a:extLst>
              <a:ext uri="{FF2B5EF4-FFF2-40B4-BE49-F238E27FC236}">
                <a16:creationId xmlns:a16="http://schemas.microsoft.com/office/drawing/2014/main" id="{D0A1404F-A5D9-0FD3-318E-FFD7F1A10C2E}"/>
              </a:ext>
            </a:extLst>
          </p:cNvPr>
          <p:cNvPicPr>
            <a:picLocks noChangeAspect="1"/>
          </p:cNvPicPr>
          <p:nvPr/>
        </p:nvPicPr>
        <p:blipFill>
          <a:blip r:embed="rId2"/>
          <a:stretch>
            <a:fillRect/>
          </a:stretch>
        </p:blipFill>
        <p:spPr>
          <a:xfrm>
            <a:off x="6895070" y="1253147"/>
            <a:ext cx="5016844" cy="730939"/>
          </a:xfrm>
          <a:prstGeom prst="rect">
            <a:avLst/>
          </a:prstGeom>
        </p:spPr>
      </p:pic>
      <p:pic>
        <p:nvPicPr>
          <p:cNvPr id="23" name="Image 22">
            <a:extLst>
              <a:ext uri="{FF2B5EF4-FFF2-40B4-BE49-F238E27FC236}">
                <a16:creationId xmlns:a16="http://schemas.microsoft.com/office/drawing/2014/main" id="{10596B33-036F-E727-8464-990D08E73EFB}"/>
              </a:ext>
            </a:extLst>
          </p:cNvPr>
          <p:cNvPicPr>
            <a:picLocks noChangeAspect="1"/>
          </p:cNvPicPr>
          <p:nvPr/>
        </p:nvPicPr>
        <p:blipFill>
          <a:blip r:embed="rId3"/>
          <a:stretch>
            <a:fillRect/>
          </a:stretch>
        </p:blipFill>
        <p:spPr>
          <a:xfrm>
            <a:off x="6895070" y="2115863"/>
            <a:ext cx="5016844" cy="674930"/>
          </a:xfrm>
          <a:prstGeom prst="rect">
            <a:avLst/>
          </a:prstGeom>
        </p:spPr>
      </p:pic>
      <p:pic>
        <p:nvPicPr>
          <p:cNvPr id="25" name="Image 24">
            <a:extLst>
              <a:ext uri="{FF2B5EF4-FFF2-40B4-BE49-F238E27FC236}">
                <a16:creationId xmlns:a16="http://schemas.microsoft.com/office/drawing/2014/main" id="{92DA97C0-D6C8-27D8-84DD-5DAD662F5213}"/>
              </a:ext>
            </a:extLst>
          </p:cNvPr>
          <p:cNvPicPr>
            <a:picLocks noChangeAspect="1"/>
          </p:cNvPicPr>
          <p:nvPr/>
        </p:nvPicPr>
        <p:blipFill>
          <a:blip r:embed="rId4"/>
          <a:stretch>
            <a:fillRect/>
          </a:stretch>
        </p:blipFill>
        <p:spPr>
          <a:xfrm>
            <a:off x="6901562" y="2908891"/>
            <a:ext cx="5010352" cy="2663761"/>
          </a:xfrm>
          <a:prstGeom prst="rect">
            <a:avLst/>
          </a:prstGeom>
        </p:spPr>
      </p:pic>
      <p:pic>
        <p:nvPicPr>
          <p:cNvPr id="27" name="Image 26">
            <a:extLst>
              <a:ext uri="{FF2B5EF4-FFF2-40B4-BE49-F238E27FC236}">
                <a16:creationId xmlns:a16="http://schemas.microsoft.com/office/drawing/2014/main" id="{16CE99DC-FA66-71A9-BA42-CC9E9E31B712}"/>
              </a:ext>
            </a:extLst>
          </p:cNvPr>
          <p:cNvPicPr>
            <a:picLocks noChangeAspect="1"/>
          </p:cNvPicPr>
          <p:nvPr/>
        </p:nvPicPr>
        <p:blipFill>
          <a:blip r:embed="rId5"/>
          <a:stretch>
            <a:fillRect/>
          </a:stretch>
        </p:blipFill>
        <p:spPr>
          <a:xfrm>
            <a:off x="6895070" y="5704429"/>
            <a:ext cx="5016844" cy="861069"/>
          </a:xfrm>
          <a:prstGeom prst="rect">
            <a:avLst/>
          </a:prstGeom>
        </p:spPr>
      </p:pic>
    </p:spTree>
    <p:extLst>
      <p:ext uri="{BB962C8B-B14F-4D97-AF65-F5344CB8AC3E}">
        <p14:creationId xmlns:p14="http://schemas.microsoft.com/office/powerpoint/2010/main" val="8332418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1EADCAF8-8823-4E89-8612-21029831A4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28CA07B2-0819-4B62-9425-7A52BBDD70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p>
        </p:txBody>
      </p:sp>
      <p:grpSp>
        <p:nvGrpSpPr>
          <p:cNvPr id="31" name="Group 30">
            <a:extLst>
              <a:ext uri="{FF2B5EF4-FFF2-40B4-BE49-F238E27FC236}">
                <a16:creationId xmlns:a16="http://schemas.microsoft.com/office/drawing/2014/main" id="{DA02BEE4-A5D4-40AF-882D-49D34B086FF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03402" y="3985"/>
            <a:ext cx="9772765" cy="6858000"/>
            <a:chOff x="1303402" y="36937"/>
            <a:chExt cx="9772765" cy="6858000"/>
          </a:xfrm>
        </p:grpSpPr>
        <p:sp>
          <p:nvSpPr>
            <p:cNvPr id="32" name="Freeform: Shape 31">
              <a:extLst>
                <a:ext uri="{FF2B5EF4-FFF2-40B4-BE49-F238E27FC236}">
                  <a16:creationId xmlns:a16="http://schemas.microsoft.com/office/drawing/2014/main" id="{0F5843EB-154F-4459-8954-BB1DF64BBD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60551" y="36937"/>
              <a:ext cx="9313016" cy="6858000"/>
            </a:xfrm>
            <a:custGeom>
              <a:avLst/>
              <a:gdLst>
                <a:gd name="connsiteX0" fmla="*/ 6993556 w 9313016"/>
                <a:gd name="connsiteY0" fmla="*/ 0 h 6858000"/>
                <a:gd name="connsiteX1" fmla="*/ 7358516 w 9313016"/>
                <a:gd name="connsiteY1" fmla="*/ 0 h 6858000"/>
                <a:gd name="connsiteX2" fmla="*/ 7475006 w 9313016"/>
                <a:gd name="connsiteY2" fmla="*/ 82722 h 6858000"/>
                <a:gd name="connsiteX3" fmla="*/ 7816357 w 9313016"/>
                <a:gd name="connsiteY3" fmla="*/ 358482 h 6858000"/>
                <a:gd name="connsiteX4" fmla="*/ 8421752 w 9313016"/>
                <a:gd name="connsiteY4" fmla="*/ 995405 h 6858000"/>
                <a:gd name="connsiteX5" fmla="*/ 8897059 w 9313016"/>
                <a:gd name="connsiteY5" fmla="*/ 1737211 h 6858000"/>
                <a:gd name="connsiteX6" fmla="*/ 9206633 w 9313016"/>
                <a:gd name="connsiteY6" fmla="*/ 2564460 h 6858000"/>
                <a:gd name="connsiteX7" fmla="*/ 9286787 w 9313016"/>
                <a:gd name="connsiteY7" fmla="*/ 3000164 h 6858000"/>
                <a:gd name="connsiteX8" fmla="*/ 9312914 w 9313016"/>
                <a:gd name="connsiteY8" fmla="*/ 3442493 h 6858000"/>
                <a:gd name="connsiteX9" fmla="*/ 9190562 w 9313016"/>
                <a:gd name="connsiteY9" fmla="*/ 4316686 h 6858000"/>
                <a:gd name="connsiteX10" fmla="*/ 9043416 w 9313016"/>
                <a:gd name="connsiteY10" fmla="*/ 4734917 h 6858000"/>
                <a:gd name="connsiteX11" fmla="*/ 8809657 w 9313016"/>
                <a:gd name="connsiteY11" fmla="*/ 5128718 h 6858000"/>
                <a:gd name="connsiteX12" fmla="*/ 8645997 w 9313016"/>
                <a:gd name="connsiteY12" fmla="*/ 5297441 h 6858000"/>
                <a:gd name="connsiteX13" fmla="*/ 8457787 w 9313016"/>
                <a:gd name="connsiteY13" fmla="*/ 5433763 h 6858000"/>
                <a:gd name="connsiteX14" fmla="*/ 8260803 w 9313016"/>
                <a:gd name="connsiteY14" fmla="*/ 5541237 h 6858000"/>
                <a:gd name="connsiteX15" fmla="*/ 8066136 w 9313016"/>
                <a:gd name="connsiteY15" fmla="*/ 5635704 h 6858000"/>
                <a:gd name="connsiteX16" fmla="*/ 7698638 w 9313016"/>
                <a:gd name="connsiteY16" fmla="*/ 5837163 h 6858000"/>
                <a:gd name="connsiteX17" fmla="*/ 7370135 w 9313016"/>
                <a:gd name="connsiteY17" fmla="*/ 6090081 h 6858000"/>
                <a:gd name="connsiteX18" fmla="*/ 7218897 w 9313016"/>
                <a:gd name="connsiteY18" fmla="*/ 6235860 h 6858000"/>
                <a:gd name="connsiteX19" fmla="*/ 7070665 w 9313016"/>
                <a:gd name="connsiteY19" fmla="*/ 6387205 h 6858000"/>
                <a:gd name="connsiteX20" fmla="*/ 6779035 w 9313016"/>
                <a:gd name="connsiteY20" fmla="*/ 6697100 h 6858000"/>
                <a:gd name="connsiteX21" fmla="*/ 6631837 w 9313016"/>
                <a:gd name="connsiteY21" fmla="*/ 6852239 h 6858000"/>
                <a:gd name="connsiteX22" fmla="*/ 6626221 w 9313016"/>
                <a:gd name="connsiteY22" fmla="*/ 6858000 h 6858000"/>
                <a:gd name="connsiteX23" fmla="*/ 6424725 w 9313016"/>
                <a:gd name="connsiteY23" fmla="*/ 6858000 h 6858000"/>
                <a:gd name="connsiteX24" fmla="*/ 6527382 w 9313016"/>
                <a:gd name="connsiteY24" fmla="*/ 6756333 h 6858000"/>
                <a:gd name="connsiteX25" fmla="*/ 6674233 w 9313016"/>
                <a:gd name="connsiteY25" fmla="*/ 6603450 h 6858000"/>
                <a:gd name="connsiteX26" fmla="*/ 6965813 w 9313016"/>
                <a:gd name="connsiteY26" fmla="*/ 6292932 h 6858000"/>
                <a:gd name="connsiteX27" fmla="*/ 7112961 w 9313016"/>
                <a:gd name="connsiteY27" fmla="*/ 6137505 h 6858000"/>
                <a:gd name="connsiteX28" fmla="*/ 7264790 w 9313016"/>
                <a:gd name="connsiteY28" fmla="*/ 5983710 h 6858000"/>
                <a:gd name="connsiteX29" fmla="*/ 7974595 w 9313016"/>
                <a:gd name="connsiteY29" fmla="*/ 5470773 h 6858000"/>
                <a:gd name="connsiteX30" fmla="*/ 8331591 w 9313016"/>
                <a:gd name="connsiteY30" fmla="*/ 5254048 h 6858000"/>
                <a:gd name="connsiteX31" fmla="*/ 8599807 w 9313016"/>
                <a:gd name="connsiteY31" fmla="*/ 4980010 h 6858000"/>
                <a:gd name="connsiteX32" fmla="*/ 8766474 w 9313016"/>
                <a:gd name="connsiteY32" fmla="*/ 4631524 h 6858000"/>
                <a:gd name="connsiteX33" fmla="*/ 8865755 w 9313016"/>
                <a:gd name="connsiteY33" fmla="*/ 4244445 h 6858000"/>
                <a:gd name="connsiteX34" fmla="*/ 8882911 w 9313016"/>
                <a:gd name="connsiteY34" fmla="*/ 4145659 h 6858000"/>
                <a:gd name="connsiteX35" fmla="*/ 8897403 w 9313016"/>
                <a:gd name="connsiteY35" fmla="*/ 4046633 h 6858000"/>
                <a:gd name="connsiteX36" fmla="*/ 8908298 w 9313016"/>
                <a:gd name="connsiteY36" fmla="*/ 3947271 h 6858000"/>
                <a:gd name="connsiteX37" fmla="*/ 8916184 w 9313016"/>
                <a:gd name="connsiteY37" fmla="*/ 3847765 h 6858000"/>
                <a:gd name="connsiteX38" fmla="*/ 8920670 w 9313016"/>
                <a:gd name="connsiteY38" fmla="*/ 3449597 h 6858000"/>
                <a:gd name="connsiteX39" fmla="*/ 8914607 w 9313016"/>
                <a:gd name="connsiteY39" fmla="*/ 3350283 h 6858000"/>
                <a:gd name="connsiteX40" fmla="*/ 8905340 w 9313016"/>
                <a:gd name="connsiteY40" fmla="*/ 3251209 h 6858000"/>
                <a:gd name="connsiteX41" fmla="*/ 8893854 w 9313016"/>
                <a:gd name="connsiteY41" fmla="*/ 3152376 h 6858000"/>
                <a:gd name="connsiteX42" fmla="*/ 8879706 w 9313016"/>
                <a:gd name="connsiteY42" fmla="*/ 3053878 h 6858000"/>
                <a:gd name="connsiteX43" fmla="*/ 8797531 w 9313016"/>
                <a:gd name="connsiteY43" fmla="*/ 2663966 h 6858000"/>
                <a:gd name="connsiteX44" fmla="*/ 8520442 w 9313016"/>
                <a:gd name="connsiteY44" fmla="*/ 1911983 h 6858000"/>
                <a:gd name="connsiteX45" fmla="*/ 8332626 w 9313016"/>
                <a:gd name="connsiteY45" fmla="*/ 1553608 h 6858000"/>
                <a:gd name="connsiteX46" fmla="*/ 8116317 w 9313016"/>
                <a:gd name="connsiteY46" fmla="*/ 1208529 h 6858000"/>
                <a:gd name="connsiteX47" fmla="*/ 7873293 w 9313016"/>
                <a:gd name="connsiteY47" fmla="*/ 878284 h 6858000"/>
                <a:gd name="connsiteX48" fmla="*/ 7604337 w 9313016"/>
                <a:gd name="connsiteY48" fmla="*/ 565125 h 6858000"/>
                <a:gd name="connsiteX49" fmla="*/ 7311128 w 9313016"/>
                <a:gd name="connsiteY49" fmla="*/ 270591 h 6858000"/>
                <a:gd name="connsiteX50" fmla="*/ 1752019 w 9313016"/>
                <a:gd name="connsiteY50" fmla="*/ 0 h 6858000"/>
                <a:gd name="connsiteX51" fmla="*/ 2155804 w 9313016"/>
                <a:gd name="connsiteY51" fmla="*/ 0 h 6858000"/>
                <a:gd name="connsiteX52" fmla="*/ 2103975 w 9313016"/>
                <a:gd name="connsiteY52" fmla="*/ 40789 h 6858000"/>
                <a:gd name="connsiteX53" fmla="*/ 1656310 w 9313016"/>
                <a:gd name="connsiteY53" fmla="*/ 470035 h 6858000"/>
                <a:gd name="connsiteX54" fmla="*/ 806013 w 9313016"/>
                <a:gd name="connsiteY54" fmla="*/ 1841133 h 6858000"/>
                <a:gd name="connsiteX55" fmla="*/ 580685 w 9313016"/>
                <a:gd name="connsiteY55" fmla="*/ 2606364 h 6858000"/>
                <a:gd name="connsiteX56" fmla="*/ 503489 w 9313016"/>
                <a:gd name="connsiteY56" fmla="*/ 3397276 h 6858000"/>
                <a:gd name="connsiteX57" fmla="*/ 570135 w 9313016"/>
                <a:gd name="connsiteY57" fmla="*/ 4188235 h 6858000"/>
                <a:gd name="connsiteX58" fmla="*/ 783387 w 9313016"/>
                <a:gd name="connsiteY58" fmla="*/ 4953850 h 6858000"/>
                <a:gd name="connsiteX59" fmla="*/ 1628014 w 9313016"/>
                <a:gd name="connsiteY59" fmla="*/ 6308245 h 6858000"/>
                <a:gd name="connsiteX60" fmla="*/ 2235998 w 9313016"/>
                <a:gd name="connsiteY60" fmla="*/ 6844829 h 6858000"/>
                <a:gd name="connsiteX61" fmla="*/ 2255028 w 9313016"/>
                <a:gd name="connsiteY61" fmla="*/ 6858000 h 6858000"/>
                <a:gd name="connsiteX62" fmla="*/ 1578787 w 9313016"/>
                <a:gd name="connsiteY62" fmla="*/ 6858000 h 6858000"/>
                <a:gd name="connsiteX63" fmla="*/ 1465153 w 9313016"/>
                <a:gd name="connsiteY63" fmla="*/ 6759050 h 6858000"/>
                <a:gd name="connsiteX64" fmla="*/ 1303650 w 9313016"/>
                <a:gd name="connsiteY64" fmla="*/ 6604267 h 6858000"/>
                <a:gd name="connsiteX65" fmla="*/ 323708 w 9313016"/>
                <a:gd name="connsiteY65" fmla="*/ 5126365 h 6858000"/>
                <a:gd name="connsiteX66" fmla="*/ 872 w 9313016"/>
                <a:gd name="connsiteY66" fmla="*/ 3391228 h 6858000"/>
                <a:gd name="connsiteX67" fmla="*/ 105428 w 9313016"/>
                <a:gd name="connsiteY67" fmla="*/ 2511899 h 6858000"/>
                <a:gd name="connsiteX68" fmla="*/ 384933 w 9313016"/>
                <a:gd name="connsiteY68" fmla="*/ 1670971 h 6858000"/>
                <a:gd name="connsiteX69" fmla="*/ 1433593 w 9313016"/>
                <a:gd name="connsiteY69" fmla="*/ 256095 h 6858000"/>
                <a:gd name="connsiteX70" fmla="*/ 1602664 w 9313016"/>
                <a:gd name="connsiteY70" fmla="*/ 1137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9313016" h="6858000">
                  <a:moveTo>
                    <a:pt x="6993556" y="0"/>
                  </a:moveTo>
                  <a:lnTo>
                    <a:pt x="7358516" y="0"/>
                  </a:lnTo>
                  <a:lnTo>
                    <a:pt x="7475006" y="82722"/>
                  </a:lnTo>
                  <a:cubicBezTo>
                    <a:pt x="7592423" y="169778"/>
                    <a:pt x="7706366" y="261748"/>
                    <a:pt x="7816357" y="358482"/>
                  </a:cubicBezTo>
                  <a:cubicBezTo>
                    <a:pt x="8036559" y="551589"/>
                    <a:pt x="8239655" y="764905"/>
                    <a:pt x="8421752" y="995405"/>
                  </a:cubicBezTo>
                  <a:cubicBezTo>
                    <a:pt x="8604736" y="1225282"/>
                    <a:pt x="8763567" y="1474646"/>
                    <a:pt x="8897059" y="1737211"/>
                  </a:cubicBezTo>
                  <a:cubicBezTo>
                    <a:pt x="9029909" y="2000162"/>
                    <a:pt x="9134317" y="2277990"/>
                    <a:pt x="9206633" y="2564460"/>
                  </a:cubicBezTo>
                  <a:cubicBezTo>
                    <a:pt x="9242322" y="2707791"/>
                    <a:pt x="9269041" y="2853474"/>
                    <a:pt x="9286787" y="3000164"/>
                  </a:cubicBezTo>
                  <a:cubicBezTo>
                    <a:pt x="9304977" y="3146856"/>
                    <a:pt x="9314097" y="3294698"/>
                    <a:pt x="9312914" y="3442493"/>
                  </a:cubicBezTo>
                  <a:cubicBezTo>
                    <a:pt x="9309906" y="3737987"/>
                    <a:pt x="9270717" y="4033288"/>
                    <a:pt x="9190562" y="4316686"/>
                  </a:cubicBezTo>
                  <a:cubicBezTo>
                    <a:pt x="9150486" y="4458240"/>
                    <a:pt x="9103951" y="4597587"/>
                    <a:pt x="9043416" y="4734917"/>
                  </a:cubicBezTo>
                  <a:cubicBezTo>
                    <a:pt x="8982980" y="4871817"/>
                    <a:pt x="8908740" y="5007131"/>
                    <a:pt x="8809657" y="5128718"/>
                  </a:cubicBezTo>
                  <a:cubicBezTo>
                    <a:pt x="8760312" y="5189247"/>
                    <a:pt x="8706137" y="5246945"/>
                    <a:pt x="8645997" y="5297441"/>
                  </a:cubicBezTo>
                  <a:cubicBezTo>
                    <a:pt x="8586252" y="5348274"/>
                    <a:pt x="8522809" y="5393730"/>
                    <a:pt x="8457787" y="5433763"/>
                  </a:cubicBezTo>
                  <a:cubicBezTo>
                    <a:pt x="8392816" y="5474132"/>
                    <a:pt x="8326219" y="5508213"/>
                    <a:pt x="8260803" y="5541237"/>
                  </a:cubicBezTo>
                  <a:cubicBezTo>
                    <a:pt x="8195289" y="5574071"/>
                    <a:pt x="8130023" y="5604838"/>
                    <a:pt x="8066136" y="5635704"/>
                  </a:cubicBezTo>
                  <a:cubicBezTo>
                    <a:pt x="7938313" y="5697433"/>
                    <a:pt x="7815222" y="5762186"/>
                    <a:pt x="7698638" y="5837163"/>
                  </a:cubicBezTo>
                  <a:cubicBezTo>
                    <a:pt x="7582449" y="5912381"/>
                    <a:pt x="7471881" y="5996094"/>
                    <a:pt x="7370135" y="6090081"/>
                  </a:cubicBezTo>
                  <a:cubicBezTo>
                    <a:pt x="7319460" y="6136593"/>
                    <a:pt x="7268881" y="6186082"/>
                    <a:pt x="7218897" y="6235860"/>
                  </a:cubicBezTo>
                  <a:cubicBezTo>
                    <a:pt x="7168763" y="6285493"/>
                    <a:pt x="7119665" y="6336229"/>
                    <a:pt x="7070665" y="6387205"/>
                  </a:cubicBezTo>
                  <a:cubicBezTo>
                    <a:pt x="6972715" y="6489208"/>
                    <a:pt x="6876195" y="6593131"/>
                    <a:pt x="6779035" y="6697100"/>
                  </a:cubicBezTo>
                  <a:cubicBezTo>
                    <a:pt x="6730379" y="6748989"/>
                    <a:pt x="6681528" y="6800878"/>
                    <a:pt x="6631837" y="6852239"/>
                  </a:cubicBezTo>
                  <a:lnTo>
                    <a:pt x="6626221" y="6858000"/>
                  </a:lnTo>
                  <a:lnTo>
                    <a:pt x="6424725" y="6858000"/>
                  </a:lnTo>
                  <a:lnTo>
                    <a:pt x="6527382" y="6756333"/>
                  </a:lnTo>
                  <a:cubicBezTo>
                    <a:pt x="6576726" y="6705932"/>
                    <a:pt x="6625480" y="6654811"/>
                    <a:pt x="6674233" y="6603450"/>
                  </a:cubicBezTo>
                  <a:cubicBezTo>
                    <a:pt x="6771788" y="6500920"/>
                    <a:pt x="6868309" y="6396757"/>
                    <a:pt x="6965813" y="6292932"/>
                  </a:cubicBezTo>
                  <a:lnTo>
                    <a:pt x="7112961" y="6137505"/>
                  </a:lnTo>
                  <a:cubicBezTo>
                    <a:pt x="7162354" y="6085808"/>
                    <a:pt x="7211945" y="6034640"/>
                    <a:pt x="7264790" y="5983710"/>
                  </a:cubicBezTo>
                  <a:cubicBezTo>
                    <a:pt x="7472373" y="5779130"/>
                    <a:pt x="7721610" y="5610648"/>
                    <a:pt x="7974595" y="5470773"/>
                  </a:cubicBezTo>
                  <a:cubicBezTo>
                    <a:pt x="8099903" y="5399395"/>
                    <a:pt x="8224127" y="5332529"/>
                    <a:pt x="8331591" y="5254048"/>
                  </a:cubicBezTo>
                  <a:cubicBezTo>
                    <a:pt x="8439351" y="5176047"/>
                    <a:pt x="8529660" y="5085949"/>
                    <a:pt x="8599807" y="4980010"/>
                  </a:cubicBezTo>
                  <a:cubicBezTo>
                    <a:pt x="8671187" y="4875128"/>
                    <a:pt x="8723982" y="4756086"/>
                    <a:pt x="8766474" y="4631524"/>
                  </a:cubicBezTo>
                  <a:cubicBezTo>
                    <a:pt x="8808968" y="4507010"/>
                    <a:pt x="8840615" y="4375872"/>
                    <a:pt x="8865755" y="4244445"/>
                  </a:cubicBezTo>
                  <a:cubicBezTo>
                    <a:pt x="8871375" y="4211468"/>
                    <a:pt x="8878129" y="4178731"/>
                    <a:pt x="8882911" y="4145659"/>
                  </a:cubicBezTo>
                  <a:lnTo>
                    <a:pt x="8897403" y="4046633"/>
                  </a:lnTo>
                  <a:lnTo>
                    <a:pt x="8908298" y="3947271"/>
                  </a:lnTo>
                  <a:cubicBezTo>
                    <a:pt x="8912389" y="3914247"/>
                    <a:pt x="8913425" y="3880886"/>
                    <a:pt x="8916184" y="3847765"/>
                  </a:cubicBezTo>
                  <a:cubicBezTo>
                    <a:pt x="8925797" y="3715091"/>
                    <a:pt x="8925945" y="3582127"/>
                    <a:pt x="8920670" y="3449597"/>
                  </a:cubicBezTo>
                  <a:lnTo>
                    <a:pt x="8914607" y="3350283"/>
                  </a:lnTo>
                  <a:cubicBezTo>
                    <a:pt x="8911995" y="3317211"/>
                    <a:pt x="8908348" y="3284233"/>
                    <a:pt x="8905340" y="3251209"/>
                  </a:cubicBezTo>
                  <a:cubicBezTo>
                    <a:pt x="8902628" y="3218185"/>
                    <a:pt x="8897551" y="3185305"/>
                    <a:pt x="8893854" y="3152376"/>
                  </a:cubicBezTo>
                  <a:cubicBezTo>
                    <a:pt x="8890305" y="3119399"/>
                    <a:pt x="8884932" y="3086662"/>
                    <a:pt x="8879706" y="3053878"/>
                  </a:cubicBezTo>
                  <a:cubicBezTo>
                    <a:pt x="8858707" y="2922835"/>
                    <a:pt x="8831249" y="2792705"/>
                    <a:pt x="8797531" y="2663966"/>
                  </a:cubicBezTo>
                  <a:cubicBezTo>
                    <a:pt x="8728616" y="2406777"/>
                    <a:pt x="8635497" y="2155109"/>
                    <a:pt x="8520442" y="1911983"/>
                  </a:cubicBezTo>
                  <a:cubicBezTo>
                    <a:pt x="8462667" y="1790541"/>
                    <a:pt x="8400112" y="1670923"/>
                    <a:pt x="8332626" y="1553608"/>
                  </a:cubicBezTo>
                  <a:cubicBezTo>
                    <a:pt x="8265683" y="1436006"/>
                    <a:pt x="8192973" y="1321188"/>
                    <a:pt x="8116317" y="1208529"/>
                  </a:cubicBezTo>
                  <a:cubicBezTo>
                    <a:pt x="8039811" y="1095776"/>
                    <a:pt x="7958079" y="986094"/>
                    <a:pt x="7873293" y="878284"/>
                  </a:cubicBezTo>
                  <a:cubicBezTo>
                    <a:pt x="7787814" y="771002"/>
                    <a:pt x="7697999" y="666551"/>
                    <a:pt x="7604337" y="565125"/>
                  </a:cubicBezTo>
                  <a:cubicBezTo>
                    <a:pt x="7510479" y="463891"/>
                    <a:pt x="7413367" y="364818"/>
                    <a:pt x="7311128" y="270591"/>
                  </a:cubicBezTo>
                  <a:close/>
                  <a:moveTo>
                    <a:pt x="1752019" y="0"/>
                  </a:moveTo>
                  <a:lnTo>
                    <a:pt x="2155804" y="0"/>
                  </a:lnTo>
                  <a:lnTo>
                    <a:pt x="2103975" y="40789"/>
                  </a:lnTo>
                  <a:cubicBezTo>
                    <a:pt x="1943592" y="173585"/>
                    <a:pt x="1793955" y="317500"/>
                    <a:pt x="1656310" y="470035"/>
                  </a:cubicBezTo>
                  <a:cubicBezTo>
                    <a:pt x="1288172" y="876939"/>
                    <a:pt x="1002998" y="1344708"/>
                    <a:pt x="806013" y="1841133"/>
                  </a:cubicBezTo>
                  <a:cubicBezTo>
                    <a:pt x="707818" y="2089538"/>
                    <a:pt x="630868" y="2345480"/>
                    <a:pt x="580685" y="2606364"/>
                  </a:cubicBezTo>
                  <a:cubicBezTo>
                    <a:pt x="530749" y="2867250"/>
                    <a:pt x="504868" y="3132119"/>
                    <a:pt x="503489" y="3397276"/>
                  </a:cubicBezTo>
                  <a:cubicBezTo>
                    <a:pt x="501467" y="3662434"/>
                    <a:pt x="524093" y="3927351"/>
                    <a:pt x="570135" y="4188235"/>
                  </a:cubicBezTo>
                  <a:cubicBezTo>
                    <a:pt x="615734" y="4449264"/>
                    <a:pt x="688642" y="4705493"/>
                    <a:pt x="783387" y="4953850"/>
                  </a:cubicBezTo>
                  <a:cubicBezTo>
                    <a:pt x="974357" y="5449796"/>
                    <a:pt x="1259630" y="5913773"/>
                    <a:pt x="1628014" y="6308245"/>
                  </a:cubicBezTo>
                  <a:cubicBezTo>
                    <a:pt x="1812182" y="6505481"/>
                    <a:pt x="2016215" y="6685052"/>
                    <a:pt x="2235998" y="6844829"/>
                  </a:cubicBezTo>
                  <a:lnTo>
                    <a:pt x="2255028" y="6858000"/>
                  </a:lnTo>
                  <a:lnTo>
                    <a:pt x="1578787" y="6858000"/>
                  </a:lnTo>
                  <a:lnTo>
                    <a:pt x="1465153" y="6759050"/>
                  </a:lnTo>
                  <a:cubicBezTo>
                    <a:pt x="1410086" y="6708726"/>
                    <a:pt x="1356236" y="6657104"/>
                    <a:pt x="1303650" y="6604267"/>
                  </a:cubicBezTo>
                  <a:cubicBezTo>
                    <a:pt x="883506" y="6181043"/>
                    <a:pt x="548150" y="5676072"/>
                    <a:pt x="323708" y="5126365"/>
                  </a:cubicBezTo>
                  <a:cubicBezTo>
                    <a:pt x="97737" y="4577139"/>
                    <a:pt x="-10958" y="3981927"/>
                    <a:pt x="872" y="3391228"/>
                  </a:cubicBezTo>
                  <a:cubicBezTo>
                    <a:pt x="5951" y="3095783"/>
                    <a:pt x="40506" y="2800528"/>
                    <a:pt x="105428" y="2511899"/>
                  </a:cubicBezTo>
                  <a:cubicBezTo>
                    <a:pt x="170104" y="2223317"/>
                    <a:pt x="262089" y="1940399"/>
                    <a:pt x="384933" y="1670971"/>
                  </a:cubicBezTo>
                  <a:cubicBezTo>
                    <a:pt x="629092" y="1131344"/>
                    <a:pt x="991955" y="646919"/>
                    <a:pt x="1433593" y="256095"/>
                  </a:cubicBezTo>
                  <a:cubicBezTo>
                    <a:pt x="1488791" y="207206"/>
                    <a:pt x="1545179" y="159733"/>
                    <a:pt x="1602664" y="113704"/>
                  </a:cubicBezTo>
                  <a:close/>
                </a:path>
              </a:pathLst>
            </a:custGeom>
            <a:gradFill>
              <a:gsLst>
                <a:gs pos="2000">
                  <a:schemeClr val="bg1">
                    <a:alpha val="10000"/>
                  </a:schemeClr>
                </a:gs>
                <a:gs pos="16000">
                  <a:schemeClr val="accent6">
                    <a:alpha val="8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3" name="Freeform: Shape 32">
              <a:extLst>
                <a:ext uri="{FF2B5EF4-FFF2-40B4-BE49-F238E27FC236}">
                  <a16:creationId xmlns:a16="http://schemas.microsoft.com/office/drawing/2014/main" id="{75905135-55D9-431B-8D5A-4C5C92B1FE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59468" y="36937"/>
              <a:ext cx="9065550" cy="6858000"/>
            </a:xfrm>
            <a:custGeom>
              <a:avLst/>
              <a:gdLst>
                <a:gd name="connsiteX0" fmla="*/ 1839951 w 9065550"/>
                <a:gd name="connsiteY0" fmla="*/ 0 h 6858000"/>
                <a:gd name="connsiteX1" fmla="*/ 6979427 w 9065550"/>
                <a:gd name="connsiteY1" fmla="*/ 0 h 6858000"/>
                <a:gd name="connsiteX2" fmla="*/ 6989586 w 9065550"/>
                <a:gd name="connsiteY2" fmla="*/ 6825 h 6858000"/>
                <a:gd name="connsiteX3" fmla="*/ 8932062 w 9065550"/>
                <a:gd name="connsiteY3" fmla="*/ 4580835 h 6858000"/>
                <a:gd name="connsiteX4" fmla="*/ 7166294 w 9065550"/>
                <a:gd name="connsiteY4" fmla="*/ 6259703 h 6858000"/>
                <a:gd name="connsiteX5" fmla="*/ 6868878 w 9065550"/>
                <a:gd name="connsiteY5" fmla="*/ 6564765 h 6858000"/>
                <a:gd name="connsiteX6" fmla="*/ 6591881 w 9065550"/>
                <a:gd name="connsiteY6" fmla="*/ 6858000 h 6858000"/>
                <a:gd name="connsiteX7" fmla="*/ 5184648 w 9065550"/>
                <a:gd name="connsiteY7" fmla="*/ 6858000 h 6858000"/>
                <a:gd name="connsiteX8" fmla="*/ 5244877 w 9065550"/>
                <a:gd name="connsiteY8" fmla="*/ 6817615 h 6858000"/>
                <a:gd name="connsiteX9" fmla="*/ 6033853 w 9065550"/>
                <a:gd name="connsiteY9" fmla="*/ 6069135 h 6858000"/>
                <a:gd name="connsiteX10" fmla="*/ 6480248 w 9065550"/>
                <a:gd name="connsiteY10" fmla="*/ 5607082 h 6858000"/>
                <a:gd name="connsiteX11" fmla="*/ 7551502 w 9065550"/>
                <a:gd name="connsiteY11" fmla="*/ 4859004 h 6858000"/>
                <a:gd name="connsiteX12" fmla="*/ 7844227 w 9065550"/>
                <a:gd name="connsiteY12" fmla="*/ 4683074 h 6858000"/>
                <a:gd name="connsiteX13" fmla="*/ 8005810 w 9065550"/>
                <a:gd name="connsiteY13" fmla="*/ 4330239 h 6858000"/>
                <a:gd name="connsiteX14" fmla="*/ 8016191 w 9065550"/>
                <a:gd name="connsiteY14" fmla="*/ 2956574 h 6858000"/>
                <a:gd name="connsiteX15" fmla="*/ 7346424 w 9065550"/>
                <a:gd name="connsiteY15" fmla="*/ 1636739 h 6858000"/>
                <a:gd name="connsiteX16" fmla="*/ 5995751 w 9065550"/>
                <a:gd name="connsiteY16" fmla="*/ 493319 h 6858000"/>
                <a:gd name="connsiteX17" fmla="*/ 4494836 w 9065550"/>
                <a:gd name="connsiteY17" fmla="*/ 75383 h 6858000"/>
                <a:gd name="connsiteX18" fmla="*/ 2002499 w 9065550"/>
                <a:gd name="connsiteY18" fmla="*/ 1094261 h 6858000"/>
                <a:gd name="connsiteX19" fmla="*/ 1241306 w 9065550"/>
                <a:gd name="connsiteY19" fmla="*/ 2206935 h 6858000"/>
                <a:gd name="connsiteX20" fmla="*/ 961736 w 9065550"/>
                <a:gd name="connsiteY20" fmla="*/ 3573719 h 6858000"/>
                <a:gd name="connsiteX21" fmla="*/ 1193878 w 9065550"/>
                <a:gd name="connsiteY21" fmla="*/ 4824208 h 6858000"/>
                <a:gd name="connsiteX22" fmla="*/ 1832096 w 9065550"/>
                <a:gd name="connsiteY22" fmla="*/ 5873050 h 6858000"/>
                <a:gd name="connsiteX23" fmla="*/ 3010752 w 9065550"/>
                <a:gd name="connsiteY23" fmla="*/ 6749475 h 6858000"/>
                <a:gd name="connsiteX24" fmla="*/ 3187037 w 9065550"/>
                <a:gd name="connsiteY24" fmla="*/ 6824756 h 6858000"/>
                <a:gd name="connsiteX25" fmla="*/ 3278211 w 9065550"/>
                <a:gd name="connsiteY25" fmla="*/ 6858000 h 6858000"/>
                <a:gd name="connsiteX26" fmla="*/ 1480830 w 9065550"/>
                <a:gd name="connsiteY26" fmla="*/ 6858000 h 6858000"/>
                <a:gd name="connsiteX27" fmla="*/ 1427607 w 9065550"/>
                <a:gd name="connsiteY27" fmla="*/ 6811515 h 6858000"/>
                <a:gd name="connsiteX28" fmla="*/ 1100739 w 9065550"/>
                <a:gd name="connsiteY28" fmla="*/ 6477651 h 6858000"/>
                <a:gd name="connsiteX29" fmla="*/ 0 w 9065550"/>
                <a:gd name="connsiteY29" fmla="*/ 3573620 h 6858000"/>
                <a:gd name="connsiteX30" fmla="*/ 1805513 w 9065550"/>
                <a:gd name="connsiteY30"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065550" h="6858000">
                  <a:moveTo>
                    <a:pt x="1839951" y="0"/>
                  </a:moveTo>
                  <a:lnTo>
                    <a:pt x="6979427" y="0"/>
                  </a:lnTo>
                  <a:lnTo>
                    <a:pt x="6989586" y="6825"/>
                  </a:lnTo>
                  <a:cubicBezTo>
                    <a:pt x="8438828" y="1031353"/>
                    <a:pt x="9439169" y="2823601"/>
                    <a:pt x="8932062" y="4580835"/>
                  </a:cubicBezTo>
                  <a:cubicBezTo>
                    <a:pt x="8592517" y="5757293"/>
                    <a:pt x="7979652" y="5458140"/>
                    <a:pt x="7166294" y="6259703"/>
                  </a:cubicBezTo>
                  <a:cubicBezTo>
                    <a:pt x="7064618" y="6359905"/>
                    <a:pt x="6966014" y="6462297"/>
                    <a:pt x="6868878" y="6564765"/>
                  </a:cubicBezTo>
                  <a:lnTo>
                    <a:pt x="6591881" y="6858000"/>
                  </a:lnTo>
                  <a:lnTo>
                    <a:pt x="5184648" y="6858000"/>
                  </a:lnTo>
                  <a:lnTo>
                    <a:pt x="5244877" y="6817615"/>
                  </a:lnTo>
                  <a:cubicBezTo>
                    <a:pt x="5481027" y="6649287"/>
                    <a:pt x="5723665" y="6398593"/>
                    <a:pt x="6033853" y="6069135"/>
                  </a:cubicBezTo>
                  <a:cubicBezTo>
                    <a:pt x="6175680" y="5918484"/>
                    <a:pt x="6322395" y="5762660"/>
                    <a:pt x="6480248" y="5607082"/>
                  </a:cubicBezTo>
                  <a:cubicBezTo>
                    <a:pt x="6893276" y="5200077"/>
                    <a:pt x="7273697" y="5002920"/>
                    <a:pt x="7551502" y="4859004"/>
                  </a:cubicBezTo>
                  <a:cubicBezTo>
                    <a:pt x="7687884" y="4788339"/>
                    <a:pt x="7795540" y="4732559"/>
                    <a:pt x="7844227" y="4683074"/>
                  </a:cubicBezTo>
                  <a:cubicBezTo>
                    <a:pt x="7898759" y="4627636"/>
                    <a:pt x="7956165" y="4502313"/>
                    <a:pt x="8005810" y="4330239"/>
                  </a:cubicBezTo>
                  <a:cubicBezTo>
                    <a:pt x="8132968" y="3889611"/>
                    <a:pt x="8136446" y="3427460"/>
                    <a:pt x="8016191" y="2956574"/>
                  </a:cubicBezTo>
                  <a:cubicBezTo>
                    <a:pt x="7900876" y="2505064"/>
                    <a:pt x="7669287" y="2048671"/>
                    <a:pt x="7346424" y="1636739"/>
                  </a:cubicBezTo>
                  <a:cubicBezTo>
                    <a:pt x="6979764" y="1168830"/>
                    <a:pt x="6512706" y="773489"/>
                    <a:pt x="5995751" y="493319"/>
                  </a:cubicBezTo>
                  <a:cubicBezTo>
                    <a:pt x="5491195" y="219884"/>
                    <a:pt x="4972174" y="75383"/>
                    <a:pt x="4494836" y="75383"/>
                  </a:cubicBezTo>
                  <a:cubicBezTo>
                    <a:pt x="3554318" y="75383"/>
                    <a:pt x="2669191" y="437197"/>
                    <a:pt x="2002499" y="1094261"/>
                  </a:cubicBezTo>
                  <a:cubicBezTo>
                    <a:pt x="1676360" y="1415667"/>
                    <a:pt x="1420225" y="1790023"/>
                    <a:pt x="1241306" y="2206935"/>
                  </a:cubicBezTo>
                  <a:cubicBezTo>
                    <a:pt x="1055782" y="2639169"/>
                    <a:pt x="961736" y="3099027"/>
                    <a:pt x="961736" y="3573719"/>
                  </a:cubicBezTo>
                  <a:cubicBezTo>
                    <a:pt x="961736" y="4005124"/>
                    <a:pt x="1039805" y="4425841"/>
                    <a:pt x="1193878" y="4824208"/>
                  </a:cubicBezTo>
                  <a:cubicBezTo>
                    <a:pt x="1342457" y="5208423"/>
                    <a:pt x="1557214" y="5561306"/>
                    <a:pt x="1832096" y="5873050"/>
                  </a:cubicBezTo>
                  <a:cubicBezTo>
                    <a:pt x="2157126" y="6241599"/>
                    <a:pt x="2564661" y="6544656"/>
                    <a:pt x="3010752" y="6749475"/>
                  </a:cubicBezTo>
                  <a:cubicBezTo>
                    <a:pt x="3069003" y="6776219"/>
                    <a:pt x="3127773" y="6801314"/>
                    <a:pt x="3187037" y="6824756"/>
                  </a:cubicBezTo>
                  <a:lnTo>
                    <a:pt x="3278211" y="6858000"/>
                  </a:lnTo>
                  <a:lnTo>
                    <a:pt x="1480830" y="6858000"/>
                  </a:lnTo>
                  <a:lnTo>
                    <a:pt x="1427607" y="6811515"/>
                  </a:lnTo>
                  <a:cubicBezTo>
                    <a:pt x="1312870" y="6705919"/>
                    <a:pt x="1203751" y="6594470"/>
                    <a:pt x="1100739" y="6477651"/>
                  </a:cubicBezTo>
                  <a:cubicBezTo>
                    <a:pt x="415045" y="5700097"/>
                    <a:pt x="0" y="4684635"/>
                    <a:pt x="0" y="3573620"/>
                  </a:cubicBezTo>
                  <a:cubicBezTo>
                    <a:pt x="0" y="2121118"/>
                    <a:pt x="709459" y="831902"/>
                    <a:pt x="1805513" y="24133"/>
                  </a:cubicBezTo>
                  <a:close/>
                </a:path>
              </a:pathLst>
            </a:custGeom>
            <a:solidFill>
              <a:schemeClr val="accent1">
                <a:alpha val="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4" name="Freeform: Shape 33">
              <a:extLst>
                <a:ext uri="{FF2B5EF4-FFF2-40B4-BE49-F238E27FC236}">
                  <a16:creationId xmlns:a16="http://schemas.microsoft.com/office/drawing/2014/main" id="{9B732812-A0BB-4324-B390-DFEF26C109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48217" y="36937"/>
              <a:ext cx="9088051" cy="6858000"/>
            </a:xfrm>
            <a:custGeom>
              <a:avLst/>
              <a:gdLst>
                <a:gd name="connsiteX0" fmla="*/ 5158786 w 9088051"/>
                <a:gd name="connsiteY0" fmla="*/ 0 h 6858000"/>
                <a:gd name="connsiteX1" fmla="*/ 6996771 w 9088051"/>
                <a:gd name="connsiteY1" fmla="*/ 0 h 6858000"/>
                <a:gd name="connsiteX2" fmla="*/ 7006955 w 9088051"/>
                <a:gd name="connsiteY2" fmla="*/ 6825 h 6858000"/>
                <a:gd name="connsiteX3" fmla="*/ 8954230 w 9088051"/>
                <a:gd name="connsiteY3" fmla="*/ 4580835 h 6858000"/>
                <a:gd name="connsiteX4" fmla="*/ 7184080 w 9088051"/>
                <a:gd name="connsiteY4" fmla="*/ 6259703 h 6858000"/>
                <a:gd name="connsiteX5" fmla="*/ 6885926 w 9088051"/>
                <a:gd name="connsiteY5" fmla="*/ 6564765 h 6858000"/>
                <a:gd name="connsiteX6" fmla="*/ 6608241 w 9088051"/>
                <a:gd name="connsiteY6" fmla="*/ 6858000 h 6858000"/>
                <a:gd name="connsiteX7" fmla="*/ 5462870 w 9088051"/>
                <a:gd name="connsiteY7" fmla="*/ 6858000 h 6858000"/>
                <a:gd name="connsiteX8" fmla="*/ 5529056 w 9088051"/>
                <a:gd name="connsiteY8" fmla="*/ 6804645 h 6858000"/>
                <a:gd name="connsiteX9" fmla="*/ 6167613 w 9088051"/>
                <a:gd name="connsiteY9" fmla="*/ 6173667 h 6858000"/>
                <a:gd name="connsiteX10" fmla="*/ 6610973 w 9088051"/>
                <a:gd name="connsiteY10" fmla="*/ 5715860 h 6858000"/>
                <a:gd name="connsiteX11" fmla="*/ 7646083 w 9088051"/>
                <a:gd name="connsiteY11" fmla="*/ 4995842 h 6858000"/>
                <a:gd name="connsiteX12" fmla="*/ 7980054 w 9088051"/>
                <a:gd name="connsiteY12" fmla="*/ 4790095 h 6858000"/>
                <a:gd name="connsiteX13" fmla="*/ 8180437 w 9088051"/>
                <a:gd name="connsiteY13" fmla="*/ 4371964 h 6858000"/>
                <a:gd name="connsiteX14" fmla="*/ 8192058 w 9088051"/>
                <a:gd name="connsiteY14" fmla="*/ 2919242 h 6858000"/>
                <a:gd name="connsiteX15" fmla="*/ 7492638 w 9088051"/>
                <a:gd name="connsiteY15" fmla="*/ 1542845 h 6858000"/>
                <a:gd name="connsiteX16" fmla="*/ 6089097 w 9088051"/>
                <a:gd name="connsiteY16" fmla="*/ 357847 h 6858000"/>
                <a:gd name="connsiteX17" fmla="*/ 5288639 w 9088051"/>
                <a:gd name="connsiteY17" fmla="*/ 31627 h 6858000"/>
                <a:gd name="connsiteX18" fmla="*/ 1844517 w 9088051"/>
                <a:gd name="connsiteY18" fmla="*/ 0 h 6858000"/>
                <a:gd name="connsiteX19" fmla="*/ 3734467 w 9088051"/>
                <a:gd name="connsiteY19" fmla="*/ 0 h 6858000"/>
                <a:gd name="connsiteX20" fmla="*/ 3603618 w 9088051"/>
                <a:gd name="connsiteY20" fmla="*/ 28853 h 6858000"/>
                <a:gd name="connsiteX21" fmla="*/ 1892878 w 9088051"/>
                <a:gd name="connsiteY21" fmla="*/ 985434 h 6858000"/>
                <a:gd name="connsiteX22" fmla="*/ 1096045 w 9088051"/>
                <a:gd name="connsiteY22" fmla="*/ 2147349 h 6858000"/>
                <a:gd name="connsiteX23" fmla="*/ 803453 w 9088051"/>
                <a:gd name="connsiteY23" fmla="*/ 3573669 h 6858000"/>
                <a:gd name="connsiteX24" fmla="*/ 1046377 w 9088051"/>
                <a:gd name="connsiteY24" fmla="*/ 4878573 h 6858000"/>
                <a:gd name="connsiteX25" fmla="*/ 1714473 w 9088051"/>
                <a:gd name="connsiteY25" fmla="*/ 5973776 h 6858000"/>
                <a:gd name="connsiteX26" fmla="*/ 2776083 w 9088051"/>
                <a:gd name="connsiteY26" fmla="*/ 6804641 h 6858000"/>
                <a:gd name="connsiteX27" fmla="*/ 2884836 w 9088051"/>
                <a:gd name="connsiteY27" fmla="*/ 6858000 h 6858000"/>
                <a:gd name="connsiteX28" fmla="*/ 1484505 w 9088051"/>
                <a:gd name="connsiteY28" fmla="*/ 6858000 h 6858000"/>
                <a:gd name="connsiteX29" fmla="*/ 1431151 w 9088051"/>
                <a:gd name="connsiteY29" fmla="*/ 6811515 h 6858000"/>
                <a:gd name="connsiteX30" fmla="*/ 1103471 w 9088051"/>
                <a:gd name="connsiteY30" fmla="*/ 6477651 h 6858000"/>
                <a:gd name="connsiteX31" fmla="*/ 0 w 9088051"/>
                <a:gd name="connsiteY31" fmla="*/ 3573620 h 6858000"/>
                <a:gd name="connsiteX32" fmla="*/ 1809994 w 9088051"/>
                <a:gd name="connsiteY32"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088051" h="6858000">
                  <a:moveTo>
                    <a:pt x="5158786" y="0"/>
                  </a:moveTo>
                  <a:lnTo>
                    <a:pt x="6996771" y="0"/>
                  </a:lnTo>
                  <a:lnTo>
                    <a:pt x="7006955" y="6825"/>
                  </a:lnTo>
                  <a:cubicBezTo>
                    <a:pt x="8459794" y="1031353"/>
                    <a:pt x="9462596" y="2823601"/>
                    <a:pt x="8954230" y="4580835"/>
                  </a:cubicBezTo>
                  <a:cubicBezTo>
                    <a:pt x="8613842" y="5757293"/>
                    <a:pt x="7999457" y="5458140"/>
                    <a:pt x="7184080" y="6259703"/>
                  </a:cubicBezTo>
                  <a:cubicBezTo>
                    <a:pt x="7082152" y="6359905"/>
                    <a:pt x="6983303" y="6462297"/>
                    <a:pt x="6885926" y="6564765"/>
                  </a:cubicBezTo>
                  <a:lnTo>
                    <a:pt x="6608241" y="6858000"/>
                  </a:lnTo>
                  <a:lnTo>
                    <a:pt x="5462870" y="6858000"/>
                  </a:lnTo>
                  <a:lnTo>
                    <a:pt x="5529056" y="6804645"/>
                  </a:lnTo>
                  <a:cubicBezTo>
                    <a:pt x="5740217" y="6626505"/>
                    <a:pt x="5949382" y="6404876"/>
                    <a:pt x="6167613" y="6173667"/>
                  </a:cubicBezTo>
                  <a:cubicBezTo>
                    <a:pt x="6308782" y="6024091"/>
                    <a:pt x="6454799" y="5869390"/>
                    <a:pt x="6610973" y="5715860"/>
                  </a:cubicBezTo>
                  <a:cubicBezTo>
                    <a:pt x="7007847" y="5325741"/>
                    <a:pt x="7376733" y="5135074"/>
                    <a:pt x="7646083" y="4995842"/>
                  </a:cubicBezTo>
                  <a:cubicBezTo>
                    <a:pt x="7816858" y="4907561"/>
                    <a:pt x="7916545" y="4854514"/>
                    <a:pt x="7980054" y="4790095"/>
                  </a:cubicBezTo>
                  <a:cubicBezTo>
                    <a:pt x="8054629" y="4714405"/>
                    <a:pt x="8122031" y="4573758"/>
                    <a:pt x="8180437" y="4371964"/>
                  </a:cubicBezTo>
                  <a:cubicBezTo>
                    <a:pt x="8315441" y="3905228"/>
                    <a:pt x="8319381" y="3416431"/>
                    <a:pt x="8192058" y="2919242"/>
                  </a:cubicBezTo>
                  <a:cubicBezTo>
                    <a:pt x="8071251" y="2447381"/>
                    <a:pt x="7829388" y="1971467"/>
                    <a:pt x="7492638" y="1542845"/>
                  </a:cubicBezTo>
                  <a:cubicBezTo>
                    <a:pt x="7111829" y="1058099"/>
                    <a:pt x="6626484" y="648361"/>
                    <a:pt x="6089097" y="357847"/>
                  </a:cubicBezTo>
                  <a:cubicBezTo>
                    <a:pt x="5824244" y="214687"/>
                    <a:pt x="5554957" y="105262"/>
                    <a:pt x="5288639" y="31627"/>
                  </a:cubicBezTo>
                  <a:close/>
                  <a:moveTo>
                    <a:pt x="1844517" y="0"/>
                  </a:moveTo>
                  <a:lnTo>
                    <a:pt x="3734467" y="0"/>
                  </a:lnTo>
                  <a:lnTo>
                    <a:pt x="3603618" y="28853"/>
                  </a:lnTo>
                  <a:cubicBezTo>
                    <a:pt x="2962049" y="186733"/>
                    <a:pt x="2373277" y="513136"/>
                    <a:pt x="1892878" y="985434"/>
                  </a:cubicBezTo>
                  <a:cubicBezTo>
                    <a:pt x="1551428" y="1321091"/>
                    <a:pt x="1283341" y="1711990"/>
                    <a:pt x="1096045" y="2147349"/>
                  </a:cubicBezTo>
                  <a:cubicBezTo>
                    <a:pt x="901876" y="2598519"/>
                    <a:pt x="803453" y="3078432"/>
                    <a:pt x="803453" y="3573669"/>
                  </a:cubicBezTo>
                  <a:cubicBezTo>
                    <a:pt x="803453" y="4023717"/>
                    <a:pt x="885151" y="4462735"/>
                    <a:pt x="1046377" y="4878573"/>
                  </a:cubicBezTo>
                  <a:cubicBezTo>
                    <a:pt x="1201945" y="5279770"/>
                    <a:pt x="1426681" y="5648221"/>
                    <a:pt x="1714473" y="5973776"/>
                  </a:cubicBezTo>
                  <a:cubicBezTo>
                    <a:pt x="2012357" y="6310732"/>
                    <a:pt x="2376505" y="6595304"/>
                    <a:pt x="2776083" y="6804641"/>
                  </a:cubicBezTo>
                  <a:lnTo>
                    <a:pt x="2884836" y="6858000"/>
                  </a:lnTo>
                  <a:lnTo>
                    <a:pt x="1484505" y="6858000"/>
                  </a:lnTo>
                  <a:lnTo>
                    <a:pt x="1431151" y="6811515"/>
                  </a:lnTo>
                  <a:cubicBezTo>
                    <a:pt x="1316128" y="6705919"/>
                    <a:pt x="1206738" y="6594470"/>
                    <a:pt x="1103471" y="6477651"/>
                  </a:cubicBezTo>
                  <a:cubicBezTo>
                    <a:pt x="416075" y="5700097"/>
                    <a:pt x="0" y="4684635"/>
                    <a:pt x="0" y="3573620"/>
                  </a:cubicBezTo>
                  <a:cubicBezTo>
                    <a:pt x="0" y="2121118"/>
                    <a:pt x="711220" y="831902"/>
                    <a:pt x="1809994" y="24133"/>
                  </a:cubicBezTo>
                  <a:close/>
                </a:path>
              </a:pathLst>
            </a:custGeom>
            <a:gradFill>
              <a:gsLst>
                <a:gs pos="2000">
                  <a:schemeClr val="bg1">
                    <a:alpha val="10000"/>
                  </a:schemeClr>
                </a:gs>
                <a:gs pos="16000">
                  <a:schemeClr val="accent6">
                    <a:alpha val="2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5" name="Freeform: Shape 34">
              <a:extLst>
                <a:ext uri="{FF2B5EF4-FFF2-40B4-BE49-F238E27FC236}">
                  <a16:creationId xmlns:a16="http://schemas.microsoft.com/office/drawing/2014/main" id="{01FEC055-6F76-4E20-BC93-76C2F58EAF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29061" y="36937"/>
              <a:ext cx="9107210" cy="6858000"/>
            </a:xfrm>
            <a:custGeom>
              <a:avLst/>
              <a:gdLst>
                <a:gd name="connsiteX0" fmla="*/ 6184722 w 9107210"/>
                <a:gd name="connsiteY0" fmla="*/ 0 h 6858000"/>
                <a:gd name="connsiteX1" fmla="*/ 6985680 w 9107210"/>
                <a:gd name="connsiteY1" fmla="*/ 0 h 6858000"/>
                <a:gd name="connsiteX2" fmla="*/ 7324323 w 9107210"/>
                <a:gd name="connsiteY2" fmla="*/ 247136 h 6858000"/>
                <a:gd name="connsiteX3" fmla="*/ 7652712 w 9107210"/>
                <a:gd name="connsiteY3" fmla="*/ 528495 h 6858000"/>
                <a:gd name="connsiteX4" fmla="*/ 8236677 w 9107210"/>
                <a:gd name="connsiteY4" fmla="*/ 1166289 h 6858000"/>
                <a:gd name="connsiteX5" fmla="*/ 8704298 w 9107210"/>
                <a:gd name="connsiteY5" fmla="*/ 1897038 h 6858000"/>
                <a:gd name="connsiteX6" fmla="*/ 8885160 w 9107210"/>
                <a:gd name="connsiteY6" fmla="*/ 2294087 h 6858000"/>
                <a:gd name="connsiteX7" fmla="*/ 8924247 w 9107210"/>
                <a:gd name="connsiteY7" fmla="*/ 2396286 h 6858000"/>
                <a:gd name="connsiteX8" fmla="*/ 8960022 w 9107210"/>
                <a:gd name="connsiteY8" fmla="*/ 2499767 h 6858000"/>
                <a:gd name="connsiteX9" fmla="*/ 8991720 w 9107210"/>
                <a:gd name="connsiteY9" fmla="*/ 2604671 h 6858000"/>
                <a:gd name="connsiteX10" fmla="*/ 9019646 w 9107210"/>
                <a:gd name="connsiteY10" fmla="*/ 2710708 h 6858000"/>
                <a:gd name="connsiteX11" fmla="*/ 9105822 w 9107210"/>
                <a:gd name="connsiteY11" fmla="*/ 3582266 h 6858000"/>
                <a:gd name="connsiteX12" fmla="*/ 9057716 w 9107210"/>
                <a:gd name="connsiteY12" fmla="*/ 4017873 h 6858000"/>
                <a:gd name="connsiteX13" fmla="*/ 8945600 w 9107210"/>
                <a:gd name="connsiteY13" fmla="*/ 4439659 h 6858000"/>
                <a:gd name="connsiteX14" fmla="*/ 8796080 w 9107210"/>
                <a:gd name="connsiteY14" fmla="*/ 4847428 h 6858000"/>
                <a:gd name="connsiteX15" fmla="*/ 8702056 w 9107210"/>
                <a:gd name="connsiteY15" fmla="*/ 5050108 h 6858000"/>
                <a:gd name="connsiteX16" fmla="*/ 8581125 w 9107210"/>
                <a:gd name="connsiteY16" fmla="*/ 5247525 h 6858000"/>
                <a:gd name="connsiteX17" fmla="*/ 8426254 w 9107210"/>
                <a:gd name="connsiteY17" fmla="*/ 5429647 h 6858000"/>
                <a:gd name="connsiteX18" fmla="*/ 8337174 w 9107210"/>
                <a:gd name="connsiteY18" fmla="*/ 5510552 h 6858000"/>
                <a:gd name="connsiteX19" fmla="*/ 8243200 w 9107210"/>
                <a:gd name="connsiteY19" fmla="*/ 5582948 h 6858000"/>
                <a:gd name="connsiteX20" fmla="*/ 7868330 w 9107210"/>
                <a:gd name="connsiteY20" fmla="*/ 5811104 h 6858000"/>
                <a:gd name="connsiteX21" fmla="*/ 7538916 w 9107210"/>
                <a:gd name="connsiteY21" fmla="*/ 6018899 h 6858000"/>
                <a:gd name="connsiteX22" fmla="*/ 7391280 w 9107210"/>
                <a:gd name="connsiteY22" fmla="*/ 6134132 h 6858000"/>
                <a:gd name="connsiteX23" fmla="*/ 7252511 w 9107210"/>
                <a:gd name="connsiteY23" fmla="*/ 6259105 h 6858000"/>
                <a:gd name="connsiteX24" fmla="*/ 7185601 w 9107210"/>
                <a:gd name="connsiteY24" fmla="*/ 6325894 h 6858000"/>
                <a:gd name="connsiteX25" fmla="*/ 7116651 w 9107210"/>
                <a:gd name="connsiteY25" fmla="*/ 6397010 h 6858000"/>
                <a:gd name="connsiteX26" fmla="*/ 6978545 w 9107210"/>
                <a:gd name="connsiteY26" fmla="*/ 6541607 h 6858000"/>
                <a:gd name="connsiteX27" fmla="*/ 6693009 w 9107210"/>
                <a:gd name="connsiteY27" fmla="*/ 6832716 h 6858000"/>
                <a:gd name="connsiteX28" fmla="*/ 6667488 w 9107210"/>
                <a:gd name="connsiteY28" fmla="*/ 6858000 h 6858000"/>
                <a:gd name="connsiteX29" fmla="*/ 6056793 w 9107210"/>
                <a:gd name="connsiteY29" fmla="*/ 6858000 h 6858000"/>
                <a:gd name="connsiteX30" fmla="*/ 6077345 w 9107210"/>
                <a:gd name="connsiteY30" fmla="*/ 6835420 h 6858000"/>
                <a:gd name="connsiteX31" fmla="*/ 6208519 w 9107210"/>
                <a:gd name="connsiteY31" fmla="*/ 6683989 h 6858000"/>
                <a:gd name="connsiteX32" fmla="*/ 6340001 w 9107210"/>
                <a:gd name="connsiteY32" fmla="*/ 6529852 h 6858000"/>
                <a:gd name="connsiteX33" fmla="*/ 6611419 w 9107210"/>
                <a:gd name="connsiteY33" fmla="*/ 6219317 h 6858000"/>
                <a:gd name="connsiteX34" fmla="*/ 6757678 w 9107210"/>
                <a:gd name="connsiteY34" fmla="*/ 6068228 h 6858000"/>
                <a:gd name="connsiteX35" fmla="*/ 6833713 w 9107210"/>
                <a:gd name="connsiteY35" fmla="*/ 5994061 h 6858000"/>
                <a:gd name="connsiteX36" fmla="*/ 6915148 w 9107210"/>
                <a:gd name="connsiteY36" fmla="*/ 5918812 h 6858000"/>
                <a:gd name="connsiteX37" fmla="*/ 7276311 w 9107210"/>
                <a:gd name="connsiteY37" fmla="*/ 5650229 h 6858000"/>
                <a:gd name="connsiteX38" fmla="*/ 7664942 w 9107210"/>
                <a:gd name="connsiteY38" fmla="*/ 5445681 h 6858000"/>
                <a:gd name="connsiteX39" fmla="*/ 7848505 w 9107210"/>
                <a:gd name="connsiteY39" fmla="*/ 5358333 h 6858000"/>
                <a:gd name="connsiteX40" fmla="*/ 8011785 w 9107210"/>
                <a:gd name="connsiteY40" fmla="*/ 5267788 h 6858000"/>
                <a:gd name="connsiteX41" fmla="*/ 8260273 w 9107210"/>
                <a:gd name="connsiteY41" fmla="*/ 5034370 h 6858000"/>
                <a:gd name="connsiteX42" fmla="*/ 8417589 w 9107210"/>
                <a:gd name="connsiteY42" fmla="*/ 4714488 h 6858000"/>
                <a:gd name="connsiteX43" fmla="*/ 8495000 w 9107210"/>
                <a:gd name="connsiteY43" fmla="*/ 4346409 h 6858000"/>
                <a:gd name="connsiteX44" fmla="*/ 8508556 w 9107210"/>
                <a:gd name="connsiteY44" fmla="*/ 3971101 h 6858000"/>
                <a:gd name="connsiteX45" fmla="*/ 8483330 w 9107210"/>
                <a:gd name="connsiteY45" fmla="*/ 3600710 h 6858000"/>
                <a:gd name="connsiteX46" fmla="*/ 8425336 w 9107210"/>
                <a:gd name="connsiteY46" fmla="*/ 3236121 h 6858000"/>
                <a:gd name="connsiteX47" fmla="*/ 8334575 w 9107210"/>
                <a:gd name="connsiteY47" fmla="*/ 2877977 h 6858000"/>
                <a:gd name="connsiteX48" fmla="*/ 8087513 w 9107210"/>
                <a:gd name="connsiteY48" fmla="*/ 2174622 h 6858000"/>
                <a:gd name="connsiteX49" fmla="*/ 7723650 w 9107210"/>
                <a:gd name="connsiteY49" fmla="*/ 1507613 h 6858000"/>
                <a:gd name="connsiteX50" fmla="*/ 7501815 w 9107210"/>
                <a:gd name="connsiteY50" fmla="*/ 1192947 h 6858000"/>
                <a:gd name="connsiteX51" fmla="*/ 7254399 w 9107210"/>
                <a:gd name="connsiteY51" fmla="*/ 894361 h 6858000"/>
                <a:gd name="connsiteX52" fmla="*/ 6689339 w 9107210"/>
                <a:gd name="connsiteY52" fmla="*/ 354046 h 6858000"/>
                <a:gd name="connsiteX53" fmla="*/ 6206651 w 9107210"/>
                <a:gd name="connsiteY53" fmla="*/ 12626 h 6858000"/>
                <a:gd name="connsiteX54" fmla="*/ 1827105 w 9107210"/>
                <a:gd name="connsiteY54" fmla="*/ 0 h 6858000"/>
                <a:gd name="connsiteX55" fmla="*/ 2807607 w 9107210"/>
                <a:gd name="connsiteY55" fmla="*/ 0 h 6858000"/>
                <a:gd name="connsiteX56" fmla="*/ 2667958 w 9107210"/>
                <a:gd name="connsiteY56" fmla="*/ 88235 h 6858000"/>
                <a:gd name="connsiteX57" fmla="*/ 2354723 w 9107210"/>
                <a:gd name="connsiteY57" fmla="*/ 314947 h 6858000"/>
                <a:gd name="connsiteX58" fmla="*/ 2059963 w 9107210"/>
                <a:gd name="connsiteY58" fmla="*/ 561545 h 6858000"/>
                <a:gd name="connsiteX59" fmla="*/ 1780798 w 9107210"/>
                <a:gd name="connsiteY59" fmla="*/ 824425 h 6858000"/>
                <a:gd name="connsiteX60" fmla="*/ 954714 w 9107210"/>
                <a:gd name="connsiteY60" fmla="*/ 2094309 h 6858000"/>
                <a:gd name="connsiteX61" fmla="*/ 732676 w 9107210"/>
                <a:gd name="connsiteY61" fmla="*/ 2813646 h 6858000"/>
                <a:gd name="connsiteX62" fmla="*/ 673867 w 9107210"/>
                <a:gd name="connsiteY62" fmla="*/ 3183989 h 6858000"/>
                <a:gd name="connsiteX63" fmla="*/ 647621 w 9107210"/>
                <a:gd name="connsiteY63" fmla="*/ 3557281 h 6858000"/>
                <a:gd name="connsiteX64" fmla="*/ 653381 w 9107210"/>
                <a:gd name="connsiteY64" fmla="*/ 3931214 h 6858000"/>
                <a:gd name="connsiteX65" fmla="*/ 690428 w 9107210"/>
                <a:gd name="connsiteY65" fmla="*/ 4303719 h 6858000"/>
                <a:gd name="connsiteX66" fmla="*/ 871801 w 9107210"/>
                <a:gd name="connsiteY66" fmla="*/ 5033041 h 6858000"/>
                <a:gd name="connsiteX67" fmla="*/ 1197749 w 9107210"/>
                <a:gd name="connsiteY67" fmla="*/ 5718494 h 6858000"/>
                <a:gd name="connsiteX68" fmla="*/ 1411480 w 9107210"/>
                <a:gd name="connsiteY68" fmla="*/ 6036703 h 6858000"/>
                <a:gd name="connsiteX69" fmla="*/ 1530170 w 9107210"/>
                <a:gd name="connsiteY69" fmla="*/ 6188430 h 6858000"/>
                <a:gd name="connsiteX70" fmla="*/ 1657165 w 9107210"/>
                <a:gd name="connsiteY70" fmla="*/ 6335385 h 6858000"/>
                <a:gd name="connsiteX71" fmla="*/ 1931343 w 9107210"/>
                <a:gd name="connsiteY71" fmla="*/ 6612896 h 6858000"/>
                <a:gd name="connsiteX72" fmla="*/ 2220133 w 9107210"/>
                <a:gd name="connsiteY72" fmla="*/ 6858000 h 6858000"/>
                <a:gd name="connsiteX73" fmla="*/ 1539862 w 9107210"/>
                <a:gd name="connsiteY73" fmla="*/ 6858000 h 6858000"/>
                <a:gd name="connsiteX74" fmla="*/ 1307111 w 9107210"/>
                <a:gd name="connsiteY74" fmla="*/ 6648873 h 6858000"/>
                <a:gd name="connsiteX75" fmla="*/ 750258 w 9107210"/>
                <a:gd name="connsiteY75" fmla="*/ 5987570 h 6858000"/>
                <a:gd name="connsiteX76" fmla="*/ 335382 w 9107210"/>
                <a:gd name="connsiteY76" fmla="*/ 5229279 h 6858000"/>
                <a:gd name="connsiteX77" fmla="*/ 79351 w 9107210"/>
                <a:gd name="connsiteY77" fmla="*/ 4403854 h 6858000"/>
                <a:gd name="connsiteX78" fmla="*/ 16007 w 9107210"/>
                <a:gd name="connsiteY78" fmla="*/ 3975723 h 6858000"/>
                <a:gd name="connsiteX79" fmla="*/ 871 w 9107210"/>
                <a:gd name="connsiteY79" fmla="*/ 3543362 h 6858000"/>
                <a:gd name="connsiteX80" fmla="*/ 32519 w 9107210"/>
                <a:gd name="connsiteY80" fmla="*/ 3112085 h 6858000"/>
                <a:gd name="connsiteX81" fmla="*/ 108502 w 9107210"/>
                <a:gd name="connsiteY81" fmla="*/ 2686511 h 6858000"/>
                <a:gd name="connsiteX82" fmla="*/ 378239 w 9107210"/>
                <a:gd name="connsiteY82" fmla="*/ 1865955 h 6858000"/>
                <a:gd name="connsiteX83" fmla="*/ 1343701 w 9107210"/>
                <a:gd name="connsiteY83" fmla="*/ 431508 h 6858000"/>
                <a:gd name="connsiteX84" fmla="*/ 1661853 w 9107210"/>
                <a:gd name="connsiteY84" fmla="*/ 1302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9107210" h="6858000">
                  <a:moveTo>
                    <a:pt x="6184722" y="0"/>
                  </a:moveTo>
                  <a:lnTo>
                    <a:pt x="6985680" y="0"/>
                  </a:lnTo>
                  <a:lnTo>
                    <a:pt x="7324323" y="247136"/>
                  </a:lnTo>
                  <a:cubicBezTo>
                    <a:pt x="7437502" y="336500"/>
                    <a:pt x="7547171" y="430254"/>
                    <a:pt x="7652712" y="528495"/>
                  </a:cubicBezTo>
                  <a:cubicBezTo>
                    <a:pt x="7863743" y="724929"/>
                    <a:pt x="8060097" y="937593"/>
                    <a:pt x="8236677" y="1166289"/>
                  </a:cubicBezTo>
                  <a:cubicBezTo>
                    <a:pt x="8413818" y="1394594"/>
                    <a:pt x="8570168" y="1639471"/>
                    <a:pt x="8704298" y="1897038"/>
                  </a:cubicBezTo>
                  <a:cubicBezTo>
                    <a:pt x="8770803" y="2026141"/>
                    <a:pt x="8830836" y="2158786"/>
                    <a:pt x="8885160" y="2294087"/>
                  </a:cubicBezTo>
                  <a:cubicBezTo>
                    <a:pt x="8898360" y="2328071"/>
                    <a:pt x="8912169" y="2361810"/>
                    <a:pt x="8924247" y="2396286"/>
                  </a:cubicBezTo>
                  <a:lnTo>
                    <a:pt x="8960022" y="2499767"/>
                  </a:lnTo>
                  <a:lnTo>
                    <a:pt x="8991720" y="2604671"/>
                  </a:lnTo>
                  <a:cubicBezTo>
                    <a:pt x="9002116" y="2639690"/>
                    <a:pt x="9010474" y="2675346"/>
                    <a:pt x="9019646" y="2710708"/>
                  </a:cubicBezTo>
                  <a:cubicBezTo>
                    <a:pt x="9089055" y="2995079"/>
                    <a:pt x="9113620" y="3289927"/>
                    <a:pt x="9105822" y="3582266"/>
                  </a:cubicBezTo>
                  <a:cubicBezTo>
                    <a:pt x="9101796" y="3728484"/>
                    <a:pt x="9085744" y="3874458"/>
                    <a:pt x="9057716" y="4017873"/>
                  </a:cubicBezTo>
                  <a:cubicBezTo>
                    <a:pt x="9029534" y="4161336"/>
                    <a:pt x="8990497" y="4302046"/>
                    <a:pt x="8945600" y="4439659"/>
                  </a:cubicBezTo>
                  <a:cubicBezTo>
                    <a:pt x="8900857" y="4577566"/>
                    <a:pt x="8852901" y="4711784"/>
                    <a:pt x="8796080" y="4847428"/>
                  </a:cubicBezTo>
                  <a:cubicBezTo>
                    <a:pt x="8767695" y="4915152"/>
                    <a:pt x="8737016" y="4982926"/>
                    <a:pt x="8702056" y="5050108"/>
                  </a:cubicBezTo>
                  <a:cubicBezTo>
                    <a:pt x="8666485" y="5116997"/>
                    <a:pt x="8627347" y="5183687"/>
                    <a:pt x="8581125" y="5247525"/>
                  </a:cubicBezTo>
                  <a:cubicBezTo>
                    <a:pt x="8535565" y="5311660"/>
                    <a:pt x="8483534" y="5373185"/>
                    <a:pt x="8426254" y="5429647"/>
                  </a:cubicBezTo>
                  <a:cubicBezTo>
                    <a:pt x="8397512" y="5457779"/>
                    <a:pt x="8367801" y="5484879"/>
                    <a:pt x="8337174" y="5510552"/>
                  </a:cubicBezTo>
                  <a:cubicBezTo>
                    <a:pt x="8306444" y="5536077"/>
                    <a:pt x="8274899" y="5560029"/>
                    <a:pt x="8243200" y="5582948"/>
                  </a:cubicBezTo>
                  <a:cubicBezTo>
                    <a:pt x="8115543" y="5674574"/>
                    <a:pt x="7986203" y="5743233"/>
                    <a:pt x="7868330" y="5811104"/>
                  </a:cubicBezTo>
                  <a:cubicBezTo>
                    <a:pt x="7749844" y="5878385"/>
                    <a:pt x="7640685" y="5945126"/>
                    <a:pt x="7538916" y="6018899"/>
                  </a:cubicBezTo>
                  <a:cubicBezTo>
                    <a:pt x="7487749" y="6055392"/>
                    <a:pt x="7438777" y="6093950"/>
                    <a:pt x="7391280" y="6134132"/>
                  </a:cubicBezTo>
                  <a:cubicBezTo>
                    <a:pt x="7343427" y="6173921"/>
                    <a:pt x="7297511" y="6215922"/>
                    <a:pt x="7252511" y="6259105"/>
                  </a:cubicBezTo>
                  <a:cubicBezTo>
                    <a:pt x="7229784" y="6280990"/>
                    <a:pt x="7208635" y="6302433"/>
                    <a:pt x="7185601" y="6325894"/>
                  </a:cubicBezTo>
                  <a:lnTo>
                    <a:pt x="7116651" y="6397010"/>
                  </a:lnTo>
                  <a:lnTo>
                    <a:pt x="6978545" y="6541607"/>
                  </a:lnTo>
                  <a:cubicBezTo>
                    <a:pt x="6885693" y="6638397"/>
                    <a:pt x="6789885" y="6734943"/>
                    <a:pt x="6693009" y="6832716"/>
                  </a:cubicBezTo>
                  <a:lnTo>
                    <a:pt x="6667488" y="6858000"/>
                  </a:lnTo>
                  <a:lnTo>
                    <a:pt x="6056793" y="6858000"/>
                  </a:lnTo>
                  <a:lnTo>
                    <a:pt x="6077345" y="6835420"/>
                  </a:lnTo>
                  <a:cubicBezTo>
                    <a:pt x="6121427" y="6785747"/>
                    <a:pt x="6164948" y="6735090"/>
                    <a:pt x="6208519" y="6683989"/>
                  </a:cubicBezTo>
                  <a:lnTo>
                    <a:pt x="6340001" y="6529852"/>
                  </a:lnTo>
                  <a:cubicBezTo>
                    <a:pt x="6428315" y="6426667"/>
                    <a:pt x="6516733" y="6321417"/>
                    <a:pt x="6611419" y="6219317"/>
                  </a:cubicBezTo>
                  <a:cubicBezTo>
                    <a:pt x="6658864" y="6168363"/>
                    <a:pt x="6707584" y="6117950"/>
                    <a:pt x="6757678" y="6068228"/>
                  </a:cubicBezTo>
                  <a:lnTo>
                    <a:pt x="6833713" y="5994061"/>
                  </a:lnTo>
                  <a:cubicBezTo>
                    <a:pt x="6859346" y="5969422"/>
                    <a:pt x="6887579" y="5943404"/>
                    <a:pt x="6915148" y="5918812"/>
                  </a:cubicBezTo>
                  <a:cubicBezTo>
                    <a:pt x="7026295" y="5819219"/>
                    <a:pt x="7148602" y="5729117"/>
                    <a:pt x="7276311" y="5650229"/>
                  </a:cubicBezTo>
                  <a:cubicBezTo>
                    <a:pt x="7403918" y="5571046"/>
                    <a:pt x="7537794" y="5505190"/>
                    <a:pt x="7664942" y="5445681"/>
                  </a:cubicBezTo>
                  <a:cubicBezTo>
                    <a:pt x="7728491" y="5416024"/>
                    <a:pt x="7790410" y="5387449"/>
                    <a:pt x="7848505" y="5358333"/>
                  </a:cubicBezTo>
                  <a:cubicBezTo>
                    <a:pt x="7906805" y="5329315"/>
                    <a:pt x="7961843" y="5300101"/>
                    <a:pt x="8011785" y="5267788"/>
                  </a:cubicBezTo>
                  <a:cubicBezTo>
                    <a:pt x="8112281" y="5203950"/>
                    <a:pt x="8193615" y="5128111"/>
                    <a:pt x="8260273" y="5034370"/>
                  </a:cubicBezTo>
                  <a:cubicBezTo>
                    <a:pt x="8326370" y="4940776"/>
                    <a:pt x="8378657" y="4831640"/>
                    <a:pt x="8417589" y="4714488"/>
                  </a:cubicBezTo>
                  <a:cubicBezTo>
                    <a:pt x="8456372" y="4597485"/>
                    <a:pt x="8481140" y="4471332"/>
                    <a:pt x="8495000" y="4346409"/>
                  </a:cubicBezTo>
                  <a:cubicBezTo>
                    <a:pt x="8508404" y="4221044"/>
                    <a:pt x="8511359" y="4095482"/>
                    <a:pt x="8508556" y="3971101"/>
                  </a:cubicBezTo>
                  <a:cubicBezTo>
                    <a:pt x="8504530" y="3846571"/>
                    <a:pt x="8495663" y="3723222"/>
                    <a:pt x="8483330" y="3600710"/>
                  </a:cubicBezTo>
                  <a:cubicBezTo>
                    <a:pt x="8470793" y="3478148"/>
                    <a:pt x="8451888" y="3356421"/>
                    <a:pt x="8425336" y="3236121"/>
                  </a:cubicBezTo>
                  <a:cubicBezTo>
                    <a:pt x="8399091" y="3115774"/>
                    <a:pt x="8367801" y="2996655"/>
                    <a:pt x="8334575" y="2877977"/>
                  </a:cubicBezTo>
                  <a:cubicBezTo>
                    <a:pt x="8268222" y="2640772"/>
                    <a:pt x="8190100" y="2404057"/>
                    <a:pt x="8087513" y="2174622"/>
                  </a:cubicBezTo>
                  <a:cubicBezTo>
                    <a:pt x="7985081" y="1945237"/>
                    <a:pt x="7863233" y="1721900"/>
                    <a:pt x="7723650" y="1507613"/>
                  </a:cubicBezTo>
                  <a:cubicBezTo>
                    <a:pt x="7653527" y="1400692"/>
                    <a:pt x="7579684" y="1295589"/>
                    <a:pt x="7501815" y="1192947"/>
                  </a:cubicBezTo>
                  <a:cubicBezTo>
                    <a:pt x="7423844" y="1090353"/>
                    <a:pt x="7340778" y="991103"/>
                    <a:pt x="7254399" y="894361"/>
                  </a:cubicBezTo>
                  <a:cubicBezTo>
                    <a:pt x="7082047" y="700485"/>
                    <a:pt x="6893083" y="519052"/>
                    <a:pt x="6689339" y="354046"/>
                  </a:cubicBezTo>
                  <a:cubicBezTo>
                    <a:pt x="6536914" y="229775"/>
                    <a:pt x="6375602" y="115325"/>
                    <a:pt x="6206651" y="12626"/>
                  </a:cubicBezTo>
                  <a:close/>
                  <a:moveTo>
                    <a:pt x="1827105" y="0"/>
                  </a:moveTo>
                  <a:lnTo>
                    <a:pt x="2807607" y="0"/>
                  </a:lnTo>
                  <a:lnTo>
                    <a:pt x="2667958" y="88235"/>
                  </a:lnTo>
                  <a:cubicBezTo>
                    <a:pt x="2560098" y="159777"/>
                    <a:pt x="2455754" y="235690"/>
                    <a:pt x="2354723" y="314947"/>
                  </a:cubicBezTo>
                  <a:cubicBezTo>
                    <a:pt x="2253464" y="394030"/>
                    <a:pt x="2156943" y="478181"/>
                    <a:pt x="2059963" y="561545"/>
                  </a:cubicBezTo>
                  <a:cubicBezTo>
                    <a:pt x="1962831" y="644811"/>
                    <a:pt x="1868297" y="731322"/>
                    <a:pt x="1780798" y="824425"/>
                  </a:cubicBezTo>
                  <a:cubicBezTo>
                    <a:pt x="1429010" y="1195013"/>
                    <a:pt x="1148011" y="1628455"/>
                    <a:pt x="954714" y="2094309"/>
                  </a:cubicBezTo>
                  <a:cubicBezTo>
                    <a:pt x="857938" y="2327186"/>
                    <a:pt x="783229" y="2568326"/>
                    <a:pt x="732676" y="2813646"/>
                  </a:cubicBezTo>
                  <a:cubicBezTo>
                    <a:pt x="707552" y="2936307"/>
                    <a:pt x="688085" y="3059952"/>
                    <a:pt x="673867" y="3183989"/>
                  </a:cubicBezTo>
                  <a:cubicBezTo>
                    <a:pt x="660056" y="3308075"/>
                    <a:pt x="651341" y="3432605"/>
                    <a:pt x="647621" y="3557281"/>
                  </a:cubicBezTo>
                  <a:cubicBezTo>
                    <a:pt x="644411" y="3681958"/>
                    <a:pt x="645329" y="3806733"/>
                    <a:pt x="653381" y="3931214"/>
                  </a:cubicBezTo>
                  <a:cubicBezTo>
                    <a:pt x="659852" y="4055792"/>
                    <a:pt x="672949" y="4179977"/>
                    <a:pt x="690428" y="4303719"/>
                  </a:cubicBezTo>
                  <a:cubicBezTo>
                    <a:pt x="726408" y="4551057"/>
                    <a:pt x="786440" y="4795835"/>
                    <a:pt x="871801" y="5033041"/>
                  </a:cubicBezTo>
                  <a:cubicBezTo>
                    <a:pt x="957007" y="5270247"/>
                    <a:pt x="1065962" y="5500322"/>
                    <a:pt x="1197749" y="5718494"/>
                  </a:cubicBezTo>
                  <a:cubicBezTo>
                    <a:pt x="1263846" y="5827433"/>
                    <a:pt x="1334937" y="5933813"/>
                    <a:pt x="1411480" y="6036703"/>
                  </a:cubicBezTo>
                  <a:cubicBezTo>
                    <a:pt x="1449548" y="6088295"/>
                    <a:pt x="1489451" y="6138609"/>
                    <a:pt x="1530170" y="6188430"/>
                  </a:cubicBezTo>
                  <a:cubicBezTo>
                    <a:pt x="1571447" y="6238055"/>
                    <a:pt x="1613644" y="6287336"/>
                    <a:pt x="1657165" y="6335385"/>
                  </a:cubicBezTo>
                  <a:cubicBezTo>
                    <a:pt x="1744079" y="6431708"/>
                    <a:pt x="1835644" y="6524282"/>
                    <a:pt x="1931343" y="6612896"/>
                  </a:cubicBezTo>
                  <a:lnTo>
                    <a:pt x="2220133" y="6858000"/>
                  </a:lnTo>
                  <a:lnTo>
                    <a:pt x="1539862" y="6858000"/>
                  </a:lnTo>
                  <a:lnTo>
                    <a:pt x="1307111" y="6648873"/>
                  </a:lnTo>
                  <a:cubicBezTo>
                    <a:pt x="1101839" y="6448063"/>
                    <a:pt x="913180" y="6225465"/>
                    <a:pt x="750258" y="5987570"/>
                  </a:cubicBezTo>
                  <a:cubicBezTo>
                    <a:pt x="587232" y="5749281"/>
                    <a:pt x="448261" y="5494813"/>
                    <a:pt x="335382" y="5229279"/>
                  </a:cubicBezTo>
                  <a:cubicBezTo>
                    <a:pt x="222298" y="4963793"/>
                    <a:pt x="137040" y="4686652"/>
                    <a:pt x="79351" y="4403854"/>
                  </a:cubicBezTo>
                  <a:cubicBezTo>
                    <a:pt x="50150" y="4262456"/>
                    <a:pt x="29767" y="4119385"/>
                    <a:pt x="16007" y="3975723"/>
                  </a:cubicBezTo>
                  <a:cubicBezTo>
                    <a:pt x="3930" y="3831964"/>
                    <a:pt x="-2441" y="3687614"/>
                    <a:pt x="871" y="3543362"/>
                  </a:cubicBezTo>
                  <a:cubicBezTo>
                    <a:pt x="3522" y="3399160"/>
                    <a:pt x="14172" y="3255105"/>
                    <a:pt x="32519" y="3112085"/>
                  </a:cubicBezTo>
                  <a:cubicBezTo>
                    <a:pt x="50508" y="2969014"/>
                    <a:pt x="76090" y="2826925"/>
                    <a:pt x="108502" y="2686511"/>
                  </a:cubicBezTo>
                  <a:cubicBezTo>
                    <a:pt x="173019" y="2405533"/>
                    <a:pt x="263474" y="2130703"/>
                    <a:pt x="378239" y="1865955"/>
                  </a:cubicBezTo>
                  <a:cubicBezTo>
                    <a:pt x="607922" y="1336607"/>
                    <a:pt x="935706" y="848228"/>
                    <a:pt x="1343701" y="431508"/>
                  </a:cubicBezTo>
                  <a:cubicBezTo>
                    <a:pt x="1446133" y="327783"/>
                    <a:pt x="1550910" y="225926"/>
                    <a:pt x="1661853" y="130268"/>
                  </a:cubicBezTo>
                  <a:close/>
                </a:path>
              </a:pathLst>
            </a:custGeom>
            <a:gradFill>
              <a:gsLst>
                <a:gs pos="2000">
                  <a:schemeClr val="bg1">
                    <a:alpha val="10000"/>
                  </a:schemeClr>
                </a:gs>
                <a:gs pos="16000">
                  <a:schemeClr val="accent6">
                    <a:alpha val="8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6" name="Freeform: Shape 35">
              <a:extLst>
                <a:ext uri="{FF2B5EF4-FFF2-40B4-BE49-F238E27FC236}">
                  <a16:creationId xmlns:a16="http://schemas.microsoft.com/office/drawing/2014/main" id="{D74CD21D-122E-4F3D-82AF-F4A37C278A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18434" y="36937"/>
              <a:ext cx="9747620" cy="6858000"/>
            </a:xfrm>
            <a:custGeom>
              <a:avLst/>
              <a:gdLst>
                <a:gd name="connsiteX0" fmla="*/ 7235453 w 9747620"/>
                <a:gd name="connsiteY0" fmla="*/ 0 h 6858000"/>
                <a:gd name="connsiteX1" fmla="*/ 7548130 w 9747620"/>
                <a:gd name="connsiteY1" fmla="*/ 0 h 6858000"/>
                <a:gd name="connsiteX2" fmla="*/ 7710334 w 9747620"/>
                <a:gd name="connsiteY2" fmla="*/ 111973 h 6858000"/>
                <a:gd name="connsiteX3" fmla="*/ 7889188 w 9747620"/>
                <a:gd name="connsiteY3" fmla="*/ 251542 h 6858000"/>
                <a:gd name="connsiteX4" fmla="*/ 8061828 w 9747620"/>
                <a:gd name="connsiteY4" fmla="*/ 398586 h 6858000"/>
                <a:gd name="connsiteX5" fmla="*/ 8145637 w 9747620"/>
                <a:gd name="connsiteY5" fmla="*/ 474218 h 6858000"/>
                <a:gd name="connsiteX6" fmla="*/ 8187242 w 9747620"/>
                <a:gd name="connsiteY6" fmla="*/ 512753 h 6858000"/>
                <a:gd name="connsiteX7" fmla="*/ 8228402 w 9747620"/>
                <a:gd name="connsiteY7" fmla="*/ 551575 h 6858000"/>
                <a:gd name="connsiteX8" fmla="*/ 8389211 w 9747620"/>
                <a:gd name="connsiteY8" fmla="*/ 710937 h 6858000"/>
                <a:gd name="connsiteX9" fmla="*/ 8467206 w 9747620"/>
                <a:gd name="connsiteY9" fmla="*/ 793088 h 6858000"/>
                <a:gd name="connsiteX10" fmla="*/ 8486791 w 9747620"/>
                <a:gd name="connsiteY10" fmla="*/ 814223 h 6858000"/>
                <a:gd name="connsiteX11" fmla="*/ 8505979 w 9747620"/>
                <a:gd name="connsiteY11" fmla="*/ 835409 h 6858000"/>
                <a:gd name="connsiteX12" fmla="*/ 8543509 w 9747620"/>
                <a:gd name="connsiteY12" fmla="*/ 877346 h 6858000"/>
                <a:gd name="connsiteX13" fmla="*/ 8690549 w 9747620"/>
                <a:gd name="connsiteY13" fmla="*/ 1048978 h 6858000"/>
                <a:gd name="connsiteX14" fmla="*/ 8761732 w 9747620"/>
                <a:gd name="connsiteY14" fmla="*/ 1137502 h 6858000"/>
                <a:gd name="connsiteX15" fmla="*/ 8796379 w 9747620"/>
                <a:gd name="connsiteY15" fmla="*/ 1182077 h 6858000"/>
                <a:gd name="connsiteX16" fmla="*/ 8830678 w 9747620"/>
                <a:gd name="connsiteY16" fmla="*/ 1226986 h 6858000"/>
                <a:gd name="connsiteX17" fmla="*/ 8963353 w 9747620"/>
                <a:gd name="connsiteY17" fmla="*/ 1410936 h 6858000"/>
                <a:gd name="connsiteX18" fmla="*/ 9026483 w 9747620"/>
                <a:gd name="connsiteY18" fmla="*/ 1505499 h 6858000"/>
                <a:gd name="connsiteX19" fmla="*/ 9057004 w 9747620"/>
                <a:gd name="connsiteY19" fmla="*/ 1552613 h 6858000"/>
                <a:gd name="connsiteX20" fmla="*/ 9087278 w 9747620"/>
                <a:gd name="connsiteY20" fmla="*/ 1600542 h 6858000"/>
                <a:gd name="connsiteX21" fmla="*/ 9202851 w 9747620"/>
                <a:gd name="connsiteY21" fmla="*/ 1795515 h 6858000"/>
                <a:gd name="connsiteX22" fmla="*/ 9257332 w 9747620"/>
                <a:gd name="connsiteY22" fmla="*/ 1894920 h 6858000"/>
                <a:gd name="connsiteX23" fmla="*/ 9283778 w 9747620"/>
                <a:gd name="connsiteY23" fmla="*/ 1945436 h 6858000"/>
                <a:gd name="connsiteX24" fmla="*/ 9309428 w 9747620"/>
                <a:gd name="connsiteY24" fmla="*/ 1996193 h 6858000"/>
                <a:gd name="connsiteX25" fmla="*/ 9405714 w 9747620"/>
                <a:gd name="connsiteY25" fmla="*/ 2202191 h 6858000"/>
                <a:gd name="connsiteX26" fmla="*/ 9566524 w 9747620"/>
                <a:gd name="connsiteY26" fmla="*/ 2627653 h 6858000"/>
                <a:gd name="connsiteX27" fmla="*/ 9583573 w 9747620"/>
                <a:gd name="connsiteY27" fmla="*/ 2682195 h 6858000"/>
                <a:gd name="connsiteX28" fmla="*/ 9591974 w 9747620"/>
                <a:gd name="connsiteY28" fmla="*/ 2709707 h 6858000"/>
                <a:gd name="connsiteX29" fmla="*/ 9600027 w 9747620"/>
                <a:gd name="connsiteY29" fmla="*/ 2737650 h 6858000"/>
                <a:gd name="connsiteX30" fmla="*/ 9629803 w 9747620"/>
                <a:gd name="connsiteY30" fmla="*/ 2847694 h 6858000"/>
                <a:gd name="connsiteX31" fmla="*/ 9679909 w 9747620"/>
                <a:gd name="connsiteY31" fmla="*/ 3070131 h 6858000"/>
                <a:gd name="connsiteX32" fmla="*/ 9690498 w 9747620"/>
                <a:gd name="connsiteY32" fmla="*/ 3126159 h 6858000"/>
                <a:gd name="connsiteX33" fmla="*/ 9700390 w 9747620"/>
                <a:gd name="connsiteY33" fmla="*/ 3181805 h 6858000"/>
                <a:gd name="connsiteX34" fmla="*/ 9709685 w 9747620"/>
                <a:gd name="connsiteY34" fmla="*/ 3243392 h 6858000"/>
                <a:gd name="connsiteX35" fmla="*/ 9713016 w 9747620"/>
                <a:gd name="connsiteY35" fmla="*/ 3267597 h 6858000"/>
                <a:gd name="connsiteX36" fmla="*/ 9716844 w 9747620"/>
                <a:gd name="connsiteY36" fmla="*/ 3294437 h 6858000"/>
                <a:gd name="connsiteX37" fmla="*/ 9720820 w 9747620"/>
                <a:gd name="connsiteY37" fmla="*/ 3324488 h 6858000"/>
                <a:gd name="connsiteX38" fmla="*/ 9722709 w 9747620"/>
                <a:gd name="connsiteY38" fmla="*/ 3340737 h 6858000"/>
                <a:gd name="connsiteX39" fmla="*/ 9724301 w 9747620"/>
                <a:gd name="connsiteY39" fmla="*/ 3356361 h 6858000"/>
                <a:gd name="connsiteX40" fmla="*/ 9730166 w 9747620"/>
                <a:gd name="connsiteY40" fmla="*/ 3412197 h 6858000"/>
                <a:gd name="connsiteX41" fmla="*/ 9735783 w 9747620"/>
                <a:gd name="connsiteY41" fmla="*/ 3468083 h 6858000"/>
                <a:gd name="connsiteX42" fmla="*/ 9739760 w 9747620"/>
                <a:gd name="connsiteY42" fmla="*/ 3524399 h 6858000"/>
                <a:gd name="connsiteX43" fmla="*/ 9741748 w 9747620"/>
                <a:gd name="connsiteY43" fmla="*/ 3552580 h 6858000"/>
                <a:gd name="connsiteX44" fmla="*/ 9742742 w 9747620"/>
                <a:gd name="connsiteY44" fmla="*/ 3566672 h 6858000"/>
                <a:gd name="connsiteX45" fmla="*/ 9743488 w 9747620"/>
                <a:gd name="connsiteY45" fmla="*/ 3581865 h 6858000"/>
                <a:gd name="connsiteX46" fmla="*/ 9744731 w 9747620"/>
                <a:gd name="connsiteY46" fmla="*/ 3611341 h 6858000"/>
                <a:gd name="connsiteX47" fmla="*/ 9745725 w 9747620"/>
                <a:gd name="connsiteY47" fmla="*/ 3639715 h 6858000"/>
                <a:gd name="connsiteX48" fmla="*/ 9747613 w 9747620"/>
                <a:gd name="connsiteY48" fmla="*/ 3753786 h 6858000"/>
                <a:gd name="connsiteX49" fmla="*/ 9740405 w 9747620"/>
                <a:gd name="connsiteY49" fmla="*/ 3984609 h 6858000"/>
                <a:gd name="connsiteX50" fmla="*/ 9736329 w 9747620"/>
                <a:gd name="connsiteY50" fmla="*/ 4038434 h 6858000"/>
                <a:gd name="connsiteX51" fmla="*/ 9731408 w 9747620"/>
                <a:gd name="connsiteY51" fmla="*/ 4099446 h 6858000"/>
                <a:gd name="connsiteX52" fmla="*/ 9717987 w 9747620"/>
                <a:gd name="connsiteY52" fmla="*/ 4213325 h 6858000"/>
                <a:gd name="connsiteX53" fmla="*/ 9716297 w 9747620"/>
                <a:gd name="connsiteY53" fmla="*/ 4227129 h 6858000"/>
                <a:gd name="connsiteX54" fmla="*/ 9714110 w 9747620"/>
                <a:gd name="connsiteY54" fmla="*/ 4240981 h 6858000"/>
                <a:gd name="connsiteX55" fmla="*/ 9709785 w 9747620"/>
                <a:gd name="connsiteY55" fmla="*/ 4268731 h 6858000"/>
                <a:gd name="connsiteX56" fmla="*/ 9701086 w 9747620"/>
                <a:gd name="connsiteY56" fmla="*/ 4324185 h 6858000"/>
                <a:gd name="connsiteX57" fmla="*/ 9698699 w 9747620"/>
                <a:gd name="connsiteY57" fmla="*/ 4338994 h 6858000"/>
                <a:gd name="connsiteX58" fmla="*/ 9695966 w 9747620"/>
                <a:gd name="connsiteY58" fmla="*/ 4355050 h 6858000"/>
                <a:gd name="connsiteX59" fmla="*/ 9690299 w 9747620"/>
                <a:gd name="connsiteY59" fmla="*/ 4385054 h 6858000"/>
                <a:gd name="connsiteX60" fmla="*/ 9679909 w 9747620"/>
                <a:gd name="connsiteY60" fmla="*/ 4437919 h 6858000"/>
                <a:gd name="connsiteX61" fmla="*/ 9673647 w 9747620"/>
                <a:gd name="connsiteY61" fmla="*/ 4468162 h 6858000"/>
                <a:gd name="connsiteX62" fmla="*/ 9667532 w 9747620"/>
                <a:gd name="connsiteY62" fmla="*/ 4496296 h 6858000"/>
                <a:gd name="connsiteX63" fmla="*/ 9654658 w 9747620"/>
                <a:gd name="connsiteY63" fmla="*/ 4552277 h 6858000"/>
                <a:gd name="connsiteX64" fmla="*/ 9625876 w 9747620"/>
                <a:gd name="connsiteY64" fmla="*/ 4664478 h 6858000"/>
                <a:gd name="connsiteX65" fmla="*/ 9552803 w 9747620"/>
                <a:gd name="connsiteY65" fmla="*/ 4888737 h 6858000"/>
                <a:gd name="connsiteX66" fmla="*/ 9452639 w 9747620"/>
                <a:gd name="connsiteY66" fmla="*/ 5110934 h 6858000"/>
                <a:gd name="connsiteX67" fmla="*/ 9388017 w 9747620"/>
                <a:gd name="connsiteY67" fmla="*/ 5220020 h 6858000"/>
                <a:gd name="connsiteX68" fmla="*/ 9370073 w 9747620"/>
                <a:gd name="connsiteY68" fmla="*/ 5246811 h 6858000"/>
                <a:gd name="connsiteX69" fmla="*/ 9360926 w 9747620"/>
                <a:gd name="connsiteY69" fmla="*/ 5260040 h 6858000"/>
                <a:gd name="connsiteX70" fmla="*/ 9351829 w 9747620"/>
                <a:gd name="connsiteY70" fmla="*/ 5272646 h 6858000"/>
                <a:gd name="connsiteX71" fmla="*/ 9313305 w 9747620"/>
                <a:gd name="connsiteY71" fmla="*/ 5323881 h 6858000"/>
                <a:gd name="connsiteX72" fmla="*/ 9130375 w 9747620"/>
                <a:gd name="connsiteY72" fmla="*/ 5510802 h 6858000"/>
                <a:gd name="connsiteX73" fmla="*/ 9028422 w 9747620"/>
                <a:gd name="connsiteY73" fmla="*/ 5588878 h 6858000"/>
                <a:gd name="connsiteX74" fmla="*/ 9002424 w 9747620"/>
                <a:gd name="connsiteY74" fmla="*/ 5606707 h 6858000"/>
                <a:gd name="connsiteX75" fmla="*/ 8976525 w 9747620"/>
                <a:gd name="connsiteY75" fmla="*/ 5623866 h 6858000"/>
                <a:gd name="connsiteX76" fmla="*/ 8924181 w 9747620"/>
                <a:gd name="connsiteY76" fmla="*/ 5656793 h 6858000"/>
                <a:gd name="connsiteX77" fmla="*/ 8717291 w 9747620"/>
                <a:gd name="connsiteY77" fmla="*/ 5771582 h 6858000"/>
                <a:gd name="connsiteX78" fmla="*/ 8617129 w 9747620"/>
                <a:gd name="connsiteY78" fmla="*/ 5823105 h 6858000"/>
                <a:gd name="connsiteX79" fmla="*/ 8518207 w 9747620"/>
                <a:gd name="connsiteY79" fmla="*/ 5873671 h 6858000"/>
                <a:gd name="connsiteX80" fmla="*/ 8150558 w 9747620"/>
                <a:gd name="connsiteY80" fmla="*/ 6086761 h 6858000"/>
                <a:gd name="connsiteX81" fmla="*/ 7979410 w 9747620"/>
                <a:gd name="connsiteY81" fmla="*/ 6207158 h 6858000"/>
                <a:gd name="connsiteX82" fmla="*/ 7938300 w 9747620"/>
                <a:gd name="connsiteY82" fmla="*/ 6238887 h 6858000"/>
                <a:gd name="connsiteX83" fmla="*/ 7897936 w 9747620"/>
                <a:gd name="connsiteY83" fmla="*/ 6271286 h 6858000"/>
                <a:gd name="connsiteX84" fmla="*/ 7858367 w 9747620"/>
                <a:gd name="connsiteY84" fmla="*/ 6304357 h 6858000"/>
                <a:gd name="connsiteX85" fmla="*/ 7819048 w 9747620"/>
                <a:gd name="connsiteY85" fmla="*/ 6338770 h 6858000"/>
                <a:gd name="connsiteX86" fmla="*/ 7778882 w 9747620"/>
                <a:gd name="connsiteY86" fmla="*/ 6374477 h 6858000"/>
                <a:gd name="connsiteX87" fmla="*/ 7739563 w 9747620"/>
                <a:gd name="connsiteY87" fmla="*/ 6410328 h 6858000"/>
                <a:gd name="connsiteX88" fmla="*/ 7660824 w 9747620"/>
                <a:gd name="connsiteY88" fmla="*/ 6484138 h 6858000"/>
                <a:gd name="connsiteX89" fmla="*/ 7502302 w 9747620"/>
                <a:gd name="connsiteY89" fmla="*/ 6636360 h 6858000"/>
                <a:gd name="connsiteX90" fmla="*/ 7273394 w 9747620"/>
                <a:gd name="connsiteY90" fmla="*/ 6858000 h 6858000"/>
                <a:gd name="connsiteX91" fmla="*/ 6780690 w 9747620"/>
                <a:gd name="connsiteY91" fmla="*/ 6858000 h 6858000"/>
                <a:gd name="connsiteX92" fmla="*/ 6854939 w 9747620"/>
                <a:gd name="connsiteY92" fmla="*/ 6783597 h 6858000"/>
                <a:gd name="connsiteX93" fmla="*/ 6932087 w 9747620"/>
                <a:gd name="connsiteY93" fmla="*/ 6705809 h 6858000"/>
                <a:gd name="connsiteX94" fmla="*/ 7241130 w 9747620"/>
                <a:gd name="connsiteY94" fmla="*/ 6390965 h 6858000"/>
                <a:gd name="connsiteX95" fmla="*/ 7397564 w 9747620"/>
                <a:gd name="connsiteY95" fmla="*/ 6233087 h 6858000"/>
                <a:gd name="connsiteX96" fmla="*/ 7478142 w 9747620"/>
                <a:gd name="connsiteY96" fmla="*/ 6153670 h 6858000"/>
                <a:gd name="connsiteX97" fmla="*/ 7519600 w 9747620"/>
                <a:gd name="connsiteY97" fmla="*/ 6113937 h 6858000"/>
                <a:gd name="connsiteX98" fmla="*/ 7561207 w 9747620"/>
                <a:gd name="connsiteY98" fmla="*/ 6075067 h 6858000"/>
                <a:gd name="connsiteX99" fmla="*/ 7604204 w 9747620"/>
                <a:gd name="connsiteY99" fmla="*/ 6035526 h 6858000"/>
                <a:gd name="connsiteX100" fmla="*/ 7648644 w 9747620"/>
                <a:gd name="connsiteY100" fmla="*/ 5996416 h 6858000"/>
                <a:gd name="connsiteX101" fmla="*/ 7693830 w 9747620"/>
                <a:gd name="connsiteY101" fmla="*/ 5958264 h 6858000"/>
                <a:gd name="connsiteX102" fmla="*/ 7739662 w 9747620"/>
                <a:gd name="connsiteY102" fmla="*/ 5921073 h 6858000"/>
                <a:gd name="connsiteX103" fmla="*/ 7928458 w 9747620"/>
                <a:gd name="connsiteY103" fmla="*/ 5781025 h 6858000"/>
                <a:gd name="connsiteX104" fmla="*/ 8325882 w 9747620"/>
                <a:gd name="connsiteY104" fmla="*/ 5537450 h 6858000"/>
                <a:gd name="connsiteX105" fmla="*/ 8424555 w 9747620"/>
                <a:gd name="connsiteY105" fmla="*/ 5484106 h 6858000"/>
                <a:gd name="connsiteX106" fmla="*/ 8521737 w 9747620"/>
                <a:gd name="connsiteY106" fmla="*/ 5431289 h 6858000"/>
                <a:gd name="connsiteX107" fmla="*/ 8702677 w 9747620"/>
                <a:gd name="connsiteY107" fmla="*/ 5325942 h 6858000"/>
                <a:gd name="connsiteX108" fmla="*/ 8743986 w 9747620"/>
                <a:gd name="connsiteY108" fmla="*/ 5298717 h 6858000"/>
                <a:gd name="connsiteX109" fmla="*/ 8764167 w 9747620"/>
                <a:gd name="connsiteY109" fmla="*/ 5284723 h 6858000"/>
                <a:gd name="connsiteX110" fmla="*/ 8783704 w 9747620"/>
                <a:gd name="connsiteY110" fmla="*/ 5270679 h 6858000"/>
                <a:gd name="connsiteX111" fmla="*/ 8856776 w 9747620"/>
                <a:gd name="connsiteY111" fmla="*/ 5212399 h 6858000"/>
                <a:gd name="connsiteX112" fmla="*/ 8979856 w 9747620"/>
                <a:gd name="connsiteY112" fmla="*/ 5082081 h 6858000"/>
                <a:gd name="connsiteX113" fmla="*/ 9006699 w 9747620"/>
                <a:gd name="connsiteY113" fmla="*/ 5044984 h 6858000"/>
                <a:gd name="connsiteX114" fmla="*/ 9013509 w 9747620"/>
                <a:gd name="connsiteY114" fmla="*/ 5035254 h 6858000"/>
                <a:gd name="connsiteX115" fmla="*/ 9019773 w 9747620"/>
                <a:gd name="connsiteY115" fmla="*/ 5025812 h 6858000"/>
                <a:gd name="connsiteX116" fmla="*/ 9032050 w 9747620"/>
                <a:gd name="connsiteY116" fmla="*/ 5006833 h 6858000"/>
                <a:gd name="connsiteX117" fmla="*/ 9077733 w 9747620"/>
                <a:gd name="connsiteY117" fmla="*/ 4926839 h 6858000"/>
                <a:gd name="connsiteX118" fmla="*/ 9154285 w 9747620"/>
                <a:gd name="connsiteY118" fmla="*/ 4750223 h 6858000"/>
                <a:gd name="connsiteX119" fmla="*/ 9213936 w 9747620"/>
                <a:gd name="connsiteY119" fmla="*/ 4559945 h 6858000"/>
                <a:gd name="connsiteX120" fmla="*/ 9238592 w 9747620"/>
                <a:gd name="connsiteY120" fmla="*/ 4461357 h 6858000"/>
                <a:gd name="connsiteX121" fmla="*/ 9249776 w 9747620"/>
                <a:gd name="connsiteY121" fmla="*/ 4411319 h 6858000"/>
                <a:gd name="connsiteX122" fmla="*/ 9255046 w 9747620"/>
                <a:gd name="connsiteY122" fmla="*/ 4386299 h 6858000"/>
                <a:gd name="connsiteX123" fmla="*/ 9259718 w 9747620"/>
                <a:gd name="connsiteY123" fmla="*/ 4363342 h 6858000"/>
                <a:gd name="connsiteX124" fmla="*/ 9269959 w 9747620"/>
                <a:gd name="connsiteY124" fmla="*/ 4309566 h 6858000"/>
                <a:gd name="connsiteX125" fmla="*/ 9274233 w 9747620"/>
                <a:gd name="connsiteY125" fmla="*/ 4286176 h 6858000"/>
                <a:gd name="connsiteX126" fmla="*/ 9276022 w 9747620"/>
                <a:gd name="connsiteY126" fmla="*/ 4275489 h 6858000"/>
                <a:gd name="connsiteX127" fmla="*/ 9277861 w 9747620"/>
                <a:gd name="connsiteY127" fmla="*/ 4263506 h 6858000"/>
                <a:gd name="connsiteX128" fmla="*/ 9286014 w 9747620"/>
                <a:gd name="connsiteY128" fmla="*/ 4211696 h 6858000"/>
                <a:gd name="connsiteX129" fmla="*/ 9290092 w 9747620"/>
                <a:gd name="connsiteY129" fmla="*/ 4185767 h 6858000"/>
                <a:gd name="connsiteX130" fmla="*/ 9292128 w 9747620"/>
                <a:gd name="connsiteY130" fmla="*/ 4172826 h 6858000"/>
                <a:gd name="connsiteX131" fmla="*/ 9293720 w 9747620"/>
                <a:gd name="connsiteY131" fmla="*/ 4159693 h 6858000"/>
                <a:gd name="connsiteX132" fmla="*/ 9305650 w 9747620"/>
                <a:gd name="connsiteY132" fmla="*/ 4057941 h 6858000"/>
                <a:gd name="connsiteX133" fmla="*/ 9309378 w 9747620"/>
                <a:gd name="connsiteY133" fmla="*/ 4010779 h 6858000"/>
                <a:gd name="connsiteX134" fmla="*/ 9313454 w 9747620"/>
                <a:gd name="connsiteY134" fmla="*/ 3956428 h 6858000"/>
                <a:gd name="connsiteX135" fmla="*/ 9320811 w 9747620"/>
                <a:gd name="connsiteY135" fmla="*/ 3753546 h 6858000"/>
                <a:gd name="connsiteX136" fmla="*/ 9319617 w 9747620"/>
                <a:gd name="connsiteY136" fmla="*/ 3650643 h 6858000"/>
                <a:gd name="connsiteX137" fmla="*/ 9318176 w 9747620"/>
                <a:gd name="connsiteY137" fmla="*/ 3600030 h 6858000"/>
                <a:gd name="connsiteX138" fmla="*/ 9317778 w 9747620"/>
                <a:gd name="connsiteY138" fmla="*/ 3588096 h 6858000"/>
                <a:gd name="connsiteX139" fmla="*/ 9316983 w 9747620"/>
                <a:gd name="connsiteY139" fmla="*/ 3575107 h 6858000"/>
                <a:gd name="connsiteX140" fmla="*/ 9315443 w 9747620"/>
                <a:gd name="connsiteY140" fmla="*/ 3549130 h 6858000"/>
                <a:gd name="connsiteX141" fmla="*/ 9312311 w 9747620"/>
                <a:gd name="connsiteY141" fmla="*/ 3497176 h 6858000"/>
                <a:gd name="connsiteX142" fmla="*/ 9307587 w 9747620"/>
                <a:gd name="connsiteY142" fmla="*/ 3445029 h 6858000"/>
                <a:gd name="connsiteX143" fmla="*/ 9302618 w 9747620"/>
                <a:gd name="connsiteY143" fmla="*/ 3392835 h 6858000"/>
                <a:gd name="connsiteX144" fmla="*/ 9301574 w 9747620"/>
                <a:gd name="connsiteY144" fmla="*/ 3381476 h 6858000"/>
                <a:gd name="connsiteX145" fmla="*/ 9300430 w 9747620"/>
                <a:gd name="connsiteY145" fmla="*/ 3370740 h 6858000"/>
                <a:gd name="connsiteX146" fmla="*/ 9297547 w 9747620"/>
                <a:gd name="connsiteY146" fmla="*/ 3346966 h 6858000"/>
                <a:gd name="connsiteX147" fmla="*/ 9294017 w 9747620"/>
                <a:gd name="connsiteY147" fmla="*/ 3320030 h 6858000"/>
                <a:gd name="connsiteX148" fmla="*/ 9290439 w 9747620"/>
                <a:gd name="connsiteY148" fmla="*/ 3290410 h 6858000"/>
                <a:gd name="connsiteX149" fmla="*/ 9284275 w 9747620"/>
                <a:gd name="connsiteY149" fmla="*/ 3244544 h 6858000"/>
                <a:gd name="connsiteX150" fmla="*/ 9275974 w 9747620"/>
                <a:gd name="connsiteY150" fmla="*/ 3193116 h 6858000"/>
                <a:gd name="connsiteX151" fmla="*/ 9267224 w 9747620"/>
                <a:gd name="connsiteY151" fmla="*/ 3142264 h 6858000"/>
                <a:gd name="connsiteX152" fmla="*/ 9225320 w 9747620"/>
                <a:gd name="connsiteY152" fmla="*/ 2939909 h 6858000"/>
                <a:gd name="connsiteX153" fmla="*/ 9200466 w 9747620"/>
                <a:gd name="connsiteY153" fmla="*/ 2839449 h 6858000"/>
                <a:gd name="connsiteX154" fmla="*/ 9193953 w 9747620"/>
                <a:gd name="connsiteY154" fmla="*/ 2814958 h 6858000"/>
                <a:gd name="connsiteX155" fmla="*/ 9186993 w 9747620"/>
                <a:gd name="connsiteY155" fmla="*/ 2790276 h 6858000"/>
                <a:gd name="connsiteX156" fmla="*/ 9172628 w 9747620"/>
                <a:gd name="connsiteY156" fmla="*/ 2740621 h 6858000"/>
                <a:gd name="connsiteX157" fmla="*/ 9035082 w 9747620"/>
                <a:gd name="connsiteY157" fmla="*/ 2347463 h 6858000"/>
                <a:gd name="connsiteX158" fmla="*/ 8952118 w 9747620"/>
                <a:gd name="connsiteY158" fmla="*/ 2155413 h 6858000"/>
                <a:gd name="connsiteX159" fmla="*/ 8929948 w 9747620"/>
                <a:gd name="connsiteY159" fmla="*/ 2107915 h 6858000"/>
                <a:gd name="connsiteX160" fmla="*/ 8907429 w 9747620"/>
                <a:gd name="connsiteY160" fmla="*/ 2060753 h 6858000"/>
                <a:gd name="connsiteX161" fmla="*/ 8860404 w 9747620"/>
                <a:gd name="connsiteY161" fmla="*/ 1966478 h 6858000"/>
                <a:gd name="connsiteX162" fmla="*/ 8760788 w 9747620"/>
                <a:gd name="connsiteY162" fmla="*/ 1780274 h 6858000"/>
                <a:gd name="connsiteX163" fmla="*/ 8734740 w 9747620"/>
                <a:gd name="connsiteY163" fmla="*/ 1734311 h 6858000"/>
                <a:gd name="connsiteX164" fmla="*/ 8708046 w 9747620"/>
                <a:gd name="connsiteY164" fmla="*/ 1687963 h 6858000"/>
                <a:gd name="connsiteX165" fmla="*/ 8654062 w 9747620"/>
                <a:gd name="connsiteY165" fmla="*/ 1597234 h 6858000"/>
                <a:gd name="connsiteX166" fmla="*/ 8540278 w 9747620"/>
                <a:gd name="connsiteY166" fmla="*/ 1418077 h 6858000"/>
                <a:gd name="connsiteX167" fmla="*/ 8510701 w 9747620"/>
                <a:gd name="connsiteY167" fmla="*/ 1373695 h 6858000"/>
                <a:gd name="connsiteX168" fmla="*/ 8480676 w 9747620"/>
                <a:gd name="connsiteY168" fmla="*/ 1329457 h 6858000"/>
                <a:gd name="connsiteX169" fmla="*/ 8419782 w 9747620"/>
                <a:gd name="connsiteY169" fmla="*/ 1242275 h 6858000"/>
                <a:gd name="connsiteX170" fmla="*/ 8292478 w 9747620"/>
                <a:gd name="connsiteY170" fmla="*/ 1069875 h 6858000"/>
                <a:gd name="connsiteX171" fmla="*/ 8259620 w 9747620"/>
                <a:gd name="connsiteY171" fmla="*/ 1027123 h 6858000"/>
                <a:gd name="connsiteX172" fmla="*/ 8243416 w 9747620"/>
                <a:gd name="connsiteY172" fmla="*/ 1006130 h 6858000"/>
                <a:gd name="connsiteX173" fmla="*/ 8227110 w 9747620"/>
                <a:gd name="connsiteY173" fmla="*/ 985473 h 6858000"/>
                <a:gd name="connsiteX174" fmla="*/ 8159604 w 9747620"/>
                <a:gd name="connsiteY174" fmla="*/ 902029 h 6858000"/>
                <a:gd name="connsiteX175" fmla="*/ 8020022 w 9747620"/>
                <a:gd name="connsiteY175" fmla="*/ 738209 h 6858000"/>
                <a:gd name="connsiteX176" fmla="*/ 7984182 w 9747620"/>
                <a:gd name="connsiteY176" fmla="*/ 697901 h 6858000"/>
                <a:gd name="connsiteX177" fmla="*/ 7948043 w 9747620"/>
                <a:gd name="connsiteY177" fmla="*/ 657976 h 6858000"/>
                <a:gd name="connsiteX178" fmla="*/ 7874324 w 9747620"/>
                <a:gd name="connsiteY178" fmla="*/ 578607 h 6858000"/>
                <a:gd name="connsiteX179" fmla="*/ 7723308 w 9747620"/>
                <a:gd name="connsiteY179" fmla="*/ 424085 h 6858000"/>
                <a:gd name="connsiteX180" fmla="*/ 7565532 w 9747620"/>
                <a:gd name="connsiteY180" fmla="*/ 275602 h 6858000"/>
                <a:gd name="connsiteX181" fmla="*/ 1832515 w 9747620"/>
                <a:gd name="connsiteY181" fmla="*/ 0 h 6858000"/>
                <a:gd name="connsiteX182" fmla="*/ 2158449 w 9747620"/>
                <a:gd name="connsiteY182" fmla="*/ 0 h 6858000"/>
                <a:gd name="connsiteX183" fmla="*/ 2108797 w 9747620"/>
                <a:gd name="connsiteY183" fmla="*/ 37845 h 6858000"/>
                <a:gd name="connsiteX184" fmla="*/ 1942830 w 9747620"/>
                <a:gd name="connsiteY184" fmla="*/ 177587 h 6858000"/>
                <a:gd name="connsiteX185" fmla="*/ 1633191 w 9747620"/>
                <a:gd name="connsiteY185" fmla="*/ 477909 h 6858000"/>
                <a:gd name="connsiteX186" fmla="*/ 702686 w 9747620"/>
                <a:gd name="connsiteY186" fmla="*/ 1889935 h 6858000"/>
                <a:gd name="connsiteX187" fmla="*/ 551769 w 9747620"/>
                <a:gd name="connsiteY187" fmla="*/ 2281416 h 6858000"/>
                <a:gd name="connsiteX188" fmla="*/ 438383 w 9747620"/>
                <a:gd name="connsiteY188" fmla="*/ 2682772 h 6858000"/>
                <a:gd name="connsiteX189" fmla="*/ 397124 w 9747620"/>
                <a:gd name="connsiteY189" fmla="*/ 2887044 h 6858000"/>
                <a:gd name="connsiteX190" fmla="*/ 365658 w 9747620"/>
                <a:gd name="connsiteY190" fmla="*/ 3093424 h 6858000"/>
                <a:gd name="connsiteX191" fmla="*/ 332105 w 9747620"/>
                <a:gd name="connsiteY191" fmla="*/ 3509828 h 6858000"/>
                <a:gd name="connsiteX192" fmla="*/ 383653 w 9747620"/>
                <a:gd name="connsiteY192" fmla="*/ 4346327 h 6858000"/>
                <a:gd name="connsiteX193" fmla="*/ 422327 w 9747620"/>
                <a:gd name="connsiteY193" fmla="*/ 4552900 h 6858000"/>
                <a:gd name="connsiteX194" fmla="*/ 472184 w 9747620"/>
                <a:gd name="connsiteY194" fmla="*/ 4757939 h 6858000"/>
                <a:gd name="connsiteX195" fmla="*/ 533078 w 9747620"/>
                <a:gd name="connsiteY195" fmla="*/ 4960916 h 6858000"/>
                <a:gd name="connsiteX196" fmla="*/ 604710 w 9747620"/>
                <a:gd name="connsiteY196" fmla="*/ 5160875 h 6858000"/>
                <a:gd name="connsiteX197" fmla="*/ 996766 w 9747620"/>
                <a:gd name="connsiteY197" fmla="*/ 5920640 h 6858000"/>
                <a:gd name="connsiteX198" fmla="*/ 1549183 w 9747620"/>
                <a:gd name="connsiteY198" fmla="*/ 6586417 h 6858000"/>
                <a:gd name="connsiteX199" fmla="*/ 1709890 w 9747620"/>
                <a:gd name="connsiteY199" fmla="*/ 6734063 h 6858000"/>
                <a:gd name="connsiteX200" fmla="*/ 1859761 w 9747620"/>
                <a:gd name="connsiteY200" fmla="*/ 6858000 h 6858000"/>
                <a:gd name="connsiteX201" fmla="*/ 1671798 w 9747620"/>
                <a:gd name="connsiteY201" fmla="*/ 6858000 h 6858000"/>
                <a:gd name="connsiteX202" fmla="*/ 1628044 w 9747620"/>
                <a:gd name="connsiteY202" fmla="*/ 6822717 h 6858000"/>
                <a:gd name="connsiteX203" fmla="*/ 1459756 w 9747620"/>
                <a:gd name="connsiteY203" fmla="*/ 6674223 h 6858000"/>
                <a:gd name="connsiteX204" fmla="*/ 402543 w 9747620"/>
                <a:gd name="connsiteY204" fmla="*/ 5241588 h 6858000"/>
                <a:gd name="connsiteX205" fmla="*/ 311923 w 9747620"/>
                <a:gd name="connsiteY205" fmla="*/ 5036741 h 6858000"/>
                <a:gd name="connsiteX206" fmla="*/ 232140 w 9747620"/>
                <a:gd name="connsiteY206" fmla="*/ 4827483 h 6858000"/>
                <a:gd name="connsiteX207" fmla="*/ 163392 w 9747620"/>
                <a:gd name="connsiteY207" fmla="*/ 4613913 h 6858000"/>
                <a:gd name="connsiteX208" fmla="*/ 106823 w 9747620"/>
                <a:gd name="connsiteY208" fmla="*/ 4396365 h 6858000"/>
                <a:gd name="connsiteX209" fmla="*/ 29326 w 9747620"/>
                <a:gd name="connsiteY209" fmla="*/ 3954702 h 6858000"/>
                <a:gd name="connsiteX210" fmla="*/ 8647 w 9747620"/>
                <a:gd name="connsiteY210" fmla="*/ 3730971 h 6858000"/>
                <a:gd name="connsiteX211" fmla="*/ 2880 w 9747620"/>
                <a:gd name="connsiteY211" fmla="*/ 3618674 h 6858000"/>
                <a:gd name="connsiteX212" fmla="*/ 296 w 9747620"/>
                <a:gd name="connsiteY212" fmla="*/ 3506425 h 6858000"/>
                <a:gd name="connsiteX213" fmla="*/ 20030 w 9747620"/>
                <a:gd name="connsiteY213" fmla="*/ 3056711 h 6858000"/>
                <a:gd name="connsiteX214" fmla="*/ 48664 w 9747620"/>
                <a:gd name="connsiteY214" fmla="*/ 2832980 h 6858000"/>
                <a:gd name="connsiteX215" fmla="*/ 89922 w 9747620"/>
                <a:gd name="connsiteY215" fmla="*/ 2610639 h 6858000"/>
                <a:gd name="connsiteX216" fmla="*/ 211163 w 9747620"/>
                <a:gd name="connsiteY216" fmla="*/ 2174343 h 6858000"/>
                <a:gd name="connsiteX217" fmla="*/ 379129 w 9747620"/>
                <a:gd name="connsiteY217" fmla="*/ 1754393 h 6858000"/>
                <a:gd name="connsiteX218" fmla="*/ 841424 w 9747620"/>
                <a:gd name="connsiteY218" fmla="*/ 976270 h 6858000"/>
                <a:gd name="connsiteX219" fmla="*/ 1130234 w 9747620"/>
                <a:gd name="connsiteY219" fmla="*/ 625768 h 6858000"/>
                <a:gd name="connsiteX220" fmla="*/ 1452897 w 9747620"/>
                <a:gd name="connsiteY220" fmla="*/ 305748 h 6858000"/>
                <a:gd name="connsiteX221" fmla="*/ 1805682 w 9747620"/>
                <a:gd name="connsiteY221" fmla="*/ 1875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Lst>
              <a:rect l="l" t="t" r="r" b="b"/>
              <a:pathLst>
                <a:path w="9747620" h="6858000">
                  <a:moveTo>
                    <a:pt x="7235453" y="0"/>
                  </a:moveTo>
                  <a:lnTo>
                    <a:pt x="7548130" y="0"/>
                  </a:lnTo>
                  <a:lnTo>
                    <a:pt x="7710334" y="111973"/>
                  </a:lnTo>
                  <a:cubicBezTo>
                    <a:pt x="7770781" y="157314"/>
                    <a:pt x="7830282" y="203517"/>
                    <a:pt x="7889188" y="251542"/>
                  </a:cubicBezTo>
                  <a:cubicBezTo>
                    <a:pt x="7947894" y="299470"/>
                    <a:pt x="8005557" y="348453"/>
                    <a:pt x="8061828" y="398586"/>
                  </a:cubicBezTo>
                  <a:cubicBezTo>
                    <a:pt x="8090013" y="423605"/>
                    <a:pt x="8117948" y="448816"/>
                    <a:pt x="8145637" y="474218"/>
                  </a:cubicBezTo>
                  <a:cubicBezTo>
                    <a:pt x="8159506" y="486918"/>
                    <a:pt x="8173375" y="499764"/>
                    <a:pt x="8187242" y="512753"/>
                  </a:cubicBezTo>
                  <a:lnTo>
                    <a:pt x="8228402" y="551575"/>
                  </a:lnTo>
                  <a:cubicBezTo>
                    <a:pt x="8283082" y="603577"/>
                    <a:pt x="8336569" y="656778"/>
                    <a:pt x="8389211" y="710937"/>
                  </a:cubicBezTo>
                  <a:cubicBezTo>
                    <a:pt x="8415458" y="738065"/>
                    <a:pt x="8441455" y="765432"/>
                    <a:pt x="8467206" y="793088"/>
                  </a:cubicBezTo>
                  <a:lnTo>
                    <a:pt x="8486791" y="814223"/>
                  </a:lnTo>
                  <a:lnTo>
                    <a:pt x="8505979" y="835409"/>
                  </a:lnTo>
                  <a:lnTo>
                    <a:pt x="8543509" y="877346"/>
                  </a:lnTo>
                  <a:cubicBezTo>
                    <a:pt x="8593418" y="933423"/>
                    <a:pt x="8642579" y="990601"/>
                    <a:pt x="8690549" y="1048978"/>
                  </a:cubicBezTo>
                  <a:cubicBezTo>
                    <a:pt x="8714558" y="1078168"/>
                    <a:pt x="8738368" y="1107644"/>
                    <a:pt x="8761732" y="1137502"/>
                  </a:cubicBezTo>
                  <a:lnTo>
                    <a:pt x="8796379" y="1182077"/>
                  </a:lnTo>
                  <a:lnTo>
                    <a:pt x="8830678" y="1226986"/>
                  </a:lnTo>
                  <a:cubicBezTo>
                    <a:pt x="8876112" y="1287185"/>
                    <a:pt x="8920304" y="1348532"/>
                    <a:pt x="8963353" y="1410936"/>
                  </a:cubicBezTo>
                  <a:cubicBezTo>
                    <a:pt x="8984727" y="1442137"/>
                    <a:pt x="9005954" y="1473915"/>
                    <a:pt x="9026483" y="1505499"/>
                  </a:cubicBezTo>
                  <a:lnTo>
                    <a:pt x="9057004" y="1552613"/>
                  </a:lnTo>
                  <a:cubicBezTo>
                    <a:pt x="9067245" y="1568525"/>
                    <a:pt x="9077336" y="1584534"/>
                    <a:pt x="9087278" y="1600542"/>
                  </a:cubicBezTo>
                  <a:cubicBezTo>
                    <a:pt x="9127145" y="1664766"/>
                    <a:pt x="9165966" y="1729613"/>
                    <a:pt x="9202851" y="1795515"/>
                  </a:cubicBezTo>
                  <a:cubicBezTo>
                    <a:pt x="9221342" y="1828491"/>
                    <a:pt x="9239437" y="1861417"/>
                    <a:pt x="9257332" y="1894920"/>
                  </a:cubicBezTo>
                  <a:lnTo>
                    <a:pt x="9283778" y="1945436"/>
                  </a:lnTo>
                  <a:lnTo>
                    <a:pt x="9309428" y="1996193"/>
                  </a:lnTo>
                  <a:cubicBezTo>
                    <a:pt x="9343280" y="2064013"/>
                    <a:pt x="9375491" y="2132695"/>
                    <a:pt x="9405714" y="2202191"/>
                  </a:cubicBezTo>
                  <a:cubicBezTo>
                    <a:pt x="9466260" y="2341183"/>
                    <a:pt x="9520493" y="2483053"/>
                    <a:pt x="9566524" y="2627653"/>
                  </a:cubicBezTo>
                  <a:cubicBezTo>
                    <a:pt x="9572289" y="2645675"/>
                    <a:pt x="9578056" y="2663792"/>
                    <a:pt x="9583573" y="2682195"/>
                  </a:cubicBezTo>
                  <a:lnTo>
                    <a:pt x="9591974" y="2709707"/>
                  </a:lnTo>
                  <a:lnTo>
                    <a:pt x="9600027" y="2737650"/>
                  </a:lnTo>
                  <a:cubicBezTo>
                    <a:pt x="9610416" y="2774171"/>
                    <a:pt x="9620358" y="2810884"/>
                    <a:pt x="9629803" y="2847694"/>
                  </a:cubicBezTo>
                  <a:cubicBezTo>
                    <a:pt x="9648692" y="2921312"/>
                    <a:pt x="9665196" y="2995506"/>
                    <a:pt x="9679909" y="3070131"/>
                  </a:cubicBezTo>
                  <a:cubicBezTo>
                    <a:pt x="9683587" y="3088775"/>
                    <a:pt x="9687118" y="3107418"/>
                    <a:pt x="9690498" y="3126159"/>
                  </a:cubicBezTo>
                  <a:lnTo>
                    <a:pt x="9700390" y="3181805"/>
                  </a:lnTo>
                  <a:cubicBezTo>
                    <a:pt x="9703670" y="3201120"/>
                    <a:pt x="9706952" y="3222112"/>
                    <a:pt x="9709685" y="3243392"/>
                  </a:cubicBezTo>
                  <a:lnTo>
                    <a:pt x="9713016" y="3267597"/>
                  </a:lnTo>
                  <a:lnTo>
                    <a:pt x="9716844" y="3294437"/>
                  </a:lnTo>
                  <a:cubicBezTo>
                    <a:pt x="9718186" y="3303926"/>
                    <a:pt x="9719527" y="3313895"/>
                    <a:pt x="9720820" y="3324488"/>
                  </a:cubicBezTo>
                  <a:lnTo>
                    <a:pt x="9722709" y="3340737"/>
                  </a:lnTo>
                  <a:lnTo>
                    <a:pt x="9724301" y="3356361"/>
                  </a:lnTo>
                  <a:lnTo>
                    <a:pt x="9730166" y="3412197"/>
                  </a:lnTo>
                  <a:cubicBezTo>
                    <a:pt x="9732005" y="3430842"/>
                    <a:pt x="9734291" y="3449342"/>
                    <a:pt x="9735783" y="3468083"/>
                  </a:cubicBezTo>
                  <a:lnTo>
                    <a:pt x="9739760" y="3524399"/>
                  </a:lnTo>
                  <a:lnTo>
                    <a:pt x="9741748" y="3552580"/>
                  </a:lnTo>
                  <a:lnTo>
                    <a:pt x="9742742" y="3566672"/>
                  </a:lnTo>
                  <a:lnTo>
                    <a:pt x="9743488" y="3581865"/>
                  </a:lnTo>
                  <a:lnTo>
                    <a:pt x="9744731" y="3611341"/>
                  </a:lnTo>
                  <a:lnTo>
                    <a:pt x="9745725" y="3639715"/>
                  </a:lnTo>
                  <a:cubicBezTo>
                    <a:pt x="9746868" y="3677579"/>
                    <a:pt x="9747514" y="3715587"/>
                    <a:pt x="9747613" y="3753786"/>
                  </a:cubicBezTo>
                  <a:cubicBezTo>
                    <a:pt x="9747763" y="3830232"/>
                    <a:pt x="9745675" y="3906870"/>
                    <a:pt x="9740405" y="3984609"/>
                  </a:cubicBezTo>
                  <a:lnTo>
                    <a:pt x="9736329" y="4038434"/>
                  </a:lnTo>
                  <a:cubicBezTo>
                    <a:pt x="9735087" y="4055976"/>
                    <a:pt x="9733794" y="4076346"/>
                    <a:pt x="9731408" y="4099446"/>
                  </a:cubicBezTo>
                  <a:lnTo>
                    <a:pt x="9717987" y="4213325"/>
                  </a:lnTo>
                  <a:cubicBezTo>
                    <a:pt x="9717441" y="4217926"/>
                    <a:pt x="9716943" y="4222527"/>
                    <a:pt x="9716297" y="4227129"/>
                  </a:cubicBezTo>
                  <a:lnTo>
                    <a:pt x="9714110" y="4240981"/>
                  </a:lnTo>
                  <a:lnTo>
                    <a:pt x="9709785" y="4268731"/>
                  </a:lnTo>
                  <a:lnTo>
                    <a:pt x="9701086" y="4324185"/>
                  </a:lnTo>
                  <a:lnTo>
                    <a:pt x="9698699" y="4338994"/>
                  </a:lnTo>
                  <a:lnTo>
                    <a:pt x="9695966" y="4355050"/>
                  </a:lnTo>
                  <a:cubicBezTo>
                    <a:pt x="9694077" y="4365547"/>
                    <a:pt x="9692188" y="4375516"/>
                    <a:pt x="9690299" y="4385054"/>
                  </a:cubicBezTo>
                  <a:lnTo>
                    <a:pt x="9679909" y="4437919"/>
                  </a:lnTo>
                  <a:cubicBezTo>
                    <a:pt x="9677871" y="4448320"/>
                    <a:pt x="9675735" y="4458097"/>
                    <a:pt x="9673647" y="4468162"/>
                  </a:cubicBezTo>
                  <a:lnTo>
                    <a:pt x="9667532" y="4496296"/>
                  </a:lnTo>
                  <a:cubicBezTo>
                    <a:pt x="9663406" y="4514941"/>
                    <a:pt x="9659081" y="4533585"/>
                    <a:pt x="9654658" y="4552277"/>
                  </a:cubicBezTo>
                  <a:cubicBezTo>
                    <a:pt x="9645760" y="4589613"/>
                    <a:pt x="9636265" y="4627045"/>
                    <a:pt x="9625876" y="4664478"/>
                  </a:cubicBezTo>
                  <a:cubicBezTo>
                    <a:pt x="9605048" y="4739247"/>
                    <a:pt x="9581088" y="4814303"/>
                    <a:pt x="9552803" y="4888737"/>
                  </a:cubicBezTo>
                  <a:cubicBezTo>
                    <a:pt x="9524668" y="4962930"/>
                    <a:pt x="9492109" y="5037459"/>
                    <a:pt x="9452639" y="5110934"/>
                  </a:cubicBezTo>
                  <a:cubicBezTo>
                    <a:pt x="9432905" y="5147695"/>
                    <a:pt x="9411431" y="5184169"/>
                    <a:pt x="9388017" y="5220020"/>
                  </a:cubicBezTo>
                  <a:cubicBezTo>
                    <a:pt x="9382201" y="5228982"/>
                    <a:pt x="9376236" y="5237945"/>
                    <a:pt x="9370073" y="5246811"/>
                  </a:cubicBezTo>
                  <a:lnTo>
                    <a:pt x="9360926" y="5260040"/>
                  </a:lnTo>
                  <a:lnTo>
                    <a:pt x="9351829" y="5272646"/>
                  </a:lnTo>
                  <a:cubicBezTo>
                    <a:pt x="9339700" y="5289468"/>
                    <a:pt x="9327174" y="5306387"/>
                    <a:pt x="9313305" y="5323881"/>
                  </a:cubicBezTo>
                  <a:cubicBezTo>
                    <a:pt x="9258625" y="5393042"/>
                    <a:pt x="9196489" y="5455445"/>
                    <a:pt x="9130375" y="5510802"/>
                  </a:cubicBezTo>
                  <a:cubicBezTo>
                    <a:pt x="9097319" y="5538505"/>
                    <a:pt x="9063268" y="5564530"/>
                    <a:pt x="9028422" y="5588878"/>
                  </a:cubicBezTo>
                  <a:cubicBezTo>
                    <a:pt x="9019723" y="5595109"/>
                    <a:pt x="9011074" y="5600909"/>
                    <a:pt x="9002424" y="5606707"/>
                  </a:cubicBezTo>
                  <a:cubicBezTo>
                    <a:pt x="8993774" y="5612603"/>
                    <a:pt x="8985124" y="5618211"/>
                    <a:pt x="8976525" y="5623866"/>
                  </a:cubicBezTo>
                  <a:cubicBezTo>
                    <a:pt x="8959277" y="5635130"/>
                    <a:pt x="8941629" y="5646201"/>
                    <a:pt x="8924181" y="5656793"/>
                  </a:cubicBezTo>
                  <a:cubicBezTo>
                    <a:pt x="8854291" y="5699259"/>
                    <a:pt x="8784946" y="5736451"/>
                    <a:pt x="8717291" y="5771582"/>
                  </a:cubicBezTo>
                  <a:lnTo>
                    <a:pt x="8617129" y="5823105"/>
                  </a:lnTo>
                  <a:lnTo>
                    <a:pt x="8518207" y="5873671"/>
                  </a:lnTo>
                  <a:cubicBezTo>
                    <a:pt x="8391200" y="5939188"/>
                    <a:pt x="8267922" y="6009788"/>
                    <a:pt x="8150558" y="6086761"/>
                  </a:cubicBezTo>
                  <a:cubicBezTo>
                    <a:pt x="8091901" y="6125248"/>
                    <a:pt x="8034736" y="6165317"/>
                    <a:pt x="7979410" y="6207158"/>
                  </a:cubicBezTo>
                  <a:cubicBezTo>
                    <a:pt x="7965739" y="6217750"/>
                    <a:pt x="7951771" y="6228103"/>
                    <a:pt x="7938300" y="6238887"/>
                  </a:cubicBezTo>
                  <a:lnTo>
                    <a:pt x="7897936" y="6271286"/>
                  </a:lnTo>
                  <a:lnTo>
                    <a:pt x="7858367" y="6304357"/>
                  </a:lnTo>
                  <a:lnTo>
                    <a:pt x="7819048" y="6338770"/>
                  </a:lnTo>
                  <a:cubicBezTo>
                    <a:pt x="7804882" y="6351232"/>
                    <a:pt x="7792105" y="6362591"/>
                    <a:pt x="7778882" y="6374477"/>
                  </a:cubicBezTo>
                  <a:lnTo>
                    <a:pt x="7739563" y="6410328"/>
                  </a:lnTo>
                  <a:cubicBezTo>
                    <a:pt x="7713366" y="6434485"/>
                    <a:pt x="7687168" y="6459120"/>
                    <a:pt x="7660824" y="6484138"/>
                  </a:cubicBezTo>
                  <a:lnTo>
                    <a:pt x="7502302" y="6636360"/>
                  </a:lnTo>
                  <a:lnTo>
                    <a:pt x="7273394" y="6858000"/>
                  </a:lnTo>
                  <a:lnTo>
                    <a:pt x="6780690" y="6858000"/>
                  </a:lnTo>
                  <a:lnTo>
                    <a:pt x="6854939" y="6783597"/>
                  </a:lnTo>
                  <a:cubicBezTo>
                    <a:pt x="6880688" y="6757810"/>
                    <a:pt x="6906338" y="6732265"/>
                    <a:pt x="6932087" y="6705809"/>
                  </a:cubicBezTo>
                  <a:lnTo>
                    <a:pt x="7241130" y="6390965"/>
                  </a:lnTo>
                  <a:lnTo>
                    <a:pt x="7397564" y="6233087"/>
                  </a:lnTo>
                  <a:cubicBezTo>
                    <a:pt x="7424009" y="6206679"/>
                    <a:pt x="7450802" y="6180175"/>
                    <a:pt x="7478142" y="6153670"/>
                  </a:cubicBezTo>
                  <a:lnTo>
                    <a:pt x="7519600" y="6113937"/>
                  </a:lnTo>
                  <a:cubicBezTo>
                    <a:pt x="7533469" y="6100805"/>
                    <a:pt x="7547934" y="6087288"/>
                    <a:pt x="7561207" y="6075067"/>
                  </a:cubicBezTo>
                  <a:lnTo>
                    <a:pt x="7604204" y="6035526"/>
                  </a:lnTo>
                  <a:lnTo>
                    <a:pt x="7648644" y="5996416"/>
                  </a:lnTo>
                  <a:cubicBezTo>
                    <a:pt x="7663608" y="5983570"/>
                    <a:pt x="7678768" y="5971013"/>
                    <a:pt x="7693830" y="5958264"/>
                  </a:cubicBezTo>
                  <a:cubicBezTo>
                    <a:pt x="7708942" y="5945611"/>
                    <a:pt x="7724352" y="5933485"/>
                    <a:pt x="7739662" y="5921073"/>
                  </a:cubicBezTo>
                  <a:cubicBezTo>
                    <a:pt x="7801154" y="5872088"/>
                    <a:pt x="7864234" y="5825502"/>
                    <a:pt x="7928458" y="5781025"/>
                  </a:cubicBezTo>
                  <a:cubicBezTo>
                    <a:pt x="8057005" y="5692164"/>
                    <a:pt x="8190077" y="5611500"/>
                    <a:pt x="8325882" y="5537450"/>
                  </a:cubicBezTo>
                  <a:lnTo>
                    <a:pt x="8424555" y="5484106"/>
                  </a:lnTo>
                  <a:lnTo>
                    <a:pt x="8521737" y="5431289"/>
                  </a:lnTo>
                  <a:cubicBezTo>
                    <a:pt x="8585315" y="5396349"/>
                    <a:pt x="8646456" y="5361840"/>
                    <a:pt x="8702677" y="5325942"/>
                  </a:cubicBezTo>
                  <a:cubicBezTo>
                    <a:pt x="8716795" y="5316931"/>
                    <a:pt x="8730365" y="5308017"/>
                    <a:pt x="8743986" y="5298717"/>
                  </a:cubicBezTo>
                  <a:cubicBezTo>
                    <a:pt x="8750747" y="5294069"/>
                    <a:pt x="8757606" y="5289420"/>
                    <a:pt x="8764167" y="5284723"/>
                  </a:cubicBezTo>
                  <a:cubicBezTo>
                    <a:pt x="8770778" y="5280074"/>
                    <a:pt x="8777440" y="5275377"/>
                    <a:pt x="8783704" y="5270679"/>
                  </a:cubicBezTo>
                  <a:cubicBezTo>
                    <a:pt x="8809155" y="5251987"/>
                    <a:pt x="8833611" y="5232577"/>
                    <a:pt x="8856776" y="5212399"/>
                  </a:cubicBezTo>
                  <a:cubicBezTo>
                    <a:pt x="8903104" y="5172043"/>
                    <a:pt x="8944463" y="5128668"/>
                    <a:pt x="8979856" y="5082081"/>
                  </a:cubicBezTo>
                  <a:cubicBezTo>
                    <a:pt x="8988555" y="5070722"/>
                    <a:pt x="8997602" y="5057973"/>
                    <a:pt x="9006699" y="5044984"/>
                  </a:cubicBezTo>
                  <a:lnTo>
                    <a:pt x="9013509" y="5035254"/>
                  </a:lnTo>
                  <a:lnTo>
                    <a:pt x="9019773" y="5025812"/>
                  </a:lnTo>
                  <a:cubicBezTo>
                    <a:pt x="9023997" y="5019629"/>
                    <a:pt x="9028073" y="5013254"/>
                    <a:pt x="9032050" y="5006833"/>
                  </a:cubicBezTo>
                  <a:cubicBezTo>
                    <a:pt x="9048206" y="4981238"/>
                    <a:pt x="9063417" y="4954542"/>
                    <a:pt x="9077733" y="4926839"/>
                  </a:cubicBezTo>
                  <a:cubicBezTo>
                    <a:pt x="9106415" y="4871434"/>
                    <a:pt x="9131469" y="4812050"/>
                    <a:pt x="9154285" y="4750223"/>
                  </a:cubicBezTo>
                  <a:cubicBezTo>
                    <a:pt x="9176904" y="4688586"/>
                    <a:pt x="9196537" y="4625032"/>
                    <a:pt x="9213936" y="4559945"/>
                  </a:cubicBezTo>
                  <a:cubicBezTo>
                    <a:pt x="9222635" y="4527402"/>
                    <a:pt x="9230887" y="4494523"/>
                    <a:pt x="9238592" y="4461357"/>
                  </a:cubicBezTo>
                  <a:cubicBezTo>
                    <a:pt x="9242419" y="4444773"/>
                    <a:pt x="9246147" y="4428094"/>
                    <a:pt x="9249776" y="4411319"/>
                  </a:cubicBezTo>
                  <a:lnTo>
                    <a:pt x="9255046" y="4386299"/>
                  </a:lnTo>
                  <a:lnTo>
                    <a:pt x="9259718" y="4363342"/>
                  </a:lnTo>
                  <a:lnTo>
                    <a:pt x="9269959" y="4309566"/>
                  </a:lnTo>
                  <a:lnTo>
                    <a:pt x="9274233" y="4286176"/>
                  </a:lnTo>
                  <a:lnTo>
                    <a:pt x="9276022" y="4275489"/>
                  </a:lnTo>
                  <a:lnTo>
                    <a:pt x="9277861" y="4263506"/>
                  </a:lnTo>
                  <a:lnTo>
                    <a:pt x="9286014" y="4211696"/>
                  </a:lnTo>
                  <a:lnTo>
                    <a:pt x="9290092" y="4185767"/>
                  </a:lnTo>
                  <a:lnTo>
                    <a:pt x="9292128" y="4172826"/>
                  </a:lnTo>
                  <a:cubicBezTo>
                    <a:pt x="9292774" y="4168464"/>
                    <a:pt x="9293173" y="4164055"/>
                    <a:pt x="9293720" y="4159693"/>
                  </a:cubicBezTo>
                  <a:lnTo>
                    <a:pt x="9305650" y="4057941"/>
                  </a:lnTo>
                  <a:cubicBezTo>
                    <a:pt x="9306991" y="4045048"/>
                    <a:pt x="9308085" y="4029328"/>
                    <a:pt x="9309378" y="4010779"/>
                  </a:cubicBezTo>
                  <a:lnTo>
                    <a:pt x="9313454" y="3956428"/>
                  </a:lnTo>
                  <a:cubicBezTo>
                    <a:pt x="9318326" y="3889806"/>
                    <a:pt x="9320611" y="3821796"/>
                    <a:pt x="9320811" y="3753546"/>
                  </a:cubicBezTo>
                  <a:cubicBezTo>
                    <a:pt x="9320910" y="3719373"/>
                    <a:pt x="9320513" y="3685056"/>
                    <a:pt x="9319617" y="3650643"/>
                  </a:cubicBezTo>
                  <a:lnTo>
                    <a:pt x="9318176" y="3600030"/>
                  </a:lnTo>
                  <a:lnTo>
                    <a:pt x="9317778" y="3588096"/>
                  </a:lnTo>
                  <a:lnTo>
                    <a:pt x="9316983" y="3575107"/>
                  </a:lnTo>
                  <a:lnTo>
                    <a:pt x="9315443" y="3549130"/>
                  </a:lnTo>
                  <a:lnTo>
                    <a:pt x="9312311" y="3497176"/>
                  </a:lnTo>
                  <a:cubicBezTo>
                    <a:pt x="9311118" y="3479825"/>
                    <a:pt x="9309129" y="3462427"/>
                    <a:pt x="9307587" y="3445029"/>
                  </a:cubicBezTo>
                  <a:lnTo>
                    <a:pt x="9302618" y="3392835"/>
                  </a:lnTo>
                  <a:lnTo>
                    <a:pt x="9301574" y="3381476"/>
                  </a:lnTo>
                  <a:lnTo>
                    <a:pt x="9300430" y="3370740"/>
                  </a:lnTo>
                  <a:lnTo>
                    <a:pt x="9297547" y="3346966"/>
                  </a:lnTo>
                  <a:lnTo>
                    <a:pt x="9294017" y="3320030"/>
                  </a:lnTo>
                  <a:lnTo>
                    <a:pt x="9290439" y="3290410"/>
                  </a:lnTo>
                  <a:cubicBezTo>
                    <a:pt x="9288849" y="3275745"/>
                    <a:pt x="9286761" y="3260934"/>
                    <a:pt x="9284275" y="3244544"/>
                  </a:cubicBezTo>
                  <a:lnTo>
                    <a:pt x="9275974" y="3193116"/>
                  </a:lnTo>
                  <a:cubicBezTo>
                    <a:pt x="9273189" y="3176197"/>
                    <a:pt x="9270256" y="3159230"/>
                    <a:pt x="9267224" y="3142264"/>
                  </a:cubicBezTo>
                  <a:cubicBezTo>
                    <a:pt x="9255146" y="3074493"/>
                    <a:pt x="9240929" y="3007057"/>
                    <a:pt x="9225320" y="2939909"/>
                  </a:cubicBezTo>
                  <a:cubicBezTo>
                    <a:pt x="9217465" y="2906311"/>
                    <a:pt x="9209214" y="2872809"/>
                    <a:pt x="9200466" y="2839449"/>
                  </a:cubicBezTo>
                  <a:lnTo>
                    <a:pt x="9193953" y="2814958"/>
                  </a:lnTo>
                  <a:lnTo>
                    <a:pt x="9186993" y="2790276"/>
                  </a:lnTo>
                  <a:cubicBezTo>
                    <a:pt x="9182471" y="2773836"/>
                    <a:pt x="9177599" y="2757252"/>
                    <a:pt x="9172628" y="2740621"/>
                  </a:cubicBezTo>
                  <a:cubicBezTo>
                    <a:pt x="9133110" y="2607859"/>
                    <a:pt x="9087527" y="2476533"/>
                    <a:pt x="9035082" y="2347463"/>
                  </a:cubicBezTo>
                  <a:cubicBezTo>
                    <a:pt x="9008836" y="2282951"/>
                    <a:pt x="8981298" y="2218870"/>
                    <a:pt x="8952118" y="2155413"/>
                  </a:cubicBezTo>
                  <a:lnTo>
                    <a:pt x="8929948" y="2107915"/>
                  </a:lnTo>
                  <a:lnTo>
                    <a:pt x="8907429" y="2060753"/>
                  </a:lnTo>
                  <a:cubicBezTo>
                    <a:pt x="8892170" y="2029408"/>
                    <a:pt x="8876411" y="1997726"/>
                    <a:pt x="8860404" y="1966478"/>
                  </a:cubicBezTo>
                  <a:cubicBezTo>
                    <a:pt x="8828243" y="1903931"/>
                    <a:pt x="8795336" y="1841670"/>
                    <a:pt x="8760788" y="1780274"/>
                  </a:cubicBezTo>
                  <a:lnTo>
                    <a:pt x="8734740" y="1734311"/>
                  </a:lnTo>
                  <a:lnTo>
                    <a:pt x="8708046" y="1687963"/>
                  </a:lnTo>
                  <a:cubicBezTo>
                    <a:pt x="8690300" y="1657337"/>
                    <a:pt x="8672455" y="1627334"/>
                    <a:pt x="8654062" y="1597234"/>
                  </a:cubicBezTo>
                  <a:cubicBezTo>
                    <a:pt x="8617575" y="1536988"/>
                    <a:pt x="8579398" y="1477365"/>
                    <a:pt x="8540278" y="1418077"/>
                  </a:cubicBezTo>
                  <a:lnTo>
                    <a:pt x="8510701" y="1373695"/>
                  </a:lnTo>
                  <a:lnTo>
                    <a:pt x="8480676" y="1329457"/>
                  </a:lnTo>
                  <a:cubicBezTo>
                    <a:pt x="8460643" y="1300269"/>
                    <a:pt x="8440411" y="1271224"/>
                    <a:pt x="8419782" y="1242275"/>
                  </a:cubicBezTo>
                  <a:cubicBezTo>
                    <a:pt x="8378476" y="1184425"/>
                    <a:pt x="8335923" y="1127006"/>
                    <a:pt x="8292478" y="1069875"/>
                  </a:cubicBezTo>
                  <a:lnTo>
                    <a:pt x="8259620" y="1027123"/>
                  </a:lnTo>
                  <a:lnTo>
                    <a:pt x="8243416" y="1006130"/>
                  </a:lnTo>
                  <a:lnTo>
                    <a:pt x="8227110" y="985473"/>
                  </a:lnTo>
                  <a:cubicBezTo>
                    <a:pt x="8204890" y="957483"/>
                    <a:pt x="8182422" y="929684"/>
                    <a:pt x="8159604" y="902029"/>
                  </a:cubicBezTo>
                  <a:cubicBezTo>
                    <a:pt x="8114170" y="846671"/>
                    <a:pt x="8067494" y="792177"/>
                    <a:pt x="8020022" y="738209"/>
                  </a:cubicBezTo>
                  <a:lnTo>
                    <a:pt x="7984182" y="697901"/>
                  </a:lnTo>
                  <a:lnTo>
                    <a:pt x="7948043" y="657976"/>
                  </a:lnTo>
                  <a:cubicBezTo>
                    <a:pt x="7923636" y="631328"/>
                    <a:pt x="7899079" y="604823"/>
                    <a:pt x="7874324" y="578607"/>
                  </a:cubicBezTo>
                  <a:cubicBezTo>
                    <a:pt x="7824714" y="526221"/>
                    <a:pt x="7774608" y="474458"/>
                    <a:pt x="7723308" y="424085"/>
                  </a:cubicBezTo>
                  <a:cubicBezTo>
                    <a:pt x="7672157" y="373808"/>
                    <a:pt x="7619168" y="324153"/>
                    <a:pt x="7565532" y="275602"/>
                  </a:cubicBezTo>
                  <a:close/>
                  <a:moveTo>
                    <a:pt x="1832515" y="0"/>
                  </a:moveTo>
                  <a:lnTo>
                    <a:pt x="2158449" y="0"/>
                  </a:lnTo>
                  <a:lnTo>
                    <a:pt x="2108797" y="37845"/>
                  </a:lnTo>
                  <a:cubicBezTo>
                    <a:pt x="2052253" y="83168"/>
                    <a:pt x="1996914" y="129778"/>
                    <a:pt x="1942830" y="177587"/>
                  </a:cubicBezTo>
                  <a:cubicBezTo>
                    <a:pt x="1834563" y="273109"/>
                    <a:pt x="1731317" y="373472"/>
                    <a:pt x="1633191" y="477909"/>
                  </a:cubicBezTo>
                  <a:cubicBezTo>
                    <a:pt x="1240290" y="896038"/>
                    <a:pt x="927123" y="1375900"/>
                    <a:pt x="702686" y="1889935"/>
                  </a:cubicBezTo>
                  <a:cubicBezTo>
                    <a:pt x="646565" y="2018192"/>
                    <a:pt x="596210" y="2149182"/>
                    <a:pt x="551769" y="2281416"/>
                  </a:cubicBezTo>
                  <a:cubicBezTo>
                    <a:pt x="507429" y="2413700"/>
                    <a:pt x="469451" y="2547613"/>
                    <a:pt x="438383" y="2682772"/>
                  </a:cubicBezTo>
                  <a:cubicBezTo>
                    <a:pt x="423122" y="2750111"/>
                    <a:pt x="409203" y="2818553"/>
                    <a:pt x="397124" y="2887044"/>
                  </a:cubicBezTo>
                  <a:cubicBezTo>
                    <a:pt x="385144" y="2955581"/>
                    <a:pt x="374357" y="3024359"/>
                    <a:pt x="365658" y="3093424"/>
                  </a:cubicBezTo>
                  <a:cubicBezTo>
                    <a:pt x="347813" y="3231506"/>
                    <a:pt x="336727" y="3370260"/>
                    <a:pt x="332105" y="3509828"/>
                  </a:cubicBezTo>
                  <a:cubicBezTo>
                    <a:pt x="322311" y="3788822"/>
                    <a:pt x="339660" y="4068628"/>
                    <a:pt x="383653" y="4346327"/>
                  </a:cubicBezTo>
                  <a:cubicBezTo>
                    <a:pt x="394539" y="4415489"/>
                    <a:pt x="407464" y="4484267"/>
                    <a:pt x="422327" y="4552900"/>
                  </a:cubicBezTo>
                  <a:cubicBezTo>
                    <a:pt x="437041" y="4621534"/>
                    <a:pt x="453693" y="4689881"/>
                    <a:pt x="472184" y="4757939"/>
                  </a:cubicBezTo>
                  <a:cubicBezTo>
                    <a:pt x="490677" y="4825949"/>
                    <a:pt x="511007" y="4893673"/>
                    <a:pt x="533078" y="4960916"/>
                  </a:cubicBezTo>
                  <a:cubicBezTo>
                    <a:pt x="555249" y="5028208"/>
                    <a:pt x="578662" y="5095022"/>
                    <a:pt x="604710" y="5160875"/>
                  </a:cubicBezTo>
                  <a:cubicBezTo>
                    <a:pt x="707358" y="5425298"/>
                    <a:pt x="838443" y="5680902"/>
                    <a:pt x="996766" y="5920640"/>
                  </a:cubicBezTo>
                  <a:cubicBezTo>
                    <a:pt x="1154790" y="6160571"/>
                    <a:pt x="1340404" y="6384350"/>
                    <a:pt x="1549183" y="6586417"/>
                  </a:cubicBezTo>
                  <a:cubicBezTo>
                    <a:pt x="1601365" y="6636982"/>
                    <a:pt x="1654970" y="6686208"/>
                    <a:pt x="1709890" y="6734063"/>
                  </a:cubicBezTo>
                  <a:lnTo>
                    <a:pt x="1859761" y="6858000"/>
                  </a:lnTo>
                  <a:lnTo>
                    <a:pt x="1671798" y="6858000"/>
                  </a:lnTo>
                  <a:lnTo>
                    <a:pt x="1628044" y="6822717"/>
                  </a:lnTo>
                  <a:cubicBezTo>
                    <a:pt x="1570828" y="6774460"/>
                    <a:pt x="1514710" y="6724955"/>
                    <a:pt x="1459756" y="6674223"/>
                  </a:cubicBezTo>
                  <a:cubicBezTo>
                    <a:pt x="1019931" y="6268363"/>
                    <a:pt x="658296" y="5781216"/>
                    <a:pt x="402543" y="5241588"/>
                  </a:cubicBezTo>
                  <a:cubicBezTo>
                    <a:pt x="370231" y="5174103"/>
                    <a:pt x="340306" y="5105661"/>
                    <a:pt x="311923" y="5036741"/>
                  </a:cubicBezTo>
                  <a:cubicBezTo>
                    <a:pt x="283539" y="4967771"/>
                    <a:pt x="256895" y="4897986"/>
                    <a:pt x="232140" y="4827483"/>
                  </a:cubicBezTo>
                  <a:cubicBezTo>
                    <a:pt x="207334" y="4756981"/>
                    <a:pt x="184368" y="4685758"/>
                    <a:pt x="163392" y="4613913"/>
                  </a:cubicBezTo>
                  <a:cubicBezTo>
                    <a:pt x="142514" y="4542020"/>
                    <a:pt x="123624" y="4469360"/>
                    <a:pt x="106823" y="4396365"/>
                  </a:cubicBezTo>
                  <a:cubicBezTo>
                    <a:pt x="73120" y="4250902"/>
                    <a:pt x="47371" y="4103281"/>
                    <a:pt x="29326" y="3954702"/>
                  </a:cubicBezTo>
                  <a:cubicBezTo>
                    <a:pt x="20478" y="3880365"/>
                    <a:pt x="13320" y="3805789"/>
                    <a:pt x="8647" y="3730971"/>
                  </a:cubicBezTo>
                  <a:cubicBezTo>
                    <a:pt x="6311" y="3693587"/>
                    <a:pt x="4322" y="3656106"/>
                    <a:pt x="2880" y="3618674"/>
                  </a:cubicBezTo>
                  <a:cubicBezTo>
                    <a:pt x="1539" y="3581146"/>
                    <a:pt x="694" y="3543809"/>
                    <a:pt x="296" y="3506425"/>
                  </a:cubicBezTo>
                  <a:cubicBezTo>
                    <a:pt x="-1543" y="3356649"/>
                    <a:pt x="5217" y="3206200"/>
                    <a:pt x="20030" y="3056711"/>
                  </a:cubicBezTo>
                  <a:cubicBezTo>
                    <a:pt x="27686" y="2981942"/>
                    <a:pt x="36931" y="2907317"/>
                    <a:pt x="48664" y="2832980"/>
                  </a:cubicBezTo>
                  <a:cubicBezTo>
                    <a:pt x="60395" y="2758642"/>
                    <a:pt x="73716" y="2684784"/>
                    <a:pt x="89922" y="2610639"/>
                  </a:cubicBezTo>
                  <a:cubicBezTo>
                    <a:pt x="121736" y="2462826"/>
                    <a:pt x="162645" y="2317220"/>
                    <a:pt x="211163" y="2174343"/>
                  </a:cubicBezTo>
                  <a:cubicBezTo>
                    <a:pt x="259778" y="2031468"/>
                    <a:pt x="315601" y="1891517"/>
                    <a:pt x="379129" y="1754393"/>
                  </a:cubicBezTo>
                  <a:cubicBezTo>
                    <a:pt x="505540" y="1480433"/>
                    <a:pt x="660930" y="1219318"/>
                    <a:pt x="841424" y="976270"/>
                  </a:cubicBezTo>
                  <a:cubicBezTo>
                    <a:pt x="931498" y="854627"/>
                    <a:pt x="1028182" y="737777"/>
                    <a:pt x="1130234" y="625768"/>
                  </a:cubicBezTo>
                  <a:cubicBezTo>
                    <a:pt x="1232486" y="513855"/>
                    <a:pt x="1340157" y="407117"/>
                    <a:pt x="1452897" y="305748"/>
                  </a:cubicBezTo>
                  <a:cubicBezTo>
                    <a:pt x="1565736" y="204380"/>
                    <a:pt x="1683596" y="108665"/>
                    <a:pt x="1805682" y="18752"/>
                  </a:cubicBezTo>
                  <a:close/>
                </a:path>
              </a:pathLst>
            </a:custGeom>
            <a:gradFill>
              <a:gsLst>
                <a:gs pos="2000">
                  <a:schemeClr val="bg1">
                    <a:alpha val="10000"/>
                  </a:schemeClr>
                </a:gs>
                <a:gs pos="16000">
                  <a:schemeClr val="accent6">
                    <a:alpha val="2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7" name="Freeform: Shape 36">
              <a:extLst>
                <a:ext uri="{FF2B5EF4-FFF2-40B4-BE49-F238E27FC236}">
                  <a16:creationId xmlns:a16="http://schemas.microsoft.com/office/drawing/2014/main" id="{5A7FF51F-3820-41BE-8690-7E758ECFA7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8320" y="36937"/>
              <a:ext cx="9767847" cy="6858000"/>
            </a:xfrm>
            <a:custGeom>
              <a:avLst/>
              <a:gdLst>
                <a:gd name="connsiteX0" fmla="*/ 7151367 w 9767847"/>
                <a:gd name="connsiteY0" fmla="*/ 0 h 6858000"/>
                <a:gd name="connsiteX1" fmla="*/ 7881247 w 9767847"/>
                <a:gd name="connsiteY1" fmla="*/ 0 h 6858000"/>
                <a:gd name="connsiteX2" fmla="*/ 7990553 w 9767847"/>
                <a:gd name="connsiteY2" fmla="*/ 81317 h 6858000"/>
                <a:gd name="connsiteX3" fmla="*/ 9767847 w 9767847"/>
                <a:gd name="connsiteY3" fmla="*/ 3649031 h 6858000"/>
                <a:gd name="connsiteX4" fmla="*/ 8652597 w 9767847"/>
                <a:gd name="connsiteY4" fmla="*/ 6590005 h 6858000"/>
                <a:gd name="connsiteX5" fmla="*/ 8395306 w 9767847"/>
                <a:gd name="connsiteY5" fmla="*/ 6858000 h 6858000"/>
                <a:gd name="connsiteX6" fmla="*/ 6762603 w 9767847"/>
                <a:gd name="connsiteY6" fmla="*/ 6858000 h 6858000"/>
                <a:gd name="connsiteX7" fmla="*/ 6765962 w 9767847"/>
                <a:gd name="connsiteY7" fmla="*/ 6854844 h 6858000"/>
                <a:gd name="connsiteX8" fmla="*/ 6804586 w 9767847"/>
                <a:gd name="connsiteY8" fmla="*/ 6817103 h 6858000"/>
                <a:gd name="connsiteX9" fmla="*/ 6881735 w 9767847"/>
                <a:gd name="connsiteY9" fmla="*/ 6741197 h 6858000"/>
                <a:gd name="connsiteX10" fmla="*/ 6958883 w 9767847"/>
                <a:gd name="connsiteY10" fmla="*/ 6664822 h 6858000"/>
                <a:gd name="connsiteX11" fmla="*/ 7267925 w 9767847"/>
                <a:gd name="connsiteY11" fmla="*/ 6355694 h 6858000"/>
                <a:gd name="connsiteX12" fmla="*/ 7424360 w 9767847"/>
                <a:gd name="connsiteY12" fmla="*/ 6200685 h 6858000"/>
                <a:gd name="connsiteX13" fmla="*/ 7504938 w 9767847"/>
                <a:gd name="connsiteY13" fmla="*/ 6122708 h 6858000"/>
                <a:gd name="connsiteX14" fmla="*/ 7546396 w 9767847"/>
                <a:gd name="connsiteY14" fmla="*/ 6083697 h 6858000"/>
                <a:gd name="connsiteX15" fmla="*/ 7588002 w 9767847"/>
                <a:gd name="connsiteY15" fmla="*/ 6045532 h 6858000"/>
                <a:gd name="connsiteX16" fmla="*/ 7631000 w 9767847"/>
                <a:gd name="connsiteY16" fmla="*/ 6006709 h 6858000"/>
                <a:gd name="connsiteX17" fmla="*/ 7675440 w 9767847"/>
                <a:gd name="connsiteY17" fmla="*/ 5968309 h 6858000"/>
                <a:gd name="connsiteX18" fmla="*/ 7720626 w 9767847"/>
                <a:gd name="connsiteY18" fmla="*/ 5930851 h 6858000"/>
                <a:gd name="connsiteX19" fmla="*/ 7766458 w 9767847"/>
                <a:gd name="connsiteY19" fmla="*/ 5894334 h 6858000"/>
                <a:gd name="connsiteX20" fmla="*/ 7955254 w 9767847"/>
                <a:gd name="connsiteY20" fmla="*/ 5756828 h 6858000"/>
                <a:gd name="connsiteX21" fmla="*/ 8352678 w 9767847"/>
                <a:gd name="connsiteY21" fmla="*/ 5517630 h 6858000"/>
                <a:gd name="connsiteX22" fmla="*/ 8451350 w 9767847"/>
                <a:gd name="connsiteY22" fmla="*/ 5465254 h 6858000"/>
                <a:gd name="connsiteX23" fmla="*/ 8548532 w 9767847"/>
                <a:gd name="connsiteY23" fmla="*/ 5413395 h 6858000"/>
                <a:gd name="connsiteX24" fmla="*/ 8729473 w 9767847"/>
                <a:gd name="connsiteY24" fmla="*/ 5309961 h 6858000"/>
                <a:gd name="connsiteX25" fmla="*/ 8770781 w 9767847"/>
                <a:gd name="connsiteY25" fmla="*/ 5283232 h 6858000"/>
                <a:gd name="connsiteX26" fmla="*/ 8790964 w 9767847"/>
                <a:gd name="connsiteY26" fmla="*/ 5269492 h 6858000"/>
                <a:gd name="connsiteX27" fmla="*/ 8810499 w 9767847"/>
                <a:gd name="connsiteY27" fmla="*/ 5255703 h 6858000"/>
                <a:gd name="connsiteX28" fmla="*/ 8883571 w 9767847"/>
                <a:gd name="connsiteY28" fmla="*/ 5198479 h 6858000"/>
                <a:gd name="connsiteX29" fmla="*/ 9006651 w 9767847"/>
                <a:gd name="connsiteY29" fmla="*/ 5070527 h 6858000"/>
                <a:gd name="connsiteX30" fmla="*/ 9033494 w 9767847"/>
                <a:gd name="connsiteY30" fmla="*/ 5034105 h 6858000"/>
                <a:gd name="connsiteX31" fmla="*/ 9040305 w 9767847"/>
                <a:gd name="connsiteY31" fmla="*/ 5024551 h 6858000"/>
                <a:gd name="connsiteX32" fmla="*/ 9046568 w 9767847"/>
                <a:gd name="connsiteY32" fmla="*/ 5015281 h 6858000"/>
                <a:gd name="connsiteX33" fmla="*/ 9058846 w 9767847"/>
                <a:gd name="connsiteY33" fmla="*/ 4996645 h 6858000"/>
                <a:gd name="connsiteX34" fmla="*/ 9104529 w 9767847"/>
                <a:gd name="connsiteY34" fmla="*/ 4918105 h 6858000"/>
                <a:gd name="connsiteX35" fmla="*/ 9181081 w 9767847"/>
                <a:gd name="connsiteY35" fmla="*/ 4744694 h 6858000"/>
                <a:gd name="connsiteX36" fmla="*/ 9240731 w 9767847"/>
                <a:gd name="connsiteY36" fmla="*/ 4557872 h 6858000"/>
                <a:gd name="connsiteX37" fmla="*/ 9265388 w 9767847"/>
                <a:gd name="connsiteY37" fmla="*/ 4461073 h 6858000"/>
                <a:gd name="connsiteX38" fmla="*/ 9276571 w 9767847"/>
                <a:gd name="connsiteY38" fmla="*/ 4411943 h 6858000"/>
                <a:gd name="connsiteX39" fmla="*/ 9281841 w 9767847"/>
                <a:gd name="connsiteY39" fmla="*/ 4387379 h 6858000"/>
                <a:gd name="connsiteX40" fmla="*/ 9286513 w 9767847"/>
                <a:gd name="connsiteY40" fmla="*/ 4364838 h 6858000"/>
                <a:gd name="connsiteX41" fmla="*/ 9296754 w 9767847"/>
                <a:gd name="connsiteY41" fmla="*/ 4312038 h 6858000"/>
                <a:gd name="connsiteX42" fmla="*/ 9301029 w 9767847"/>
                <a:gd name="connsiteY42" fmla="*/ 4289074 h 6858000"/>
                <a:gd name="connsiteX43" fmla="*/ 9302818 w 9767847"/>
                <a:gd name="connsiteY43" fmla="*/ 4278581 h 6858000"/>
                <a:gd name="connsiteX44" fmla="*/ 9304658 w 9767847"/>
                <a:gd name="connsiteY44" fmla="*/ 4266816 h 6858000"/>
                <a:gd name="connsiteX45" fmla="*/ 9312810 w 9767847"/>
                <a:gd name="connsiteY45" fmla="*/ 4215945 h 6858000"/>
                <a:gd name="connsiteX46" fmla="*/ 9316887 w 9767847"/>
                <a:gd name="connsiteY46" fmla="*/ 4190486 h 6858000"/>
                <a:gd name="connsiteX47" fmla="*/ 9318923 w 9767847"/>
                <a:gd name="connsiteY47" fmla="*/ 4177780 h 6858000"/>
                <a:gd name="connsiteX48" fmla="*/ 9320515 w 9767847"/>
                <a:gd name="connsiteY48" fmla="*/ 4164886 h 6858000"/>
                <a:gd name="connsiteX49" fmla="*/ 9332445 w 9767847"/>
                <a:gd name="connsiteY49" fmla="*/ 4064981 h 6858000"/>
                <a:gd name="connsiteX50" fmla="*/ 9336173 w 9767847"/>
                <a:gd name="connsiteY50" fmla="*/ 4018676 h 6858000"/>
                <a:gd name="connsiteX51" fmla="*/ 9340199 w 9767847"/>
                <a:gd name="connsiteY51" fmla="*/ 3965171 h 6858000"/>
                <a:gd name="connsiteX52" fmla="*/ 9347557 w 9767847"/>
                <a:gd name="connsiteY52" fmla="*/ 3765972 h 6858000"/>
                <a:gd name="connsiteX53" fmla="*/ 9346364 w 9767847"/>
                <a:gd name="connsiteY53" fmla="*/ 3664938 h 6858000"/>
                <a:gd name="connsiteX54" fmla="*/ 9344921 w 9767847"/>
                <a:gd name="connsiteY54" fmla="*/ 3615243 h 6858000"/>
                <a:gd name="connsiteX55" fmla="*/ 9344524 w 9767847"/>
                <a:gd name="connsiteY55" fmla="*/ 3603526 h 6858000"/>
                <a:gd name="connsiteX56" fmla="*/ 9343728 w 9767847"/>
                <a:gd name="connsiteY56" fmla="*/ 3590774 h 6858000"/>
                <a:gd name="connsiteX57" fmla="*/ 9342188 w 9767847"/>
                <a:gd name="connsiteY57" fmla="*/ 3565268 h 6858000"/>
                <a:gd name="connsiteX58" fmla="*/ 9339056 w 9767847"/>
                <a:gd name="connsiteY58" fmla="*/ 3514256 h 6858000"/>
                <a:gd name="connsiteX59" fmla="*/ 9334334 w 9767847"/>
                <a:gd name="connsiteY59" fmla="*/ 3463057 h 6858000"/>
                <a:gd name="connsiteX60" fmla="*/ 9329363 w 9767847"/>
                <a:gd name="connsiteY60" fmla="*/ 3411810 h 6858000"/>
                <a:gd name="connsiteX61" fmla="*/ 9328319 w 9767847"/>
                <a:gd name="connsiteY61" fmla="*/ 3400657 h 6858000"/>
                <a:gd name="connsiteX62" fmla="*/ 9327177 w 9767847"/>
                <a:gd name="connsiteY62" fmla="*/ 3390116 h 6858000"/>
                <a:gd name="connsiteX63" fmla="*/ 9324293 w 9767847"/>
                <a:gd name="connsiteY63" fmla="*/ 3366774 h 6858000"/>
                <a:gd name="connsiteX64" fmla="*/ 9320763 w 9767847"/>
                <a:gd name="connsiteY64" fmla="*/ 3340329 h 6858000"/>
                <a:gd name="connsiteX65" fmla="*/ 9317184 w 9767847"/>
                <a:gd name="connsiteY65" fmla="*/ 3311245 h 6858000"/>
                <a:gd name="connsiteX66" fmla="*/ 9311021 w 9767847"/>
                <a:gd name="connsiteY66" fmla="*/ 3266211 h 6858000"/>
                <a:gd name="connsiteX67" fmla="*/ 9302719 w 9767847"/>
                <a:gd name="connsiteY67" fmla="*/ 3215717 h 6858000"/>
                <a:gd name="connsiteX68" fmla="*/ 9293970 w 9767847"/>
                <a:gd name="connsiteY68" fmla="*/ 3165789 h 6858000"/>
                <a:gd name="connsiteX69" fmla="*/ 9252065 w 9767847"/>
                <a:gd name="connsiteY69" fmla="*/ 2967107 h 6858000"/>
                <a:gd name="connsiteX70" fmla="*/ 9227211 w 9767847"/>
                <a:gd name="connsiteY70" fmla="*/ 2868473 h 6858000"/>
                <a:gd name="connsiteX71" fmla="*/ 9220699 w 9767847"/>
                <a:gd name="connsiteY71" fmla="*/ 2844426 h 6858000"/>
                <a:gd name="connsiteX72" fmla="*/ 9213740 w 9767847"/>
                <a:gd name="connsiteY72" fmla="*/ 2820191 h 6858000"/>
                <a:gd name="connsiteX73" fmla="*/ 9199374 w 9767847"/>
                <a:gd name="connsiteY73" fmla="*/ 2771438 h 6858000"/>
                <a:gd name="connsiteX74" fmla="*/ 9061829 w 9767847"/>
                <a:gd name="connsiteY74" fmla="*/ 2385418 h 6858000"/>
                <a:gd name="connsiteX75" fmla="*/ 8978865 w 9767847"/>
                <a:gd name="connsiteY75" fmla="*/ 2196855 h 6858000"/>
                <a:gd name="connsiteX76" fmla="*/ 8956694 w 9767847"/>
                <a:gd name="connsiteY76" fmla="*/ 2150219 h 6858000"/>
                <a:gd name="connsiteX77" fmla="*/ 8934176 w 9767847"/>
                <a:gd name="connsiteY77" fmla="*/ 2103914 h 6858000"/>
                <a:gd name="connsiteX78" fmla="*/ 8887151 w 9767847"/>
                <a:gd name="connsiteY78" fmla="*/ 2011350 h 6858000"/>
                <a:gd name="connsiteX79" fmla="*/ 8787533 w 9767847"/>
                <a:gd name="connsiteY79" fmla="*/ 1828527 h 6858000"/>
                <a:gd name="connsiteX80" fmla="*/ 8761485 w 9767847"/>
                <a:gd name="connsiteY80" fmla="*/ 1783398 h 6858000"/>
                <a:gd name="connsiteX81" fmla="*/ 8734791 w 9767847"/>
                <a:gd name="connsiteY81" fmla="*/ 1737893 h 6858000"/>
                <a:gd name="connsiteX82" fmla="*/ 8680808 w 9767847"/>
                <a:gd name="connsiteY82" fmla="*/ 1648812 h 6858000"/>
                <a:gd name="connsiteX83" fmla="*/ 8567024 w 9767847"/>
                <a:gd name="connsiteY83" fmla="*/ 1472906 h 6858000"/>
                <a:gd name="connsiteX84" fmla="*/ 8537446 w 9767847"/>
                <a:gd name="connsiteY84" fmla="*/ 1429330 h 6858000"/>
                <a:gd name="connsiteX85" fmla="*/ 8507423 w 9767847"/>
                <a:gd name="connsiteY85" fmla="*/ 1385896 h 6858000"/>
                <a:gd name="connsiteX86" fmla="*/ 8446529 w 9767847"/>
                <a:gd name="connsiteY86" fmla="*/ 1300295 h 6858000"/>
                <a:gd name="connsiteX87" fmla="*/ 8319224 w 9767847"/>
                <a:gd name="connsiteY87" fmla="*/ 1131026 h 6858000"/>
                <a:gd name="connsiteX88" fmla="*/ 8286366 w 9767847"/>
                <a:gd name="connsiteY88" fmla="*/ 1089050 h 6858000"/>
                <a:gd name="connsiteX89" fmla="*/ 8270161 w 9767847"/>
                <a:gd name="connsiteY89" fmla="*/ 1068439 h 6858000"/>
                <a:gd name="connsiteX90" fmla="*/ 8253856 w 9767847"/>
                <a:gd name="connsiteY90" fmla="*/ 1048156 h 6858000"/>
                <a:gd name="connsiteX91" fmla="*/ 8186352 w 9767847"/>
                <a:gd name="connsiteY91" fmla="*/ 966275 h 6858000"/>
                <a:gd name="connsiteX92" fmla="*/ 8046768 w 9767847"/>
                <a:gd name="connsiteY92" fmla="*/ 805429 h 6858000"/>
                <a:gd name="connsiteX93" fmla="*/ 8010927 w 9767847"/>
                <a:gd name="connsiteY93" fmla="*/ 765853 h 6858000"/>
                <a:gd name="connsiteX94" fmla="*/ 7974788 w 9767847"/>
                <a:gd name="connsiteY94" fmla="*/ 726653 h 6858000"/>
                <a:gd name="connsiteX95" fmla="*/ 7901070 w 9767847"/>
                <a:gd name="connsiteY95" fmla="*/ 648724 h 6858000"/>
                <a:gd name="connsiteX96" fmla="*/ 7750054 w 9767847"/>
                <a:gd name="connsiteY96" fmla="*/ 497008 h 6858000"/>
                <a:gd name="connsiteX97" fmla="*/ 7592277 w 9767847"/>
                <a:gd name="connsiteY97" fmla="*/ 351221 h 6858000"/>
                <a:gd name="connsiteX98" fmla="*/ 7257734 w 9767847"/>
                <a:gd name="connsiteY98" fmla="*/ 76964 h 6858000"/>
                <a:gd name="connsiteX99" fmla="*/ 1886601 w 9767847"/>
                <a:gd name="connsiteY99" fmla="*/ 0 h 6858000"/>
                <a:gd name="connsiteX100" fmla="*/ 2292926 w 9767847"/>
                <a:gd name="connsiteY100" fmla="*/ 0 h 6858000"/>
                <a:gd name="connsiteX101" fmla="*/ 2135542 w 9767847"/>
                <a:gd name="connsiteY101" fmla="*/ 117781 h 6858000"/>
                <a:gd name="connsiteX102" fmla="*/ 1969576 w 9767847"/>
                <a:gd name="connsiteY102" fmla="*/ 254986 h 6858000"/>
                <a:gd name="connsiteX103" fmla="*/ 1659938 w 9767847"/>
                <a:gd name="connsiteY103" fmla="*/ 549855 h 6858000"/>
                <a:gd name="connsiteX104" fmla="*/ 729383 w 9767847"/>
                <a:gd name="connsiteY104" fmla="*/ 1936480 h 6858000"/>
                <a:gd name="connsiteX105" fmla="*/ 578465 w 9767847"/>
                <a:gd name="connsiteY105" fmla="*/ 2320807 h 6858000"/>
                <a:gd name="connsiteX106" fmla="*/ 465080 w 9767847"/>
                <a:gd name="connsiteY106" fmla="*/ 2714875 h 6858000"/>
                <a:gd name="connsiteX107" fmla="*/ 423820 w 9767847"/>
                <a:gd name="connsiteY107" fmla="*/ 2915436 h 6858000"/>
                <a:gd name="connsiteX108" fmla="*/ 392355 w 9767847"/>
                <a:gd name="connsiteY108" fmla="*/ 3118071 h 6858000"/>
                <a:gd name="connsiteX109" fmla="*/ 358801 w 9767847"/>
                <a:gd name="connsiteY109" fmla="*/ 3526915 h 6858000"/>
                <a:gd name="connsiteX110" fmla="*/ 410350 w 9767847"/>
                <a:gd name="connsiteY110" fmla="*/ 4348226 h 6858000"/>
                <a:gd name="connsiteX111" fmla="*/ 449022 w 9767847"/>
                <a:gd name="connsiteY111" fmla="*/ 4551049 h 6858000"/>
                <a:gd name="connsiteX112" fmla="*/ 498882 w 9767847"/>
                <a:gd name="connsiteY112" fmla="*/ 4752365 h 6858000"/>
                <a:gd name="connsiteX113" fmla="*/ 559775 w 9767847"/>
                <a:gd name="connsiteY113" fmla="*/ 4951657 h 6858000"/>
                <a:gd name="connsiteX114" fmla="*/ 631406 w 9767847"/>
                <a:gd name="connsiteY114" fmla="*/ 5147986 h 6858000"/>
                <a:gd name="connsiteX115" fmla="*/ 1023461 w 9767847"/>
                <a:gd name="connsiteY115" fmla="*/ 5893957 h 6858000"/>
                <a:gd name="connsiteX116" fmla="*/ 1575880 w 9767847"/>
                <a:gd name="connsiteY116" fmla="*/ 6547646 h 6858000"/>
                <a:gd name="connsiteX117" fmla="*/ 1905228 w 9767847"/>
                <a:gd name="connsiteY117" fmla="*/ 6829468 h 6858000"/>
                <a:gd name="connsiteX118" fmla="*/ 1944230 w 9767847"/>
                <a:gd name="connsiteY118" fmla="*/ 6858000 h 6858000"/>
                <a:gd name="connsiteX119" fmla="*/ 1372541 w 9767847"/>
                <a:gd name="connsiteY119" fmla="*/ 6858000 h 6858000"/>
                <a:gd name="connsiteX120" fmla="*/ 1115251 w 9767847"/>
                <a:gd name="connsiteY120" fmla="*/ 6590005 h 6858000"/>
                <a:gd name="connsiteX121" fmla="*/ 0 w 9767847"/>
                <a:gd name="connsiteY121" fmla="*/ 3649031 h 6858000"/>
                <a:gd name="connsiteX122" fmla="*/ 1777294 w 9767847"/>
                <a:gd name="connsiteY122" fmla="*/ 8131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9767847" h="6858000">
                  <a:moveTo>
                    <a:pt x="7151367" y="0"/>
                  </a:moveTo>
                  <a:lnTo>
                    <a:pt x="7881247" y="0"/>
                  </a:lnTo>
                  <a:lnTo>
                    <a:pt x="7990553" y="81317"/>
                  </a:lnTo>
                  <a:cubicBezTo>
                    <a:pt x="9075991" y="929334"/>
                    <a:pt x="9767847" y="2212695"/>
                    <a:pt x="9767847" y="3649031"/>
                  </a:cubicBezTo>
                  <a:cubicBezTo>
                    <a:pt x="9767847" y="4766182"/>
                    <a:pt x="9349317" y="5790792"/>
                    <a:pt x="8652597" y="6590005"/>
                  </a:cubicBezTo>
                  <a:lnTo>
                    <a:pt x="8395306" y="6858000"/>
                  </a:lnTo>
                  <a:lnTo>
                    <a:pt x="6762603" y="6858000"/>
                  </a:lnTo>
                  <a:lnTo>
                    <a:pt x="6765962" y="6854844"/>
                  </a:lnTo>
                  <a:cubicBezTo>
                    <a:pt x="6779036" y="6842703"/>
                    <a:pt x="6791663" y="6829621"/>
                    <a:pt x="6804586" y="6817103"/>
                  </a:cubicBezTo>
                  <a:lnTo>
                    <a:pt x="6881735" y="6741197"/>
                  </a:lnTo>
                  <a:cubicBezTo>
                    <a:pt x="6907435" y="6715881"/>
                    <a:pt x="6933134" y="6690798"/>
                    <a:pt x="6958883" y="6664822"/>
                  </a:cubicBezTo>
                  <a:lnTo>
                    <a:pt x="7267925" y="6355694"/>
                  </a:lnTo>
                  <a:lnTo>
                    <a:pt x="7424360" y="6200685"/>
                  </a:lnTo>
                  <a:cubicBezTo>
                    <a:pt x="7450754" y="6174802"/>
                    <a:pt x="7477598" y="6148731"/>
                    <a:pt x="7504938" y="6122708"/>
                  </a:cubicBezTo>
                  <a:lnTo>
                    <a:pt x="7546396" y="6083697"/>
                  </a:lnTo>
                  <a:cubicBezTo>
                    <a:pt x="7560264" y="6070803"/>
                    <a:pt x="7574780" y="6057532"/>
                    <a:pt x="7588002" y="6045532"/>
                  </a:cubicBezTo>
                  <a:lnTo>
                    <a:pt x="7631000" y="6006709"/>
                  </a:lnTo>
                  <a:lnTo>
                    <a:pt x="7675440" y="5968309"/>
                  </a:lnTo>
                  <a:cubicBezTo>
                    <a:pt x="7690404" y="5955698"/>
                    <a:pt x="7705564" y="5943321"/>
                    <a:pt x="7720626" y="5930851"/>
                  </a:cubicBezTo>
                  <a:cubicBezTo>
                    <a:pt x="7735738" y="5918427"/>
                    <a:pt x="7751197" y="5906521"/>
                    <a:pt x="7766458" y="5894334"/>
                  </a:cubicBezTo>
                  <a:cubicBezTo>
                    <a:pt x="7827949" y="5846192"/>
                    <a:pt x="7890979" y="5800499"/>
                    <a:pt x="7955254" y="5756828"/>
                  </a:cubicBezTo>
                  <a:cubicBezTo>
                    <a:pt x="8083800" y="5669534"/>
                    <a:pt x="8216872" y="5590336"/>
                    <a:pt x="8352678" y="5517630"/>
                  </a:cubicBezTo>
                  <a:lnTo>
                    <a:pt x="8451350" y="5465254"/>
                  </a:lnTo>
                  <a:lnTo>
                    <a:pt x="8548532" y="5413395"/>
                  </a:lnTo>
                  <a:cubicBezTo>
                    <a:pt x="8612110" y="5379090"/>
                    <a:pt x="8673251" y="5345208"/>
                    <a:pt x="8729473" y="5309961"/>
                  </a:cubicBezTo>
                  <a:cubicBezTo>
                    <a:pt x="8743591" y="5301115"/>
                    <a:pt x="8757161" y="5292361"/>
                    <a:pt x="8770781" y="5283232"/>
                  </a:cubicBezTo>
                  <a:cubicBezTo>
                    <a:pt x="8777591" y="5278667"/>
                    <a:pt x="8784451" y="5274103"/>
                    <a:pt x="8790964" y="5269492"/>
                  </a:cubicBezTo>
                  <a:cubicBezTo>
                    <a:pt x="8797574" y="5264879"/>
                    <a:pt x="8804235" y="5260314"/>
                    <a:pt x="8810499" y="5255703"/>
                  </a:cubicBezTo>
                  <a:cubicBezTo>
                    <a:pt x="8835999" y="5237303"/>
                    <a:pt x="8860407" y="5218291"/>
                    <a:pt x="8883571" y="5198479"/>
                  </a:cubicBezTo>
                  <a:cubicBezTo>
                    <a:pt x="8929900" y="5158856"/>
                    <a:pt x="8971258" y="5116315"/>
                    <a:pt x="9006651" y="5070527"/>
                  </a:cubicBezTo>
                  <a:cubicBezTo>
                    <a:pt x="9015351" y="5059328"/>
                    <a:pt x="9024398" y="5046857"/>
                    <a:pt x="9033494" y="5034105"/>
                  </a:cubicBezTo>
                  <a:lnTo>
                    <a:pt x="9040305" y="5024551"/>
                  </a:lnTo>
                  <a:lnTo>
                    <a:pt x="9046568" y="5015281"/>
                  </a:lnTo>
                  <a:cubicBezTo>
                    <a:pt x="9050743" y="5009163"/>
                    <a:pt x="9054819" y="5002952"/>
                    <a:pt x="9058846" y="4996645"/>
                  </a:cubicBezTo>
                  <a:cubicBezTo>
                    <a:pt x="9075002" y="4971517"/>
                    <a:pt x="9090212" y="4945305"/>
                    <a:pt x="9104529" y="4918105"/>
                  </a:cubicBezTo>
                  <a:cubicBezTo>
                    <a:pt x="9133211" y="4863752"/>
                    <a:pt x="9158313" y="4805447"/>
                    <a:pt x="9181081" y="4744694"/>
                  </a:cubicBezTo>
                  <a:cubicBezTo>
                    <a:pt x="9203748" y="4684178"/>
                    <a:pt x="9223383" y="4621778"/>
                    <a:pt x="9240731" y="4557872"/>
                  </a:cubicBezTo>
                  <a:cubicBezTo>
                    <a:pt x="9249481" y="4525966"/>
                    <a:pt x="9257682" y="4493684"/>
                    <a:pt x="9265388" y="4461073"/>
                  </a:cubicBezTo>
                  <a:cubicBezTo>
                    <a:pt x="9269215" y="4444744"/>
                    <a:pt x="9272943" y="4428367"/>
                    <a:pt x="9276571" y="4411943"/>
                  </a:cubicBezTo>
                  <a:lnTo>
                    <a:pt x="9281841" y="4387379"/>
                  </a:lnTo>
                  <a:lnTo>
                    <a:pt x="9286513" y="4364838"/>
                  </a:lnTo>
                  <a:lnTo>
                    <a:pt x="9296754" y="4312038"/>
                  </a:lnTo>
                  <a:lnTo>
                    <a:pt x="9301029" y="4289074"/>
                  </a:lnTo>
                  <a:lnTo>
                    <a:pt x="9302818" y="4278581"/>
                  </a:lnTo>
                  <a:lnTo>
                    <a:pt x="9304658" y="4266816"/>
                  </a:lnTo>
                  <a:lnTo>
                    <a:pt x="9312810" y="4215945"/>
                  </a:lnTo>
                  <a:lnTo>
                    <a:pt x="9316887" y="4190486"/>
                  </a:lnTo>
                  <a:lnTo>
                    <a:pt x="9318923" y="4177780"/>
                  </a:lnTo>
                  <a:cubicBezTo>
                    <a:pt x="9319570" y="4173546"/>
                    <a:pt x="9319969" y="4169169"/>
                    <a:pt x="9320515" y="4164886"/>
                  </a:cubicBezTo>
                  <a:lnTo>
                    <a:pt x="9332445" y="4064981"/>
                  </a:lnTo>
                  <a:cubicBezTo>
                    <a:pt x="9333836" y="4052370"/>
                    <a:pt x="9334880" y="4036888"/>
                    <a:pt x="9336173" y="4018676"/>
                  </a:cubicBezTo>
                  <a:lnTo>
                    <a:pt x="9340199" y="3965171"/>
                  </a:lnTo>
                  <a:cubicBezTo>
                    <a:pt x="9345071" y="3899806"/>
                    <a:pt x="9347358" y="3832983"/>
                    <a:pt x="9347557" y="3765972"/>
                  </a:cubicBezTo>
                  <a:cubicBezTo>
                    <a:pt x="9347656" y="3732420"/>
                    <a:pt x="9347209" y="3698773"/>
                    <a:pt x="9346364" y="3664938"/>
                  </a:cubicBezTo>
                  <a:lnTo>
                    <a:pt x="9344921" y="3615243"/>
                  </a:lnTo>
                  <a:lnTo>
                    <a:pt x="9344524" y="3603526"/>
                  </a:lnTo>
                  <a:lnTo>
                    <a:pt x="9343728" y="3590774"/>
                  </a:lnTo>
                  <a:lnTo>
                    <a:pt x="9342188" y="3565268"/>
                  </a:lnTo>
                  <a:lnTo>
                    <a:pt x="9339056" y="3514256"/>
                  </a:lnTo>
                  <a:cubicBezTo>
                    <a:pt x="9337914" y="3497221"/>
                    <a:pt x="9335874" y="3480138"/>
                    <a:pt x="9334334" y="3463057"/>
                  </a:cubicBezTo>
                  <a:lnTo>
                    <a:pt x="9329363" y="3411810"/>
                  </a:lnTo>
                  <a:lnTo>
                    <a:pt x="9328319" y="3400657"/>
                  </a:lnTo>
                  <a:lnTo>
                    <a:pt x="9327177" y="3390116"/>
                  </a:lnTo>
                  <a:lnTo>
                    <a:pt x="9324293" y="3366774"/>
                  </a:lnTo>
                  <a:lnTo>
                    <a:pt x="9320763" y="3340329"/>
                  </a:lnTo>
                  <a:lnTo>
                    <a:pt x="9317184" y="3311245"/>
                  </a:lnTo>
                  <a:cubicBezTo>
                    <a:pt x="9315594" y="3296893"/>
                    <a:pt x="9313506" y="3282306"/>
                    <a:pt x="9311021" y="3266211"/>
                  </a:cubicBezTo>
                  <a:lnTo>
                    <a:pt x="9302719" y="3215717"/>
                  </a:lnTo>
                  <a:cubicBezTo>
                    <a:pt x="9299936" y="3199059"/>
                    <a:pt x="9297003" y="3182400"/>
                    <a:pt x="9293970" y="3165789"/>
                  </a:cubicBezTo>
                  <a:cubicBezTo>
                    <a:pt x="9281891" y="3099295"/>
                    <a:pt x="9267674" y="3033084"/>
                    <a:pt x="9252065" y="2967107"/>
                  </a:cubicBezTo>
                  <a:cubicBezTo>
                    <a:pt x="9244261" y="2934167"/>
                    <a:pt x="9235959" y="2901273"/>
                    <a:pt x="9227211" y="2868473"/>
                  </a:cubicBezTo>
                  <a:lnTo>
                    <a:pt x="9220699" y="2844426"/>
                  </a:lnTo>
                  <a:lnTo>
                    <a:pt x="9213740" y="2820191"/>
                  </a:lnTo>
                  <a:cubicBezTo>
                    <a:pt x="9209216" y="2804049"/>
                    <a:pt x="9204345" y="2787768"/>
                    <a:pt x="9199374" y="2771438"/>
                  </a:cubicBezTo>
                  <a:cubicBezTo>
                    <a:pt x="9159855" y="2641086"/>
                    <a:pt x="9114272" y="2512099"/>
                    <a:pt x="9061829" y="2385418"/>
                  </a:cubicBezTo>
                  <a:cubicBezTo>
                    <a:pt x="9035582" y="2322077"/>
                    <a:pt x="9008043" y="2259160"/>
                    <a:pt x="8978865" y="2196855"/>
                  </a:cubicBezTo>
                  <a:lnTo>
                    <a:pt x="8956694" y="2150219"/>
                  </a:lnTo>
                  <a:lnTo>
                    <a:pt x="8934176" y="2103914"/>
                  </a:lnTo>
                  <a:cubicBezTo>
                    <a:pt x="8918915" y="2073091"/>
                    <a:pt x="8903157" y="2042032"/>
                    <a:pt x="8887151" y="2011350"/>
                  </a:cubicBezTo>
                  <a:cubicBezTo>
                    <a:pt x="8854988" y="1949891"/>
                    <a:pt x="8822082" y="1888810"/>
                    <a:pt x="8787533" y="1828527"/>
                  </a:cubicBezTo>
                  <a:lnTo>
                    <a:pt x="8761485" y="1783398"/>
                  </a:lnTo>
                  <a:lnTo>
                    <a:pt x="8734791" y="1737893"/>
                  </a:lnTo>
                  <a:cubicBezTo>
                    <a:pt x="8717047" y="1707823"/>
                    <a:pt x="8699200" y="1678363"/>
                    <a:pt x="8680808" y="1648812"/>
                  </a:cubicBezTo>
                  <a:cubicBezTo>
                    <a:pt x="8644322" y="1589658"/>
                    <a:pt x="8606194" y="1531118"/>
                    <a:pt x="8567024" y="1472906"/>
                  </a:cubicBezTo>
                  <a:lnTo>
                    <a:pt x="8537446" y="1429330"/>
                  </a:lnTo>
                  <a:lnTo>
                    <a:pt x="8507423" y="1385896"/>
                  </a:lnTo>
                  <a:cubicBezTo>
                    <a:pt x="8487390" y="1357284"/>
                    <a:pt x="8467158" y="1328719"/>
                    <a:pt x="8446529" y="1300295"/>
                  </a:cubicBezTo>
                  <a:cubicBezTo>
                    <a:pt x="8405271" y="1243496"/>
                    <a:pt x="8362718" y="1187120"/>
                    <a:pt x="8319224" y="1131026"/>
                  </a:cubicBezTo>
                  <a:lnTo>
                    <a:pt x="8286366" y="1089050"/>
                  </a:lnTo>
                  <a:lnTo>
                    <a:pt x="8270161" y="1068439"/>
                  </a:lnTo>
                  <a:lnTo>
                    <a:pt x="8253856" y="1048156"/>
                  </a:lnTo>
                  <a:cubicBezTo>
                    <a:pt x="8231636" y="1020675"/>
                    <a:pt x="8209117" y="993381"/>
                    <a:pt x="8186352" y="966275"/>
                  </a:cubicBezTo>
                  <a:cubicBezTo>
                    <a:pt x="8140917" y="911922"/>
                    <a:pt x="8094240" y="858417"/>
                    <a:pt x="8046768" y="805429"/>
                  </a:cubicBezTo>
                  <a:lnTo>
                    <a:pt x="8010927" y="765853"/>
                  </a:lnTo>
                  <a:lnTo>
                    <a:pt x="7974788" y="726653"/>
                  </a:lnTo>
                  <a:cubicBezTo>
                    <a:pt x="7950382" y="700489"/>
                    <a:pt x="7925824" y="674465"/>
                    <a:pt x="7901070" y="648724"/>
                  </a:cubicBezTo>
                  <a:cubicBezTo>
                    <a:pt x="7851510" y="597289"/>
                    <a:pt x="7801404" y="546514"/>
                    <a:pt x="7750054" y="497008"/>
                  </a:cubicBezTo>
                  <a:cubicBezTo>
                    <a:pt x="7698902" y="447644"/>
                    <a:pt x="7645913" y="398938"/>
                    <a:pt x="7592277" y="351221"/>
                  </a:cubicBezTo>
                  <a:cubicBezTo>
                    <a:pt x="7484856" y="255786"/>
                    <a:pt x="7373308" y="164304"/>
                    <a:pt x="7257734" y="76964"/>
                  </a:cubicBezTo>
                  <a:close/>
                  <a:moveTo>
                    <a:pt x="1886601" y="0"/>
                  </a:moveTo>
                  <a:lnTo>
                    <a:pt x="2292926" y="0"/>
                  </a:lnTo>
                  <a:lnTo>
                    <a:pt x="2135542" y="117781"/>
                  </a:lnTo>
                  <a:cubicBezTo>
                    <a:pt x="2078998" y="162280"/>
                    <a:pt x="2023659" y="208045"/>
                    <a:pt x="1969576" y="254986"/>
                  </a:cubicBezTo>
                  <a:cubicBezTo>
                    <a:pt x="1861309" y="348820"/>
                    <a:pt x="1758064" y="447314"/>
                    <a:pt x="1659938" y="549855"/>
                  </a:cubicBezTo>
                  <a:cubicBezTo>
                    <a:pt x="1266987" y="960346"/>
                    <a:pt x="953820" y="1431495"/>
                    <a:pt x="729383" y="1936480"/>
                  </a:cubicBezTo>
                  <a:cubicBezTo>
                    <a:pt x="673260" y="2062362"/>
                    <a:pt x="622855" y="2190972"/>
                    <a:pt x="578465" y="2320807"/>
                  </a:cubicBezTo>
                  <a:cubicBezTo>
                    <a:pt x="534125" y="2450687"/>
                    <a:pt x="496147" y="2582216"/>
                    <a:pt x="465080" y="2714875"/>
                  </a:cubicBezTo>
                  <a:cubicBezTo>
                    <a:pt x="449769" y="2780991"/>
                    <a:pt x="435850" y="2848191"/>
                    <a:pt x="423820" y="2915436"/>
                  </a:cubicBezTo>
                  <a:cubicBezTo>
                    <a:pt x="411840" y="2982731"/>
                    <a:pt x="401054" y="3050260"/>
                    <a:pt x="392355" y="3118071"/>
                  </a:cubicBezTo>
                  <a:cubicBezTo>
                    <a:pt x="374509" y="3253646"/>
                    <a:pt x="363424" y="3389880"/>
                    <a:pt x="358801" y="3526915"/>
                  </a:cubicBezTo>
                  <a:cubicBezTo>
                    <a:pt x="349009" y="3800843"/>
                    <a:pt x="366357" y="4075570"/>
                    <a:pt x="410350" y="4348226"/>
                  </a:cubicBezTo>
                  <a:cubicBezTo>
                    <a:pt x="421286" y="4416132"/>
                    <a:pt x="434209" y="4483660"/>
                    <a:pt x="449022" y="4551049"/>
                  </a:cubicBezTo>
                  <a:cubicBezTo>
                    <a:pt x="463737" y="4618436"/>
                    <a:pt x="480389" y="4685588"/>
                    <a:pt x="498882" y="4752365"/>
                  </a:cubicBezTo>
                  <a:cubicBezTo>
                    <a:pt x="517373" y="4819141"/>
                    <a:pt x="537704" y="4885635"/>
                    <a:pt x="559775" y="4951657"/>
                  </a:cubicBezTo>
                  <a:cubicBezTo>
                    <a:pt x="581946" y="5017775"/>
                    <a:pt x="605358" y="5083375"/>
                    <a:pt x="631406" y="5147986"/>
                  </a:cubicBezTo>
                  <a:cubicBezTo>
                    <a:pt x="734055" y="5407608"/>
                    <a:pt x="865188" y="5658570"/>
                    <a:pt x="1023461" y="5893957"/>
                  </a:cubicBezTo>
                  <a:cubicBezTo>
                    <a:pt x="1181487" y="6129578"/>
                    <a:pt x="1367051" y="6349247"/>
                    <a:pt x="1575880" y="6547646"/>
                  </a:cubicBezTo>
                  <a:cubicBezTo>
                    <a:pt x="1680269" y="6646916"/>
                    <a:pt x="1790338" y="6740939"/>
                    <a:pt x="1905228" y="6829468"/>
                  </a:cubicBezTo>
                  <a:lnTo>
                    <a:pt x="1944230" y="6858000"/>
                  </a:lnTo>
                  <a:lnTo>
                    <a:pt x="1372541" y="6858000"/>
                  </a:lnTo>
                  <a:lnTo>
                    <a:pt x="1115251" y="6590005"/>
                  </a:lnTo>
                  <a:cubicBezTo>
                    <a:pt x="418530" y="5790792"/>
                    <a:pt x="0" y="4766182"/>
                    <a:pt x="0" y="3649031"/>
                  </a:cubicBezTo>
                  <a:cubicBezTo>
                    <a:pt x="0" y="2212695"/>
                    <a:pt x="691856" y="929334"/>
                    <a:pt x="1777294" y="81317"/>
                  </a:cubicBezTo>
                  <a:close/>
                </a:path>
              </a:pathLst>
            </a:custGeom>
            <a:gradFill>
              <a:gsLst>
                <a:gs pos="813">
                  <a:schemeClr val="bg1">
                    <a:alpha val="41000"/>
                  </a:schemeClr>
                </a:gs>
                <a:gs pos="20000">
                  <a:schemeClr val="accent5">
                    <a:lumMod val="85000"/>
                    <a:alpha val="56000"/>
                  </a:schemeClr>
                </a:gs>
                <a:gs pos="44000">
                  <a:schemeClr val="accent6">
                    <a:lumMod val="40000"/>
                    <a:lumOff val="60000"/>
                    <a:alpha val="57000"/>
                  </a:schemeClr>
                </a:gs>
                <a:gs pos="100000">
                  <a:schemeClr val="bg1">
                    <a:alpha val="59000"/>
                  </a:schemeClr>
                </a:gs>
                <a:gs pos="74000">
                  <a:schemeClr val="accent1">
                    <a:lumMod val="91000"/>
                    <a:lumOff val="9000"/>
                    <a:alpha val="34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8" name="Freeform: Shape 37">
              <a:extLst>
                <a:ext uri="{FF2B5EF4-FFF2-40B4-BE49-F238E27FC236}">
                  <a16:creationId xmlns:a16="http://schemas.microsoft.com/office/drawing/2014/main" id="{85EAD889-EA4D-485F-BA9C-F6473A4329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3402" y="36937"/>
              <a:ext cx="9767847" cy="6858000"/>
            </a:xfrm>
            <a:custGeom>
              <a:avLst/>
              <a:gdLst>
                <a:gd name="connsiteX0" fmla="*/ 7145704 w 9767847"/>
                <a:gd name="connsiteY0" fmla="*/ 0 h 6858000"/>
                <a:gd name="connsiteX1" fmla="*/ 7875738 w 9767847"/>
                <a:gd name="connsiteY1" fmla="*/ 0 h 6858000"/>
                <a:gd name="connsiteX2" fmla="*/ 7990553 w 9767847"/>
                <a:gd name="connsiteY2" fmla="*/ 85415 h 6858000"/>
                <a:gd name="connsiteX3" fmla="*/ 9767847 w 9767847"/>
                <a:gd name="connsiteY3" fmla="*/ 3653129 h 6858000"/>
                <a:gd name="connsiteX4" fmla="*/ 8652597 w 9767847"/>
                <a:gd name="connsiteY4" fmla="*/ 6594103 h 6858000"/>
                <a:gd name="connsiteX5" fmla="*/ 8399240 w 9767847"/>
                <a:gd name="connsiteY5" fmla="*/ 6858000 h 6858000"/>
                <a:gd name="connsiteX6" fmla="*/ 6766926 w 9767847"/>
                <a:gd name="connsiteY6" fmla="*/ 6858000 h 6858000"/>
                <a:gd name="connsiteX7" fmla="*/ 6804586 w 9767847"/>
                <a:gd name="connsiteY7" fmla="*/ 6821201 h 6858000"/>
                <a:gd name="connsiteX8" fmla="*/ 6881735 w 9767847"/>
                <a:gd name="connsiteY8" fmla="*/ 6745295 h 6858000"/>
                <a:gd name="connsiteX9" fmla="*/ 6958883 w 9767847"/>
                <a:gd name="connsiteY9" fmla="*/ 6668920 h 6858000"/>
                <a:gd name="connsiteX10" fmla="*/ 7267925 w 9767847"/>
                <a:gd name="connsiteY10" fmla="*/ 6359792 h 6858000"/>
                <a:gd name="connsiteX11" fmla="*/ 7424360 w 9767847"/>
                <a:gd name="connsiteY11" fmla="*/ 6204783 h 6858000"/>
                <a:gd name="connsiteX12" fmla="*/ 7504938 w 9767847"/>
                <a:gd name="connsiteY12" fmla="*/ 6126806 h 6858000"/>
                <a:gd name="connsiteX13" fmla="*/ 7546396 w 9767847"/>
                <a:gd name="connsiteY13" fmla="*/ 6087795 h 6858000"/>
                <a:gd name="connsiteX14" fmla="*/ 7588002 w 9767847"/>
                <a:gd name="connsiteY14" fmla="*/ 6049630 h 6858000"/>
                <a:gd name="connsiteX15" fmla="*/ 7631000 w 9767847"/>
                <a:gd name="connsiteY15" fmla="*/ 6010807 h 6858000"/>
                <a:gd name="connsiteX16" fmla="*/ 7675440 w 9767847"/>
                <a:gd name="connsiteY16" fmla="*/ 5972407 h 6858000"/>
                <a:gd name="connsiteX17" fmla="*/ 7720626 w 9767847"/>
                <a:gd name="connsiteY17" fmla="*/ 5934949 h 6858000"/>
                <a:gd name="connsiteX18" fmla="*/ 7766458 w 9767847"/>
                <a:gd name="connsiteY18" fmla="*/ 5898432 h 6858000"/>
                <a:gd name="connsiteX19" fmla="*/ 7955254 w 9767847"/>
                <a:gd name="connsiteY19" fmla="*/ 5760926 h 6858000"/>
                <a:gd name="connsiteX20" fmla="*/ 8352678 w 9767847"/>
                <a:gd name="connsiteY20" fmla="*/ 5521728 h 6858000"/>
                <a:gd name="connsiteX21" fmla="*/ 8451350 w 9767847"/>
                <a:gd name="connsiteY21" fmla="*/ 5469352 h 6858000"/>
                <a:gd name="connsiteX22" fmla="*/ 8548532 w 9767847"/>
                <a:gd name="connsiteY22" fmla="*/ 5417493 h 6858000"/>
                <a:gd name="connsiteX23" fmla="*/ 8729473 w 9767847"/>
                <a:gd name="connsiteY23" fmla="*/ 5314059 h 6858000"/>
                <a:gd name="connsiteX24" fmla="*/ 8770781 w 9767847"/>
                <a:gd name="connsiteY24" fmla="*/ 5287330 h 6858000"/>
                <a:gd name="connsiteX25" fmla="*/ 8790964 w 9767847"/>
                <a:gd name="connsiteY25" fmla="*/ 5273590 h 6858000"/>
                <a:gd name="connsiteX26" fmla="*/ 8810499 w 9767847"/>
                <a:gd name="connsiteY26" fmla="*/ 5259801 h 6858000"/>
                <a:gd name="connsiteX27" fmla="*/ 8883571 w 9767847"/>
                <a:gd name="connsiteY27" fmla="*/ 5202577 h 6858000"/>
                <a:gd name="connsiteX28" fmla="*/ 9006651 w 9767847"/>
                <a:gd name="connsiteY28" fmla="*/ 5074625 h 6858000"/>
                <a:gd name="connsiteX29" fmla="*/ 9033494 w 9767847"/>
                <a:gd name="connsiteY29" fmla="*/ 5038203 h 6858000"/>
                <a:gd name="connsiteX30" fmla="*/ 9040305 w 9767847"/>
                <a:gd name="connsiteY30" fmla="*/ 5028649 h 6858000"/>
                <a:gd name="connsiteX31" fmla="*/ 9046568 w 9767847"/>
                <a:gd name="connsiteY31" fmla="*/ 5019379 h 6858000"/>
                <a:gd name="connsiteX32" fmla="*/ 9058846 w 9767847"/>
                <a:gd name="connsiteY32" fmla="*/ 5000743 h 6858000"/>
                <a:gd name="connsiteX33" fmla="*/ 9104529 w 9767847"/>
                <a:gd name="connsiteY33" fmla="*/ 4922203 h 6858000"/>
                <a:gd name="connsiteX34" fmla="*/ 9181081 w 9767847"/>
                <a:gd name="connsiteY34" fmla="*/ 4748792 h 6858000"/>
                <a:gd name="connsiteX35" fmla="*/ 9240731 w 9767847"/>
                <a:gd name="connsiteY35" fmla="*/ 4561970 h 6858000"/>
                <a:gd name="connsiteX36" fmla="*/ 9265388 w 9767847"/>
                <a:gd name="connsiteY36" fmla="*/ 4465171 h 6858000"/>
                <a:gd name="connsiteX37" fmla="*/ 9276571 w 9767847"/>
                <a:gd name="connsiteY37" fmla="*/ 4416041 h 6858000"/>
                <a:gd name="connsiteX38" fmla="*/ 9281841 w 9767847"/>
                <a:gd name="connsiteY38" fmla="*/ 4391477 h 6858000"/>
                <a:gd name="connsiteX39" fmla="*/ 9286513 w 9767847"/>
                <a:gd name="connsiteY39" fmla="*/ 4368936 h 6858000"/>
                <a:gd name="connsiteX40" fmla="*/ 9296754 w 9767847"/>
                <a:gd name="connsiteY40" fmla="*/ 4316136 h 6858000"/>
                <a:gd name="connsiteX41" fmla="*/ 9301029 w 9767847"/>
                <a:gd name="connsiteY41" fmla="*/ 4293172 h 6858000"/>
                <a:gd name="connsiteX42" fmla="*/ 9302818 w 9767847"/>
                <a:gd name="connsiteY42" fmla="*/ 4282679 h 6858000"/>
                <a:gd name="connsiteX43" fmla="*/ 9304658 w 9767847"/>
                <a:gd name="connsiteY43" fmla="*/ 4270914 h 6858000"/>
                <a:gd name="connsiteX44" fmla="*/ 9312810 w 9767847"/>
                <a:gd name="connsiteY44" fmla="*/ 4220043 h 6858000"/>
                <a:gd name="connsiteX45" fmla="*/ 9316887 w 9767847"/>
                <a:gd name="connsiteY45" fmla="*/ 4194584 h 6858000"/>
                <a:gd name="connsiteX46" fmla="*/ 9318923 w 9767847"/>
                <a:gd name="connsiteY46" fmla="*/ 4181878 h 6858000"/>
                <a:gd name="connsiteX47" fmla="*/ 9320515 w 9767847"/>
                <a:gd name="connsiteY47" fmla="*/ 4168984 h 6858000"/>
                <a:gd name="connsiteX48" fmla="*/ 9332445 w 9767847"/>
                <a:gd name="connsiteY48" fmla="*/ 4069079 h 6858000"/>
                <a:gd name="connsiteX49" fmla="*/ 9336173 w 9767847"/>
                <a:gd name="connsiteY49" fmla="*/ 4022774 h 6858000"/>
                <a:gd name="connsiteX50" fmla="*/ 9340199 w 9767847"/>
                <a:gd name="connsiteY50" fmla="*/ 3969269 h 6858000"/>
                <a:gd name="connsiteX51" fmla="*/ 9347557 w 9767847"/>
                <a:gd name="connsiteY51" fmla="*/ 3770070 h 6858000"/>
                <a:gd name="connsiteX52" fmla="*/ 9346364 w 9767847"/>
                <a:gd name="connsiteY52" fmla="*/ 3669036 h 6858000"/>
                <a:gd name="connsiteX53" fmla="*/ 9344921 w 9767847"/>
                <a:gd name="connsiteY53" fmla="*/ 3619341 h 6858000"/>
                <a:gd name="connsiteX54" fmla="*/ 9344524 w 9767847"/>
                <a:gd name="connsiteY54" fmla="*/ 3607624 h 6858000"/>
                <a:gd name="connsiteX55" fmla="*/ 9343728 w 9767847"/>
                <a:gd name="connsiteY55" fmla="*/ 3594872 h 6858000"/>
                <a:gd name="connsiteX56" fmla="*/ 9342188 w 9767847"/>
                <a:gd name="connsiteY56" fmla="*/ 3569366 h 6858000"/>
                <a:gd name="connsiteX57" fmla="*/ 9339056 w 9767847"/>
                <a:gd name="connsiteY57" fmla="*/ 3518354 h 6858000"/>
                <a:gd name="connsiteX58" fmla="*/ 9334334 w 9767847"/>
                <a:gd name="connsiteY58" fmla="*/ 3467155 h 6858000"/>
                <a:gd name="connsiteX59" fmla="*/ 9329363 w 9767847"/>
                <a:gd name="connsiteY59" fmla="*/ 3415908 h 6858000"/>
                <a:gd name="connsiteX60" fmla="*/ 9328319 w 9767847"/>
                <a:gd name="connsiteY60" fmla="*/ 3404755 h 6858000"/>
                <a:gd name="connsiteX61" fmla="*/ 9327177 w 9767847"/>
                <a:gd name="connsiteY61" fmla="*/ 3394214 h 6858000"/>
                <a:gd name="connsiteX62" fmla="*/ 9324293 w 9767847"/>
                <a:gd name="connsiteY62" fmla="*/ 3370872 h 6858000"/>
                <a:gd name="connsiteX63" fmla="*/ 9320763 w 9767847"/>
                <a:gd name="connsiteY63" fmla="*/ 3344427 h 6858000"/>
                <a:gd name="connsiteX64" fmla="*/ 9317184 w 9767847"/>
                <a:gd name="connsiteY64" fmla="*/ 3315343 h 6858000"/>
                <a:gd name="connsiteX65" fmla="*/ 9311021 w 9767847"/>
                <a:gd name="connsiteY65" fmla="*/ 3270309 h 6858000"/>
                <a:gd name="connsiteX66" fmla="*/ 9302719 w 9767847"/>
                <a:gd name="connsiteY66" fmla="*/ 3219815 h 6858000"/>
                <a:gd name="connsiteX67" fmla="*/ 9293970 w 9767847"/>
                <a:gd name="connsiteY67" fmla="*/ 3169887 h 6858000"/>
                <a:gd name="connsiteX68" fmla="*/ 9252065 w 9767847"/>
                <a:gd name="connsiteY68" fmla="*/ 2971205 h 6858000"/>
                <a:gd name="connsiteX69" fmla="*/ 9227211 w 9767847"/>
                <a:gd name="connsiteY69" fmla="*/ 2872571 h 6858000"/>
                <a:gd name="connsiteX70" fmla="*/ 9220699 w 9767847"/>
                <a:gd name="connsiteY70" fmla="*/ 2848524 h 6858000"/>
                <a:gd name="connsiteX71" fmla="*/ 9213740 w 9767847"/>
                <a:gd name="connsiteY71" fmla="*/ 2824289 h 6858000"/>
                <a:gd name="connsiteX72" fmla="*/ 9199374 w 9767847"/>
                <a:gd name="connsiteY72" fmla="*/ 2775536 h 6858000"/>
                <a:gd name="connsiteX73" fmla="*/ 9061829 w 9767847"/>
                <a:gd name="connsiteY73" fmla="*/ 2389515 h 6858000"/>
                <a:gd name="connsiteX74" fmla="*/ 8978865 w 9767847"/>
                <a:gd name="connsiteY74" fmla="*/ 2200953 h 6858000"/>
                <a:gd name="connsiteX75" fmla="*/ 8956694 w 9767847"/>
                <a:gd name="connsiteY75" fmla="*/ 2154317 h 6858000"/>
                <a:gd name="connsiteX76" fmla="*/ 8934176 w 9767847"/>
                <a:gd name="connsiteY76" fmla="*/ 2108012 h 6858000"/>
                <a:gd name="connsiteX77" fmla="*/ 8887151 w 9767847"/>
                <a:gd name="connsiteY77" fmla="*/ 2015448 h 6858000"/>
                <a:gd name="connsiteX78" fmla="*/ 8787533 w 9767847"/>
                <a:gd name="connsiteY78" fmla="*/ 1832625 h 6858000"/>
                <a:gd name="connsiteX79" fmla="*/ 8761485 w 9767847"/>
                <a:gd name="connsiteY79" fmla="*/ 1787496 h 6858000"/>
                <a:gd name="connsiteX80" fmla="*/ 8734791 w 9767847"/>
                <a:gd name="connsiteY80" fmla="*/ 1741991 h 6858000"/>
                <a:gd name="connsiteX81" fmla="*/ 8680808 w 9767847"/>
                <a:gd name="connsiteY81" fmla="*/ 1652910 h 6858000"/>
                <a:gd name="connsiteX82" fmla="*/ 8567024 w 9767847"/>
                <a:gd name="connsiteY82" fmla="*/ 1477004 h 6858000"/>
                <a:gd name="connsiteX83" fmla="*/ 8537446 w 9767847"/>
                <a:gd name="connsiteY83" fmla="*/ 1433428 h 6858000"/>
                <a:gd name="connsiteX84" fmla="*/ 8507423 w 9767847"/>
                <a:gd name="connsiteY84" fmla="*/ 1389994 h 6858000"/>
                <a:gd name="connsiteX85" fmla="*/ 8446529 w 9767847"/>
                <a:gd name="connsiteY85" fmla="*/ 1304393 h 6858000"/>
                <a:gd name="connsiteX86" fmla="*/ 8319224 w 9767847"/>
                <a:gd name="connsiteY86" fmla="*/ 1135124 h 6858000"/>
                <a:gd name="connsiteX87" fmla="*/ 8286366 w 9767847"/>
                <a:gd name="connsiteY87" fmla="*/ 1093148 h 6858000"/>
                <a:gd name="connsiteX88" fmla="*/ 8270161 w 9767847"/>
                <a:gd name="connsiteY88" fmla="*/ 1072538 h 6858000"/>
                <a:gd name="connsiteX89" fmla="*/ 8253856 w 9767847"/>
                <a:gd name="connsiteY89" fmla="*/ 1052254 h 6858000"/>
                <a:gd name="connsiteX90" fmla="*/ 8186352 w 9767847"/>
                <a:gd name="connsiteY90" fmla="*/ 970373 h 6858000"/>
                <a:gd name="connsiteX91" fmla="*/ 8046768 w 9767847"/>
                <a:gd name="connsiteY91" fmla="*/ 809527 h 6858000"/>
                <a:gd name="connsiteX92" fmla="*/ 8010927 w 9767847"/>
                <a:gd name="connsiteY92" fmla="*/ 769951 h 6858000"/>
                <a:gd name="connsiteX93" fmla="*/ 7974788 w 9767847"/>
                <a:gd name="connsiteY93" fmla="*/ 730751 h 6858000"/>
                <a:gd name="connsiteX94" fmla="*/ 7901070 w 9767847"/>
                <a:gd name="connsiteY94" fmla="*/ 652823 h 6858000"/>
                <a:gd name="connsiteX95" fmla="*/ 7750054 w 9767847"/>
                <a:gd name="connsiteY95" fmla="*/ 501106 h 6858000"/>
                <a:gd name="connsiteX96" fmla="*/ 7592277 w 9767847"/>
                <a:gd name="connsiteY96" fmla="*/ 355319 h 6858000"/>
                <a:gd name="connsiteX97" fmla="*/ 7257734 w 9767847"/>
                <a:gd name="connsiteY97" fmla="*/ 81062 h 6858000"/>
                <a:gd name="connsiteX98" fmla="*/ 1892109 w 9767847"/>
                <a:gd name="connsiteY98" fmla="*/ 0 h 6858000"/>
                <a:gd name="connsiteX99" fmla="*/ 2298402 w 9767847"/>
                <a:gd name="connsiteY99" fmla="*/ 0 h 6858000"/>
                <a:gd name="connsiteX100" fmla="*/ 2135542 w 9767847"/>
                <a:gd name="connsiteY100" fmla="*/ 121879 h 6858000"/>
                <a:gd name="connsiteX101" fmla="*/ 1969576 w 9767847"/>
                <a:gd name="connsiteY101" fmla="*/ 259084 h 6858000"/>
                <a:gd name="connsiteX102" fmla="*/ 1659938 w 9767847"/>
                <a:gd name="connsiteY102" fmla="*/ 553953 h 6858000"/>
                <a:gd name="connsiteX103" fmla="*/ 729383 w 9767847"/>
                <a:gd name="connsiteY103" fmla="*/ 1940578 h 6858000"/>
                <a:gd name="connsiteX104" fmla="*/ 578465 w 9767847"/>
                <a:gd name="connsiteY104" fmla="*/ 2324905 h 6858000"/>
                <a:gd name="connsiteX105" fmla="*/ 465080 w 9767847"/>
                <a:gd name="connsiteY105" fmla="*/ 2718973 h 6858000"/>
                <a:gd name="connsiteX106" fmla="*/ 423820 w 9767847"/>
                <a:gd name="connsiteY106" fmla="*/ 2919535 h 6858000"/>
                <a:gd name="connsiteX107" fmla="*/ 392355 w 9767847"/>
                <a:gd name="connsiteY107" fmla="*/ 3122169 h 6858000"/>
                <a:gd name="connsiteX108" fmla="*/ 358801 w 9767847"/>
                <a:gd name="connsiteY108" fmla="*/ 3531013 h 6858000"/>
                <a:gd name="connsiteX109" fmla="*/ 410350 w 9767847"/>
                <a:gd name="connsiteY109" fmla="*/ 4352324 h 6858000"/>
                <a:gd name="connsiteX110" fmla="*/ 449022 w 9767847"/>
                <a:gd name="connsiteY110" fmla="*/ 4555147 h 6858000"/>
                <a:gd name="connsiteX111" fmla="*/ 498882 w 9767847"/>
                <a:gd name="connsiteY111" fmla="*/ 4756463 h 6858000"/>
                <a:gd name="connsiteX112" fmla="*/ 559775 w 9767847"/>
                <a:gd name="connsiteY112" fmla="*/ 4955755 h 6858000"/>
                <a:gd name="connsiteX113" fmla="*/ 631406 w 9767847"/>
                <a:gd name="connsiteY113" fmla="*/ 5152084 h 6858000"/>
                <a:gd name="connsiteX114" fmla="*/ 1023461 w 9767847"/>
                <a:gd name="connsiteY114" fmla="*/ 5898055 h 6858000"/>
                <a:gd name="connsiteX115" fmla="*/ 1575880 w 9767847"/>
                <a:gd name="connsiteY115" fmla="*/ 6551744 h 6858000"/>
                <a:gd name="connsiteX116" fmla="*/ 1905228 w 9767847"/>
                <a:gd name="connsiteY116" fmla="*/ 6833566 h 6858000"/>
                <a:gd name="connsiteX117" fmla="*/ 1938629 w 9767847"/>
                <a:gd name="connsiteY117" fmla="*/ 6858000 h 6858000"/>
                <a:gd name="connsiteX118" fmla="*/ 1368607 w 9767847"/>
                <a:gd name="connsiteY118" fmla="*/ 6858000 h 6858000"/>
                <a:gd name="connsiteX119" fmla="*/ 1115251 w 9767847"/>
                <a:gd name="connsiteY119" fmla="*/ 6594103 h 6858000"/>
                <a:gd name="connsiteX120" fmla="*/ 0 w 9767847"/>
                <a:gd name="connsiteY120" fmla="*/ 3653129 h 6858000"/>
                <a:gd name="connsiteX121" fmla="*/ 1777294 w 9767847"/>
                <a:gd name="connsiteY121" fmla="*/ 8541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9767847" h="6858000">
                  <a:moveTo>
                    <a:pt x="7145704" y="0"/>
                  </a:moveTo>
                  <a:lnTo>
                    <a:pt x="7875738" y="0"/>
                  </a:lnTo>
                  <a:lnTo>
                    <a:pt x="7990553" y="85415"/>
                  </a:lnTo>
                  <a:cubicBezTo>
                    <a:pt x="9075991" y="933432"/>
                    <a:pt x="9767847" y="2216793"/>
                    <a:pt x="9767847" y="3653129"/>
                  </a:cubicBezTo>
                  <a:cubicBezTo>
                    <a:pt x="9767847" y="4770280"/>
                    <a:pt x="9349317" y="5794890"/>
                    <a:pt x="8652597" y="6594103"/>
                  </a:cubicBezTo>
                  <a:lnTo>
                    <a:pt x="8399240" y="6858000"/>
                  </a:lnTo>
                  <a:lnTo>
                    <a:pt x="6766926" y="6858000"/>
                  </a:lnTo>
                  <a:lnTo>
                    <a:pt x="6804586" y="6821201"/>
                  </a:lnTo>
                  <a:lnTo>
                    <a:pt x="6881735" y="6745295"/>
                  </a:lnTo>
                  <a:cubicBezTo>
                    <a:pt x="6907435" y="6719979"/>
                    <a:pt x="6933134" y="6694896"/>
                    <a:pt x="6958883" y="6668920"/>
                  </a:cubicBezTo>
                  <a:lnTo>
                    <a:pt x="7267925" y="6359792"/>
                  </a:lnTo>
                  <a:lnTo>
                    <a:pt x="7424360" y="6204783"/>
                  </a:lnTo>
                  <a:cubicBezTo>
                    <a:pt x="7450754" y="6178900"/>
                    <a:pt x="7477598" y="6152829"/>
                    <a:pt x="7504938" y="6126806"/>
                  </a:cubicBezTo>
                  <a:lnTo>
                    <a:pt x="7546396" y="6087795"/>
                  </a:lnTo>
                  <a:cubicBezTo>
                    <a:pt x="7560264" y="6074901"/>
                    <a:pt x="7574780" y="6061630"/>
                    <a:pt x="7588002" y="6049630"/>
                  </a:cubicBezTo>
                  <a:lnTo>
                    <a:pt x="7631000" y="6010807"/>
                  </a:lnTo>
                  <a:lnTo>
                    <a:pt x="7675440" y="5972407"/>
                  </a:lnTo>
                  <a:cubicBezTo>
                    <a:pt x="7690404" y="5959796"/>
                    <a:pt x="7705564" y="5947419"/>
                    <a:pt x="7720626" y="5934949"/>
                  </a:cubicBezTo>
                  <a:cubicBezTo>
                    <a:pt x="7735738" y="5922525"/>
                    <a:pt x="7751197" y="5910619"/>
                    <a:pt x="7766458" y="5898432"/>
                  </a:cubicBezTo>
                  <a:cubicBezTo>
                    <a:pt x="7827949" y="5850290"/>
                    <a:pt x="7890979" y="5804597"/>
                    <a:pt x="7955254" y="5760926"/>
                  </a:cubicBezTo>
                  <a:cubicBezTo>
                    <a:pt x="8083800" y="5673632"/>
                    <a:pt x="8216872" y="5594434"/>
                    <a:pt x="8352678" y="5521728"/>
                  </a:cubicBezTo>
                  <a:lnTo>
                    <a:pt x="8451350" y="5469352"/>
                  </a:lnTo>
                  <a:lnTo>
                    <a:pt x="8548532" y="5417493"/>
                  </a:lnTo>
                  <a:cubicBezTo>
                    <a:pt x="8612110" y="5383188"/>
                    <a:pt x="8673251" y="5349306"/>
                    <a:pt x="8729473" y="5314059"/>
                  </a:cubicBezTo>
                  <a:cubicBezTo>
                    <a:pt x="8743591" y="5305213"/>
                    <a:pt x="8757161" y="5296459"/>
                    <a:pt x="8770781" y="5287330"/>
                  </a:cubicBezTo>
                  <a:cubicBezTo>
                    <a:pt x="8777591" y="5282765"/>
                    <a:pt x="8784451" y="5278201"/>
                    <a:pt x="8790964" y="5273590"/>
                  </a:cubicBezTo>
                  <a:cubicBezTo>
                    <a:pt x="8797574" y="5268977"/>
                    <a:pt x="8804235" y="5264412"/>
                    <a:pt x="8810499" y="5259801"/>
                  </a:cubicBezTo>
                  <a:cubicBezTo>
                    <a:pt x="8835999" y="5241401"/>
                    <a:pt x="8860407" y="5222389"/>
                    <a:pt x="8883571" y="5202577"/>
                  </a:cubicBezTo>
                  <a:cubicBezTo>
                    <a:pt x="8929900" y="5162954"/>
                    <a:pt x="8971258" y="5120413"/>
                    <a:pt x="9006651" y="5074625"/>
                  </a:cubicBezTo>
                  <a:cubicBezTo>
                    <a:pt x="9015351" y="5063426"/>
                    <a:pt x="9024398" y="5050955"/>
                    <a:pt x="9033494" y="5038203"/>
                  </a:cubicBezTo>
                  <a:lnTo>
                    <a:pt x="9040305" y="5028649"/>
                  </a:lnTo>
                  <a:lnTo>
                    <a:pt x="9046568" y="5019379"/>
                  </a:lnTo>
                  <a:cubicBezTo>
                    <a:pt x="9050743" y="5013261"/>
                    <a:pt x="9054819" y="5007050"/>
                    <a:pt x="9058846" y="5000743"/>
                  </a:cubicBezTo>
                  <a:cubicBezTo>
                    <a:pt x="9075002" y="4975615"/>
                    <a:pt x="9090212" y="4949403"/>
                    <a:pt x="9104529" y="4922203"/>
                  </a:cubicBezTo>
                  <a:cubicBezTo>
                    <a:pt x="9133211" y="4867850"/>
                    <a:pt x="9158313" y="4809545"/>
                    <a:pt x="9181081" y="4748792"/>
                  </a:cubicBezTo>
                  <a:cubicBezTo>
                    <a:pt x="9203748" y="4688276"/>
                    <a:pt x="9223383" y="4625876"/>
                    <a:pt x="9240731" y="4561970"/>
                  </a:cubicBezTo>
                  <a:cubicBezTo>
                    <a:pt x="9249481" y="4530064"/>
                    <a:pt x="9257682" y="4497782"/>
                    <a:pt x="9265388" y="4465171"/>
                  </a:cubicBezTo>
                  <a:cubicBezTo>
                    <a:pt x="9269215" y="4448842"/>
                    <a:pt x="9272943" y="4432465"/>
                    <a:pt x="9276571" y="4416041"/>
                  </a:cubicBezTo>
                  <a:lnTo>
                    <a:pt x="9281841" y="4391477"/>
                  </a:lnTo>
                  <a:lnTo>
                    <a:pt x="9286513" y="4368936"/>
                  </a:lnTo>
                  <a:lnTo>
                    <a:pt x="9296754" y="4316136"/>
                  </a:lnTo>
                  <a:lnTo>
                    <a:pt x="9301029" y="4293172"/>
                  </a:lnTo>
                  <a:lnTo>
                    <a:pt x="9302818" y="4282679"/>
                  </a:lnTo>
                  <a:lnTo>
                    <a:pt x="9304658" y="4270914"/>
                  </a:lnTo>
                  <a:lnTo>
                    <a:pt x="9312810" y="4220043"/>
                  </a:lnTo>
                  <a:lnTo>
                    <a:pt x="9316887" y="4194584"/>
                  </a:lnTo>
                  <a:lnTo>
                    <a:pt x="9318923" y="4181878"/>
                  </a:lnTo>
                  <a:cubicBezTo>
                    <a:pt x="9319570" y="4177644"/>
                    <a:pt x="9319969" y="4173267"/>
                    <a:pt x="9320515" y="4168984"/>
                  </a:cubicBezTo>
                  <a:lnTo>
                    <a:pt x="9332445" y="4069079"/>
                  </a:lnTo>
                  <a:cubicBezTo>
                    <a:pt x="9333836" y="4056468"/>
                    <a:pt x="9334880" y="4040986"/>
                    <a:pt x="9336173" y="4022774"/>
                  </a:cubicBezTo>
                  <a:lnTo>
                    <a:pt x="9340199" y="3969269"/>
                  </a:lnTo>
                  <a:cubicBezTo>
                    <a:pt x="9345071" y="3903904"/>
                    <a:pt x="9347358" y="3837081"/>
                    <a:pt x="9347557" y="3770070"/>
                  </a:cubicBezTo>
                  <a:cubicBezTo>
                    <a:pt x="9347656" y="3736518"/>
                    <a:pt x="9347209" y="3702871"/>
                    <a:pt x="9346364" y="3669036"/>
                  </a:cubicBezTo>
                  <a:lnTo>
                    <a:pt x="9344921" y="3619341"/>
                  </a:lnTo>
                  <a:lnTo>
                    <a:pt x="9344524" y="3607624"/>
                  </a:lnTo>
                  <a:lnTo>
                    <a:pt x="9343728" y="3594872"/>
                  </a:lnTo>
                  <a:lnTo>
                    <a:pt x="9342188" y="3569366"/>
                  </a:lnTo>
                  <a:lnTo>
                    <a:pt x="9339056" y="3518354"/>
                  </a:lnTo>
                  <a:cubicBezTo>
                    <a:pt x="9337914" y="3501319"/>
                    <a:pt x="9335874" y="3484236"/>
                    <a:pt x="9334334" y="3467155"/>
                  </a:cubicBezTo>
                  <a:lnTo>
                    <a:pt x="9329363" y="3415908"/>
                  </a:lnTo>
                  <a:lnTo>
                    <a:pt x="9328319" y="3404755"/>
                  </a:lnTo>
                  <a:lnTo>
                    <a:pt x="9327177" y="3394214"/>
                  </a:lnTo>
                  <a:lnTo>
                    <a:pt x="9324293" y="3370872"/>
                  </a:lnTo>
                  <a:lnTo>
                    <a:pt x="9320763" y="3344427"/>
                  </a:lnTo>
                  <a:lnTo>
                    <a:pt x="9317184" y="3315343"/>
                  </a:lnTo>
                  <a:cubicBezTo>
                    <a:pt x="9315594" y="3300991"/>
                    <a:pt x="9313506" y="3286404"/>
                    <a:pt x="9311021" y="3270309"/>
                  </a:cubicBezTo>
                  <a:lnTo>
                    <a:pt x="9302719" y="3219815"/>
                  </a:lnTo>
                  <a:cubicBezTo>
                    <a:pt x="9299936" y="3203157"/>
                    <a:pt x="9297003" y="3186498"/>
                    <a:pt x="9293970" y="3169887"/>
                  </a:cubicBezTo>
                  <a:cubicBezTo>
                    <a:pt x="9281891" y="3103393"/>
                    <a:pt x="9267674" y="3037182"/>
                    <a:pt x="9252065" y="2971205"/>
                  </a:cubicBezTo>
                  <a:cubicBezTo>
                    <a:pt x="9244261" y="2938265"/>
                    <a:pt x="9235959" y="2905371"/>
                    <a:pt x="9227211" y="2872571"/>
                  </a:cubicBezTo>
                  <a:lnTo>
                    <a:pt x="9220699" y="2848524"/>
                  </a:lnTo>
                  <a:lnTo>
                    <a:pt x="9213740" y="2824289"/>
                  </a:lnTo>
                  <a:cubicBezTo>
                    <a:pt x="9209216" y="2808147"/>
                    <a:pt x="9204345" y="2791866"/>
                    <a:pt x="9199374" y="2775536"/>
                  </a:cubicBezTo>
                  <a:cubicBezTo>
                    <a:pt x="9159855" y="2645184"/>
                    <a:pt x="9114272" y="2516197"/>
                    <a:pt x="9061829" y="2389515"/>
                  </a:cubicBezTo>
                  <a:cubicBezTo>
                    <a:pt x="9035582" y="2326175"/>
                    <a:pt x="9008043" y="2263258"/>
                    <a:pt x="8978865" y="2200953"/>
                  </a:cubicBezTo>
                  <a:lnTo>
                    <a:pt x="8956694" y="2154317"/>
                  </a:lnTo>
                  <a:lnTo>
                    <a:pt x="8934176" y="2108012"/>
                  </a:lnTo>
                  <a:cubicBezTo>
                    <a:pt x="8918915" y="2077189"/>
                    <a:pt x="8903157" y="2046130"/>
                    <a:pt x="8887151" y="2015448"/>
                  </a:cubicBezTo>
                  <a:cubicBezTo>
                    <a:pt x="8854988" y="1953989"/>
                    <a:pt x="8822082" y="1892908"/>
                    <a:pt x="8787533" y="1832625"/>
                  </a:cubicBezTo>
                  <a:lnTo>
                    <a:pt x="8761485" y="1787496"/>
                  </a:lnTo>
                  <a:lnTo>
                    <a:pt x="8734791" y="1741991"/>
                  </a:lnTo>
                  <a:cubicBezTo>
                    <a:pt x="8717047" y="1711921"/>
                    <a:pt x="8699200" y="1682461"/>
                    <a:pt x="8680808" y="1652910"/>
                  </a:cubicBezTo>
                  <a:cubicBezTo>
                    <a:pt x="8644322" y="1593756"/>
                    <a:pt x="8606194" y="1535216"/>
                    <a:pt x="8567024" y="1477004"/>
                  </a:cubicBezTo>
                  <a:lnTo>
                    <a:pt x="8537446" y="1433428"/>
                  </a:lnTo>
                  <a:lnTo>
                    <a:pt x="8507423" y="1389994"/>
                  </a:lnTo>
                  <a:cubicBezTo>
                    <a:pt x="8487390" y="1361382"/>
                    <a:pt x="8467158" y="1332817"/>
                    <a:pt x="8446529" y="1304393"/>
                  </a:cubicBezTo>
                  <a:cubicBezTo>
                    <a:pt x="8405271" y="1247595"/>
                    <a:pt x="8362718" y="1191218"/>
                    <a:pt x="8319224" y="1135124"/>
                  </a:cubicBezTo>
                  <a:lnTo>
                    <a:pt x="8286366" y="1093148"/>
                  </a:lnTo>
                  <a:lnTo>
                    <a:pt x="8270161" y="1072538"/>
                  </a:lnTo>
                  <a:lnTo>
                    <a:pt x="8253856" y="1052254"/>
                  </a:lnTo>
                  <a:cubicBezTo>
                    <a:pt x="8231636" y="1024773"/>
                    <a:pt x="8209117" y="997479"/>
                    <a:pt x="8186352" y="970373"/>
                  </a:cubicBezTo>
                  <a:cubicBezTo>
                    <a:pt x="8140917" y="916020"/>
                    <a:pt x="8094240" y="862515"/>
                    <a:pt x="8046768" y="809527"/>
                  </a:cubicBezTo>
                  <a:lnTo>
                    <a:pt x="8010927" y="769951"/>
                  </a:lnTo>
                  <a:lnTo>
                    <a:pt x="7974788" y="730751"/>
                  </a:lnTo>
                  <a:cubicBezTo>
                    <a:pt x="7950382" y="704587"/>
                    <a:pt x="7925824" y="678563"/>
                    <a:pt x="7901070" y="652823"/>
                  </a:cubicBezTo>
                  <a:cubicBezTo>
                    <a:pt x="7851510" y="601387"/>
                    <a:pt x="7801404" y="550612"/>
                    <a:pt x="7750054" y="501106"/>
                  </a:cubicBezTo>
                  <a:cubicBezTo>
                    <a:pt x="7698902" y="451742"/>
                    <a:pt x="7645913" y="403036"/>
                    <a:pt x="7592277" y="355319"/>
                  </a:cubicBezTo>
                  <a:cubicBezTo>
                    <a:pt x="7484856" y="259884"/>
                    <a:pt x="7373308" y="168402"/>
                    <a:pt x="7257734" y="81062"/>
                  </a:cubicBezTo>
                  <a:close/>
                  <a:moveTo>
                    <a:pt x="1892109" y="0"/>
                  </a:moveTo>
                  <a:lnTo>
                    <a:pt x="2298402" y="0"/>
                  </a:lnTo>
                  <a:lnTo>
                    <a:pt x="2135542" y="121879"/>
                  </a:lnTo>
                  <a:cubicBezTo>
                    <a:pt x="2078998" y="166378"/>
                    <a:pt x="2023659" y="212143"/>
                    <a:pt x="1969576" y="259084"/>
                  </a:cubicBezTo>
                  <a:cubicBezTo>
                    <a:pt x="1861309" y="352918"/>
                    <a:pt x="1758064" y="451412"/>
                    <a:pt x="1659938" y="553953"/>
                  </a:cubicBezTo>
                  <a:cubicBezTo>
                    <a:pt x="1266987" y="964444"/>
                    <a:pt x="953820" y="1435593"/>
                    <a:pt x="729383" y="1940578"/>
                  </a:cubicBezTo>
                  <a:cubicBezTo>
                    <a:pt x="673260" y="2066459"/>
                    <a:pt x="622855" y="2195070"/>
                    <a:pt x="578465" y="2324905"/>
                  </a:cubicBezTo>
                  <a:cubicBezTo>
                    <a:pt x="534125" y="2454785"/>
                    <a:pt x="496147" y="2586314"/>
                    <a:pt x="465080" y="2718973"/>
                  </a:cubicBezTo>
                  <a:cubicBezTo>
                    <a:pt x="449769" y="2785089"/>
                    <a:pt x="435850" y="2852289"/>
                    <a:pt x="423820" y="2919535"/>
                  </a:cubicBezTo>
                  <a:cubicBezTo>
                    <a:pt x="411840" y="2986829"/>
                    <a:pt x="401054" y="3054358"/>
                    <a:pt x="392355" y="3122169"/>
                  </a:cubicBezTo>
                  <a:cubicBezTo>
                    <a:pt x="374509" y="3257744"/>
                    <a:pt x="363424" y="3393978"/>
                    <a:pt x="358801" y="3531013"/>
                  </a:cubicBezTo>
                  <a:cubicBezTo>
                    <a:pt x="349009" y="3804941"/>
                    <a:pt x="366357" y="4079668"/>
                    <a:pt x="410350" y="4352324"/>
                  </a:cubicBezTo>
                  <a:cubicBezTo>
                    <a:pt x="421286" y="4420230"/>
                    <a:pt x="434209" y="4487758"/>
                    <a:pt x="449022" y="4555147"/>
                  </a:cubicBezTo>
                  <a:cubicBezTo>
                    <a:pt x="463737" y="4622534"/>
                    <a:pt x="480389" y="4689686"/>
                    <a:pt x="498882" y="4756463"/>
                  </a:cubicBezTo>
                  <a:cubicBezTo>
                    <a:pt x="517373" y="4823239"/>
                    <a:pt x="537704" y="4889733"/>
                    <a:pt x="559775" y="4955755"/>
                  </a:cubicBezTo>
                  <a:cubicBezTo>
                    <a:pt x="581946" y="5021873"/>
                    <a:pt x="605358" y="5087473"/>
                    <a:pt x="631406" y="5152084"/>
                  </a:cubicBezTo>
                  <a:cubicBezTo>
                    <a:pt x="734055" y="5411706"/>
                    <a:pt x="865188" y="5662668"/>
                    <a:pt x="1023461" y="5898055"/>
                  </a:cubicBezTo>
                  <a:cubicBezTo>
                    <a:pt x="1181487" y="6133676"/>
                    <a:pt x="1367051" y="6353345"/>
                    <a:pt x="1575880" y="6551744"/>
                  </a:cubicBezTo>
                  <a:cubicBezTo>
                    <a:pt x="1680269" y="6651014"/>
                    <a:pt x="1790338" y="6745037"/>
                    <a:pt x="1905228" y="6833566"/>
                  </a:cubicBezTo>
                  <a:lnTo>
                    <a:pt x="1938629" y="6858000"/>
                  </a:lnTo>
                  <a:lnTo>
                    <a:pt x="1368607" y="6858000"/>
                  </a:lnTo>
                  <a:lnTo>
                    <a:pt x="1115251" y="6594103"/>
                  </a:lnTo>
                  <a:cubicBezTo>
                    <a:pt x="418530" y="5794890"/>
                    <a:pt x="0" y="4770280"/>
                    <a:pt x="0" y="3653129"/>
                  </a:cubicBezTo>
                  <a:cubicBezTo>
                    <a:pt x="0" y="2216793"/>
                    <a:pt x="691856" y="933432"/>
                    <a:pt x="1777294" y="85415"/>
                  </a:cubicBez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lt1"/>
                </a:solidFill>
              </a:endParaRPr>
            </a:p>
          </p:txBody>
        </p:sp>
      </p:grpSp>
      <p:sp>
        <p:nvSpPr>
          <p:cNvPr id="3" name="Titre 2">
            <a:extLst>
              <a:ext uri="{FF2B5EF4-FFF2-40B4-BE49-F238E27FC236}">
                <a16:creationId xmlns:a16="http://schemas.microsoft.com/office/drawing/2014/main" id="{783698AC-87AF-40CE-5261-BA537F904FE7}"/>
              </a:ext>
            </a:extLst>
          </p:cNvPr>
          <p:cNvSpPr>
            <a:spLocks noGrp="1"/>
          </p:cNvSpPr>
          <p:nvPr>
            <p:ph type="title"/>
          </p:nvPr>
        </p:nvSpPr>
        <p:spPr>
          <a:xfrm>
            <a:off x="2146300" y="2043663"/>
            <a:ext cx="8039100" cy="2031055"/>
          </a:xfrm>
        </p:spPr>
        <p:txBody>
          <a:bodyPr vert="horz" lIns="91440" tIns="45720" rIns="91440" bIns="45720" rtlCol="0" anchor="b">
            <a:normAutofit/>
          </a:bodyPr>
          <a:lstStyle/>
          <a:p>
            <a:pPr algn="ctr"/>
            <a:r>
              <a:rPr lang="en-US" sz="5200" kern="1200" dirty="0">
                <a:solidFill>
                  <a:schemeClr val="tx2"/>
                </a:solidFill>
                <a:latin typeface="+mj-lt"/>
                <a:ea typeface="+mj-ea"/>
                <a:cs typeface="+mj-cs"/>
              </a:rPr>
              <a:t>TP 3.2- Spring Cloud Actuator</a:t>
            </a:r>
            <a:br>
              <a:rPr lang="en-US" sz="5200" kern="1200" dirty="0">
                <a:solidFill>
                  <a:schemeClr val="tx2"/>
                </a:solidFill>
                <a:latin typeface="+mj-lt"/>
                <a:ea typeface="+mj-ea"/>
                <a:cs typeface="+mj-cs"/>
              </a:rPr>
            </a:br>
            <a:br>
              <a:rPr lang="en-US" sz="5200" kern="1200" dirty="0">
                <a:solidFill>
                  <a:schemeClr val="tx2"/>
                </a:solidFill>
                <a:latin typeface="+mj-lt"/>
                <a:ea typeface="+mj-ea"/>
                <a:cs typeface="+mj-cs"/>
              </a:rPr>
            </a:br>
            <a:r>
              <a:rPr lang="fr-MA" sz="3100" dirty="0">
                <a:hlinkClick r:id="rId2"/>
              </a:rPr>
              <a:t>https://github.com/jeouit/JEE2</a:t>
            </a:r>
            <a:endParaRPr lang="en-US" sz="3100" kern="1200" dirty="0">
              <a:solidFill>
                <a:schemeClr val="tx2"/>
              </a:solidFill>
              <a:latin typeface="+mj-lt"/>
              <a:ea typeface="+mj-ea"/>
              <a:cs typeface="+mj-cs"/>
            </a:endParaRPr>
          </a:p>
        </p:txBody>
      </p:sp>
    </p:spTree>
    <p:extLst>
      <p:ext uri="{BB962C8B-B14F-4D97-AF65-F5344CB8AC3E}">
        <p14:creationId xmlns:p14="http://schemas.microsoft.com/office/powerpoint/2010/main" val="8993350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A292AEA-2528-46C0-B426-95822B6141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D8B7B198-E4DF-43CD-AD8C-1998843237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12" name="Freeform: Shape 11">
            <a:extLst>
              <a:ext uri="{FF2B5EF4-FFF2-40B4-BE49-F238E27FC236}">
                <a16:creationId xmlns:a16="http://schemas.microsoft.com/office/drawing/2014/main" id="{2BE67753-EA0E-4819-8D22-0B6600CF72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96934" y="3984"/>
            <a:ext cx="9376632" cy="6858000"/>
          </a:xfrm>
          <a:custGeom>
            <a:avLst/>
            <a:gdLst>
              <a:gd name="connsiteX0" fmla="*/ 1691615 w 9376632"/>
              <a:gd name="connsiteY0" fmla="*/ 0 h 6858000"/>
              <a:gd name="connsiteX1" fmla="*/ 7685017 w 9376632"/>
              <a:gd name="connsiteY1" fmla="*/ 0 h 6858000"/>
              <a:gd name="connsiteX2" fmla="*/ 7840634 w 9376632"/>
              <a:gd name="connsiteY2" fmla="*/ 134799 h 6858000"/>
              <a:gd name="connsiteX3" fmla="*/ 9376632 w 9376632"/>
              <a:gd name="connsiteY3" fmla="*/ 3605175 h 6858000"/>
              <a:gd name="connsiteX4" fmla="*/ 8158692 w 9376632"/>
              <a:gd name="connsiteY4" fmla="*/ 6757493 h 6858000"/>
              <a:gd name="connsiteX5" fmla="*/ 8062868 w 9376632"/>
              <a:gd name="connsiteY5" fmla="*/ 6858000 h 6858000"/>
              <a:gd name="connsiteX6" fmla="*/ 1313765 w 9376632"/>
              <a:gd name="connsiteY6" fmla="*/ 6858000 h 6858000"/>
              <a:gd name="connsiteX7" fmla="*/ 1217940 w 9376632"/>
              <a:gd name="connsiteY7" fmla="*/ 6757493 h 6858000"/>
              <a:gd name="connsiteX8" fmla="*/ 0 w 9376632"/>
              <a:gd name="connsiteY8" fmla="*/ 3605175 h 6858000"/>
              <a:gd name="connsiteX9" fmla="*/ 1535999 w 9376632"/>
              <a:gd name="connsiteY9" fmla="*/ 13479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76632" h="6858000">
                <a:moveTo>
                  <a:pt x="1691615" y="0"/>
                </a:moveTo>
                <a:lnTo>
                  <a:pt x="7685017" y="0"/>
                </a:lnTo>
                <a:lnTo>
                  <a:pt x="7840634" y="134799"/>
                </a:lnTo>
                <a:cubicBezTo>
                  <a:pt x="8784230" y="992423"/>
                  <a:pt x="9376632" y="2229618"/>
                  <a:pt x="9376632" y="3605175"/>
                </a:cubicBezTo>
                <a:cubicBezTo>
                  <a:pt x="9376632" y="4818903"/>
                  <a:pt x="8915419" y="5924908"/>
                  <a:pt x="8158692" y="6757493"/>
                </a:cubicBezTo>
                <a:lnTo>
                  <a:pt x="8062868" y="6858000"/>
                </a:lnTo>
                <a:lnTo>
                  <a:pt x="1313765" y="6858000"/>
                </a:lnTo>
                <a:lnTo>
                  <a:pt x="1217940" y="6757493"/>
                </a:lnTo>
                <a:cubicBezTo>
                  <a:pt x="461213" y="5924908"/>
                  <a:pt x="0" y="4818903"/>
                  <a:pt x="0" y="3605175"/>
                </a:cubicBezTo>
                <a:cubicBezTo>
                  <a:pt x="0" y="2229618"/>
                  <a:pt x="592403" y="992423"/>
                  <a:pt x="1535999" y="134799"/>
                </a:cubicBezTo>
                <a:close/>
              </a:path>
            </a:pathLst>
          </a:custGeom>
          <a:gradFill flip="none" rotWithShape="1">
            <a:gsLst>
              <a:gs pos="16000">
                <a:schemeClr val="accent6">
                  <a:alpha val="20000"/>
                </a:schemeClr>
              </a:gs>
              <a:gs pos="85000">
                <a:schemeClr val="accent1">
                  <a:alpha val="4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D76D63AC-0421-45EC-B383-E79A61A78C6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03402" y="3985"/>
            <a:ext cx="9772765" cy="6858000"/>
            <a:chOff x="1303402" y="36937"/>
            <a:chExt cx="9772765" cy="6858000"/>
          </a:xfrm>
          <a:solidFill>
            <a:schemeClr val="bg1">
              <a:alpha val="30000"/>
            </a:schemeClr>
          </a:solidFill>
        </p:grpSpPr>
        <p:sp>
          <p:nvSpPr>
            <p:cNvPr id="15" name="Freeform: Shape 14">
              <a:extLst>
                <a:ext uri="{FF2B5EF4-FFF2-40B4-BE49-F238E27FC236}">
                  <a16:creationId xmlns:a16="http://schemas.microsoft.com/office/drawing/2014/main" id="{B997A32E-7032-4107-9C8B-99DB59EDD5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60551" y="36937"/>
              <a:ext cx="9313016" cy="6858000"/>
            </a:xfrm>
            <a:custGeom>
              <a:avLst/>
              <a:gdLst>
                <a:gd name="connsiteX0" fmla="*/ 6993556 w 9313016"/>
                <a:gd name="connsiteY0" fmla="*/ 0 h 6858000"/>
                <a:gd name="connsiteX1" fmla="*/ 7358516 w 9313016"/>
                <a:gd name="connsiteY1" fmla="*/ 0 h 6858000"/>
                <a:gd name="connsiteX2" fmla="*/ 7475006 w 9313016"/>
                <a:gd name="connsiteY2" fmla="*/ 82722 h 6858000"/>
                <a:gd name="connsiteX3" fmla="*/ 7816357 w 9313016"/>
                <a:gd name="connsiteY3" fmla="*/ 358482 h 6858000"/>
                <a:gd name="connsiteX4" fmla="*/ 8421752 w 9313016"/>
                <a:gd name="connsiteY4" fmla="*/ 995405 h 6858000"/>
                <a:gd name="connsiteX5" fmla="*/ 8897059 w 9313016"/>
                <a:gd name="connsiteY5" fmla="*/ 1737211 h 6858000"/>
                <a:gd name="connsiteX6" fmla="*/ 9206633 w 9313016"/>
                <a:gd name="connsiteY6" fmla="*/ 2564460 h 6858000"/>
                <a:gd name="connsiteX7" fmla="*/ 9286787 w 9313016"/>
                <a:gd name="connsiteY7" fmla="*/ 3000164 h 6858000"/>
                <a:gd name="connsiteX8" fmla="*/ 9312914 w 9313016"/>
                <a:gd name="connsiteY8" fmla="*/ 3442493 h 6858000"/>
                <a:gd name="connsiteX9" fmla="*/ 9190562 w 9313016"/>
                <a:gd name="connsiteY9" fmla="*/ 4316686 h 6858000"/>
                <a:gd name="connsiteX10" fmla="*/ 9043416 w 9313016"/>
                <a:gd name="connsiteY10" fmla="*/ 4734917 h 6858000"/>
                <a:gd name="connsiteX11" fmla="*/ 8809657 w 9313016"/>
                <a:gd name="connsiteY11" fmla="*/ 5128718 h 6858000"/>
                <a:gd name="connsiteX12" fmla="*/ 8645997 w 9313016"/>
                <a:gd name="connsiteY12" fmla="*/ 5297441 h 6858000"/>
                <a:gd name="connsiteX13" fmla="*/ 8457787 w 9313016"/>
                <a:gd name="connsiteY13" fmla="*/ 5433763 h 6858000"/>
                <a:gd name="connsiteX14" fmla="*/ 8260803 w 9313016"/>
                <a:gd name="connsiteY14" fmla="*/ 5541237 h 6858000"/>
                <a:gd name="connsiteX15" fmla="*/ 8066136 w 9313016"/>
                <a:gd name="connsiteY15" fmla="*/ 5635704 h 6858000"/>
                <a:gd name="connsiteX16" fmla="*/ 7698638 w 9313016"/>
                <a:gd name="connsiteY16" fmla="*/ 5837163 h 6858000"/>
                <a:gd name="connsiteX17" fmla="*/ 7370135 w 9313016"/>
                <a:gd name="connsiteY17" fmla="*/ 6090081 h 6858000"/>
                <a:gd name="connsiteX18" fmla="*/ 7218897 w 9313016"/>
                <a:gd name="connsiteY18" fmla="*/ 6235860 h 6858000"/>
                <a:gd name="connsiteX19" fmla="*/ 7070665 w 9313016"/>
                <a:gd name="connsiteY19" fmla="*/ 6387205 h 6858000"/>
                <a:gd name="connsiteX20" fmla="*/ 6779035 w 9313016"/>
                <a:gd name="connsiteY20" fmla="*/ 6697100 h 6858000"/>
                <a:gd name="connsiteX21" fmla="*/ 6631837 w 9313016"/>
                <a:gd name="connsiteY21" fmla="*/ 6852239 h 6858000"/>
                <a:gd name="connsiteX22" fmla="*/ 6626221 w 9313016"/>
                <a:gd name="connsiteY22" fmla="*/ 6858000 h 6858000"/>
                <a:gd name="connsiteX23" fmla="*/ 6424725 w 9313016"/>
                <a:gd name="connsiteY23" fmla="*/ 6858000 h 6858000"/>
                <a:gd name="connsiteX24" fmla="*/ 6527382 w 9313016"/>
                <a:gd name="connsiteY24" fmla="*/ 6756333 h 6858000"/>
                <a:gd name="connsiteX25" fmla="*/ 6674233 w 9313016"/>
                <a:gd name="connsiteY25" fmla="*/ 6603450 h 6858000"/>
                <a:gd name="connsiteX26" fmla="*/ 6965813 w 9313016"/>
                <a:gd name="connsiteY26" fmla="*/ 6292932 h 6858000"/>
                <a:gd name="connsiteX27" fmla="*/ 7112961 w 9313016"/>
                <a:gd name="connsiteY27" fmla="*/ 6137505 h 6858000"/>
                <a:gd name="connsiteX28" fmla="*/ 7264790 w 9313016"/>
                <a:gd name="connsiteY28" fmla="*/ 5983710 h 6858000"/>
                <a:gd name="connsiteX29" fmla="*/ 7974595 w 9313016"/>
                <a:gd name="connsiteY29" fmla="*/ 5470773 h 6858000"/>
                <a:gd name="connsiteX30" fmla="*/ 8331591 w 9313016"/>
                <a:gd name="connsiteY30" fmla="*/ 5254048 h 6858000"/>
                <a:gd name="connsiteX31" fmla="*/ 8599807 w 9313016"/>
                <a:gd name="connsiteY31" fmla="*/ 4980010 h 6858000"/>
                <a:gd name="connsiteX32" fmla="*/ 8766474 w 9313016"/>
                <a:gd name="connsiteY32" fmla="*/ 4631524 h 6858000"/>
                <a:gd name="connsiteX33" fmla="*/ 8865755 w 9313016"/>
                <a:gd name="connsiteY33" fmla="*/ 4244445 h 6858000"/>
                <a:gd name="connsiteX34" fmla="*/ 8882911 w 9313016"/>
                <a:gd name="connsiteY34" fmla="*/ 4145659 h 6858000"/>
                <a:gd name="connsiteX35" fmla="*/ 8897403 w 9313016"/>
                <a:gd name="connsiteY35" fmla="*/ 4046633 h 6858000"/>
                <a:gd name="connsiteX36" fmla="*/ 8908298 w 9313016"/>
                <a:gd name="connsiteY36" fmla="*/ 3947271 h 6858000"/>
                <a:gd name="connsiteX37" fmla="*/ 8916184 w 9313016"/>
                <a:gd name="connsiteY37" fmla="*/ 3847765 h 6858000"/>
                <a:gd name="connsiteX38" fmla="*/ 8920670 w 9313016"/>
                <a:gd name="connsiteY38" fmla="*/ 3449597 h 6858000"/>
                <a:gd name="connsiteX39" fmla="*/ 8914607 w 9313016"/>
                <a:gd name="connsiteY39" fmla="*/ 3350283 h 6858000"/>
                <a:gd name="connsiteX40" fmla="*/ 8905340 w 9313016"/>
                <a:gd name="connsiteY40" fmla="*/ 3251209 h 6858000"/>
                <a:gd name="connsiteX41" fmla="*/ 8893854 w 9313016"/>
                <a:gd name="connsiteY41" fmla="*/ 3152376 h 6858000"/>
                <a:gd name="connsiteX42" fmla="*/ 8879706 w 9313016"/>
                <a:gd name="connsiteY42" fmla="*/ 3053878 h 6858000"/>
                <a:gd name="connsiteX43" fmla="*/ 8797531 w 9313016"/>
                <a:gd name="connsiteY43" fmla="*/ 2663966 h 6858000"/>
                <a:gd name="connsiteX44" fmla="*/ 8520442 w 9313016"/>
                <a:gd name="connsiteY44" fmla="*/ 1911983 h 6858000"/>
                <a:gd name="connsiteX45" fmla="*/ 8332626 w 9313016"/>
                <a:gd name="connsiteY45" fmla="*/ 1553608 h 6858000"/>
                <a:gd name="connsiteX46" fmla="*/ 8116317 w 9313016"/>
                <a:gd name="connsiteY46" fmla="*/ 1208529 h 6858000"/>
                <a:gd name="connsiteX47" fmla="*/ 7873293 w 9313016"/>
                <a:gd name="connsiteY47" fmla="*/ 878284 h 6858000"/>
                <a:gd name="connsiteX48" fmla="*/ 7604337 w 9313016"/>
                <a:gd name="connsiteY48" fmla="*/ 565125 h 6858000"/>
                <a:gd name="connsiteX49" fmla="*/ 7311128 w 9313016"/>
                <a:gd name="connsiteY49" fmla="*/ 270591 h 6858000"/>
                <a:gd name="connsiteX50" fmla="*/ 1752019 w 9313016"/>
                <a:gd name="connsiteY50" fmla="*/ 0 h 6858000"/>
                <a:gd name="connsiteX51" fmla="*/ 2155804 w 9313016"/>
                <a:gd name="connsiteY51" fmla="*/ 0 h 6858000"/>
                <a:gd name="connsiteX52" fmla="*/ 2103975 w 9313016"/>
                <a:gd name="connsiteY52" fmla="*/ 40789 h 6858000"/>
                <a:gd name="connsiteX53" fmla="*/ 1656310 w 9313016"/>
                <a:gd name="connsiteY53" fmla="*/ 470035 h 6858000"/>
                <a:gd name="connsiteX54" fmla="*/ 806013 w 9313016"/>
                <a:gd name="connsiteY54" fmla="*/ 1841133 h 6858000"/>
                <a:gd name="connsiteX55" fmla="*/ 580685 w 9313016"/>
                <a:gd name="connsiteY55" fmla="*/ 2606364 h 6858000"/>
                <a:gd name="connsiteX56" fmla="*/ 503489 w 9313016"/>
                <a:gd name="connsiteY56" fmla="*/ 3397276 h 6858000"/>
                <a:gd name="connsiteX57" fmla="*/ 570135 w 9313016"/>
                <a:gd name="connsiteY57" fmla="*/ 4188235 h 6858000"/>
                <a:gd name="connsiteX58" fmla="*/ 783387 w 9313016"/>
                <a:gd name="connsiteY58" fmla="*/ 4953850 h 6858000"/>
                <a:gd name="connsiteX59" fmla="*/ 1628014 w 9313016"/>
                <a:gd name="connsiteY59" fmla="*/ 6308245 h 6858000"/>
                <a:gd name="connsiteX60" fmla="*/ 2235998 w 9313016"/>
                <a:gd name="connsiteY60" fmla="*/ 6844829 h 6858000"/>
                <a:gd name="connsiteX61" fmla="*/ 2255028 w 9313016"/>
                <a:gd name="connsiteY61" fmla="*/ 6858000 h 6858000"/>
                <a:gd name="connsiteX62" fmla="*/ 1578787 w 9313016"/>
                <a:gd name="connsiteY62" fmla="*/ 6858000 h 6858000"/>
                <a:gd name="connsiteX63" fmla="*/ 1465153 w 9313016"/>
                <a:gd name="connsiteY63" fmla="*/ 6759050 h 6858000"/>
                <a:gd name="connsiteX64" fmla="*/ 1303650 w 9313016"/>
                <a:gd name="connsiteY64" fmla="*/ 6604267 h 6858000"/>
                <a:gd name="connsiteX65" fmla="*/ 323708 w 9313016"/>
                <a:gd name="connsiteY65" fmla="*/ 5126365 h 6858000"/>
                <a:gd name="connsiteX66" fmla="*/ 872 w 9313016"/>
                <a:gd name="connsiteY66" fmla="*/ 3391228 h 6858000"/>
                <a:gd name="connsiteX67" fmla="*/ 105428 w 9313016"/>
                <a:gd name="connsiteY67" fmla="*/ 2511899 h 6858000"/>
                <a:gd name="connsiteX68" fmla="*/ 384933 w 9313016"/>
                <a:gd name="connsiteY68" fmla="*/ 1670971 h 6858000"/>
                <a:gd name="connsiteX69" fmla="*/ 1433593 w 9313016"/>
                <a:gd name="connsiteY69" fmla="*/ 256095 h 6858000"/>
                <a:gd name="connsiteX70" fmla="*/ 1602664 w 9313016"/>
                <a:gd name="connsiteY70" fmla="*/ 1137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9313016" h="6858000">
                  <a:moveTo>
                    <a:pt x="6993556" y="0"/>
                  </a:moveTo>
                  <a:lnTo>
                    <a:pt x="7358516" y="0"/>
                  </a:lnTo>
                  <a:lnTo>
                    <a:pt x="7475006" y="82722"/>
                  </a:lnTo>
                  <a:cubicBezTo>
                    <a:pt x="7592423" y="169778"/>
                    <a:pt x="7706366" y="261748"/>
                    <a:pt x="7816357" y="358482"/>
                  </a:cubicBezTo>
                  <a:cubicBezTo>
                    <a:pt x="8036559" y="551589"/>
                    <a:pt x="8239655" y="764905"/>
                    <a:pt x="8421752" y="995405"/>
                  </a:cubicBezTo>
                  <a:cubicBezTo>
                    <a:pt x="8604736" y="1225282"/>
                    <a:pt x="8763567" y="1474646"/>
                    <a:pt x="8897059" y="1737211"/>
                  </a:cubicBezTo>
                  <a:cubicBezTo>
                    <a:pt x="9029909" y="2000162"/>
                    <a:pt x="9134317" y="2277990"/>
                    <a:pt x="9206633" y="2564460"/>
                  </a:cubicBezTo>
                  <a:cubicBezTo>
                    <a:pt x="9242322" y="2707791"/>
                    <a:pt x="9269041" y="2853474"/>
                    <a:pt x="9286787" y="3000164"/>
                  </a:cubicBezTo>
                  <a:cubicBezTo>
                    <a:pt x="9304977" y="3146856"/>
                    <a:pt x="9314097" y="3294698"/>
                    <a:pt x="9312914" y="3442493"/>
                  </a:cubicBezTo>
                  <a:cubicBezTo>
                    <a:pt x="9309906" y="3737987"/>
                    <a:pt x="9270717" y="4033288"/>
                    <a:pt x="9190562" y="4316686"/>
                  </a:cubicBezTo>
                  <a:cubicBezTo>
                    <a:pt x="9150486" y="4458240"/>
                    <a:pt x="9103951" y="4597587"/>
                    <a:pt x="9043416" y="4734917"/>
                  </a:cubicBezTo>
                  <a:cubicBezTo>
                    <a:pt x="8982980" y="4871817"/>
                    <a:pt x="8908740" y="5007131"/>
                    <a:pt x="8809657" y="5128718"/>
                  </a:cubicBezTo>
                  <a:cubicBezTo>
                    <a:pt x="8760312" y="5189247"/>
                    <a:pt x="8706137" y="5246945"/>
                    <a:pt x="8645997" y="5297441"/>
                  </a:cubicBezTo>
                  <a:cubicBezTo>
                    <a:pt x="8586252" y="5348274"/>
                    <a:pt x="8522809" y="5393730"/>
                    <a:pt x="8457787" y="5433763"/>
                  </a:cubicBezTo>
                  <a:cubicBezTo>
                    <a:pt x="8392816" y="5474132"/>
                    <a:pt x="8326219" y="5508213"/>
                    <a:pt x="8260803" y="5541237"/>
                  </a:cubicBezTo>
                  <a:cubicBezTo>
                    <a:pt x="8195289" y="5574071"/>
                    <a:pt x="8130023" y="5604838"/>
                    <a:pt x="8066136" y="5635704"/>
                  </a:cubicBezTo>
                  <a:cubicBezTo>
                    <a:pt x="7938313" y="5697433"/>
                    <a:pt x="7815222" y="5762186"/>
                    <a:pt x="7698638" y="5837163"/>
                  </a:cubicBezTo>
                  <a:cubicBezTo>
                    <a:pt x="7582449" y="5912381"/>
                    <a:pt x="7471881" y="5996094"/>
                    <a:pt x="7370135" y="6090081"/>
                  </a:cubicBezTo>
                  <a:cubicBezTo>
                    <a:pt x="7319460" y="6136593"/>
                    <a:pt x="7268881" y="6186082"/>
                    <a:pt x="7218897" y="6235860"/>
                  </a:cubicBezTo>
                  <a:cubicBezTo>
                    <a:pt x="7168763" y="6285493"/>
                    <a:pt x="7119665" y="6336229"/>
                    <a:pt x="7070665" y="6387205"/>
                  </a:cubicBezTo>
                  <a:cubicBezTo>
                    <a:pt x="6972715" y="6489208"/>
                    <a:pt x="6876195" y="6593131"/>
                    <a:pt x="6779035" y="6697100"/>
                  </a:cubicBezTo>
                  <a:cubicBezTo>
                    <a:pt x="6730379" y="6748989"/>
                    <a:pt x="6681528" y="6800878"/>
                    <a:pt x="6631837" y="6852239"/>
                  </a:cubicBezTo>
                  <a:lnTo>
                    <a:pt x="6626221" y="6858000"/>
                  </a:lnTo>
                  <a:lnTo>
                    <a:pt x="6424725" y="6858000"/>
                  </a:lnTo>
                  <a:lnTo>
                    <a:pt x="6527382" y="6756333"/>
                  </a:lnTo>
                  <a:cubicBezTo>
                    <a:pt x="6576726" y="6705932"/>
                    <a:pt x="6625480" y="6654811"/>
                    <a:pt x="6674233" y="6603450"/>
                  </a:cubicBezTo>
                  <a:cubicBezTo>
                    <a:pt x="6771788" y="6500920"/>
                    <a:pt x="6868309" y="6396757"/>
                    <a:pt x="6965813" y="6292932"/>
                  </a:cubicBezTo>
                  <a:lnTo>
                    <a:pt x="7112961" y="6137505"/>
                  </a:lnTo>
                  <a:cubicBezTo>
                    <a:pt x="7162354" y="6085808"/>
                    <a:pt x="7211945" y="6034640"/>
                    <a:pt x="7264790" y="5983710"/>
                  </a:cubicBezTo>
                  <a:cubicBezTo>
                    <a:pt x="7472373" y="5779130"/>
                    <a:pt x="7721610" y="5610648"/>
                    <a:pt x="7974595" y="5470773"/>
                  </a:cubicBezTo>
                  <a:cubicBezTo>
                    <a:pt x="8099903" y="5399395"/>
                    <a:pt x="8224127" y="5332529"/>
                    <a:pt x="8331591" y="5254048"/>
                  </a:cubicBezTo>
                  <a:cubicBezTo>
                    <a:pt x="8439351" y="5176047"/>
                    <a:pt x="8529660" y="5085949"/>
                    <a:pt x="8599807" y="4980010"/>
                  </a:cubicBezTo>
                  <a:cubicBezTo>
                    <a:pt x="8671187" y="4875128"/>
                    <a:pt x="8723982" y="4756086"/>
                    <a:pt x="8766474" y="4631524"/>
                  </a:cubicBezTo>
                  <a:cubicBezTo>
                    <a:pt x="8808968" y="4507010"/>
                    <a:pt x="8840615" y="4375872"/>
                    <a:pt x="8865755" y="4244445"/>
                  </a:cubicBezTo>
                  <a:cubicBezTo>
                    <a:pt x="8871375" y="4211468"/>
                    <a:pt x="8878129" y="4178731"/>
                    <a:pt x="8882911" y="4145659"/>
                  </a:cubicBezTo>
                  <a:lnTo>
                    <a:pt x="8897403" y="4046633"/>
                  </a:lnTo>
                  <a:lnTo>
                    <a:pt x="8908298" y="3947271"/>
                  </a:lnTo>
                  <a:cubicBezTo>
                    <a:pt x="8912389" y="3914247"/>
                    <a:pt x="8913425" y="3880886"/>
                    <a:pt x="8916184" y="3847765"/>
                  </a:cubicBezTo>
                  <a:cubicBezTo>
                    <a:pt x="8925797" y="3715091"/>
                    <a:pt x="8925945" y="3582127"/>
                    <a:pt x="8920670" y="3449597"/>
                  </a:cubicBezTo>
                  <a:lnTo>
                    <a:pt x="8914607" y="3350283"/>
                  </a:lnTo>
                  <a:cubicBezTo>
                    <a:pt x="8911995" y="3317211"/>
                    <a:pt x="8908348" y="3284233"/>
                    <a:pt x="8905340" y="3251209"/>
                  </a:cubicBezTo>
                  <a:cubicBezTo>
                    <a:pt x="8902628" y="3218185"/>
                    <a:pt x="8897551" y="3185305"/>
                    <a:pt x="8893854" y="3152376"/>
                  </a:cubicBezTo>
                  <a:cubicBezTo>
                    <a:pt x="8890305" y="3119399"/>
                    <a:pt x="8884932" y="3086662"/>
                    <a:pt x="8879706" y="3053878"/>
                  </a:cubicBezTo>
                  <a:cubicBezTo>
                    <a:pt x="8858707" y="2922835"/>
                    <a:pt x="8831249" y="2792705"/>
                    <a:pt x="8797531" y="2663966"/>
                  </a:cubicBezTo>
                  <a:cubicBezTo>
                    <a:pt x="8728616" y="2406777"/>
                    <a:pt x="8635497" y="2155109"/>
                    <a:pt x="8520442" y="1911983"/>
                  </a:cubicBezTo>
                  <a:cubicBezTo>
                    <a:pt x="8462667" y="1790541"/>
                    <a:pt x="8400112" y="1670923"/>
                    <a:pt x="8332626" y="1553608"/>
                  </a:cubicBezTo>
                  <a:cubicBezTo>
                    <a:pt x="8265683" y="1436006"/>
                    <a:pt x="8192973" y="1321188"/>
                    <a:pt x="8116317" y="1208529"/>
                  </a:cubicBezTo>
                  <a:cubicBezTo>
                    <a:pt x="8039811" y="1095776"/>
                    <a:pt x="7958079" y="986094"/>
                    <a:pt x="7873293" y="878284"/>
                  </a:cubicBezTo>
                  <a:cubicBezTo>
                    <a:pt x="7787814" y="771002"/>
                    <a:pt x="7697999" y="666551"/>
                    <a:pt x="7604337" y="565125"/>
                  </a:cubicBezTo>
                  <a:cubicBezTo>
                    <a:pt x="7510479" y="463891"/>
                    <a:pt x="7413367" y="364818"/>
                    <a:pt x="7311128" y="270591"/>
                  </a:cubicBezTo>
                  <a:close/>
                  <a:moveTo>
                    <a:pt x="1752019" y="0"/>
                  </a:moveTo>
                  <a:lnTo>
                    <a:pt x="2155804" y="0"/>
                  </a:lnTo>
                  <a:lnTo>
                    <a:pt x="2103975" y="40789"/>
                  </a:lnTo>
                  <a:cubicBezTo>
                    <a:pt x="1943592" y="173585"/>
                    <a:pt x="1793955" y="317500"/>
                    <a:pt x="1656310" y="470035"/>
                  </a:cubicBezTo>
                  <a:cubicBezTo>
                    <a:pt x="1288172" y="876939"/>
                    <a:pt x="1002998" y="1344708"/>
                    <a:pt x="806013" y="1841133"/>
                  </a:cubicBezTo>
                  <a:cubicBezTo>
                    <a:pt x="707818" y="2089538"/>
                    <a:pt x="630868" y="2345480"/>
                    <a:pt x="580685" y="2606364"/>
                  </a:cubicBezTo>
                  <a:cubicBezTo>
                    <a:pt x="530749" y="2867250"/>
                    <a:pt x="504868" y="3132119"/>
                    <a:pt x="503489" y="3397276"/>
                  </a:cubicBezTo>
                  <a:cubicBezTo>
                    <a:pt x="501467" y="3662434"/>
                    <a:pt x="524093" y="3927351"/>
                    <a:pt x="570135" y="4188235"/>
                  </a:cubicBezTo>
                  <a:cubicBezTo>
                    <a:pt x="615734" y="4449264"/>
                    <a:pt x="688642" y="4705493"/>
                    <a:pt x="783387" y="4953850"/>
                  </a:cubicBezTo>
                  <a:cubicBezTo>
                    <a:pt x="974357" y="5449796"/>
                    <a:pt x="1259630" y="5913773"/>
                    <a:pt x="1628014" y="6308245"/>
                  </a:cubicBezTo>
                  <a:cubicBezTo>
                    <a:pt x="1812182" y="6505481"/>
                    <a:pt x="2016215" y="6685052"/>
                    <a:pt x="2235998" y="6844829"/>
                  </a:cubicBezTo>
                  <a:lnTo>
                    <a:pt x="2255028" y="6858000"/>
                  </a:lnTo>
                  <a:lnTo>
                    <a:pt x="1578787" y="6858000"/>
                  </a:lnTo>
                  <a:lnTo>
                    <a:pt x="1465153" y="6759050"/>
                  </a:lnTo>
                  <a:cubicBezTo>
                    <a:pt x="1410086" y="6708726"/>
                    <a:pt x="1356236" y="6657104"/>
                    <a:pt x="1303650" y="6604267"/>
                  </a:cubicBezTo>
                  <a:cubicBezTo>
                    <a:pt x="883506" y="6181043"/>
                    <a:pt x="548150" y="5676072"/>
                    <a:pt x="323708" y="5126365"/>
                  </a:cubicBezTo>
                  <a:cubicBezTo>
                    <a:pt x="97737" y="4577139"/>
                    <a:pt x="-10958" y="3981927"/>
                    <a:pt x="872" y="3391228"/>
                  </a:cubicBezTo>
                  <a:cubicBezTo>
                    <a:pt x="5951" y="3095783"/>
                    <a:pt x="40506" y="2800528"/>
                    <a:pt x="105428" y="2511899"/>
                  </a:cubicBezTo>
                  <a:cubicBezTo>
                    <a:pt x="170104" y="2223317"/>
                    <a:pt x="262089" y="1940399"/>
                    <a:pt x="384933" y="1670971"/>
                  </a:cubicBezTo>
                  <a:cubicBezTo>
                    <a:pt x="629092" y="1131344"/>
                    <a:pt x="991955" y="646919"/>
                    <a:pt x="1433593" y="256095"/>
                  </a:cubicBezTo>
                  <a:cubicBezTo>
                    <a:pt x="1488791" y="207206"/>
                    <a:pt x="1545179" y="159733"/>
                    <a:pt x="1602664" y="11370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Shape 15">
              <a:extLst>
                <a:ext uri="{FF2B5EF4-FFF2-40B4-BE49-F238E27FC236}">
                  <a16:creationId xmlns:a16="http://schemas.microsoft.com/office/drawing/2014/main" id="{943BB27F-1470-42CA-91FF-D94BC691C8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59468" y="36937"/>
              <a:ext cx="9065550" cy="6858000"/>
            </a:xfrm>
            <a:custGeom>
              <a:avLst/>
              <a:gdLst>
                <a:gd name="connsiteX0" fmla="*/ 1839951 w 9065550"/>
                <a:gd name="connsiteY0" fmla="*/ 0 h 6858000"/>
                <a:gd name="connsiteX1" fmla="*/ 6979427 w 9065550"/>
                <a:gd name="connsiteY1" fmla="*/ 0 h 6858000"/>
                <a:gd name="connsiteX2" fmla="*/ 6989586 w 9065550"/>
                <a:gd name="connsiteY2" fmla="*/ 6825 h 6858000"/>
                <a:gd name="connsiteX3" fmla="*/ 8932062 w 9065550"/>
                <a:gd name="connsiteY3" fmla="*/ 4580835 h 6858000"/>
                <a:gd name="connsiteX4" fmla="*/ 7166294 w 9065550"/>
                <a:gd name="connsiteY4" fmla="*/ 6259703 h 6858000"/>
                <a:gd name="connsiteX5" fmla="*/ 6868878 w 9065550"/>
                <a:gd name="connsiteY5" fmla="*/ 6564765 h 6858000"/>
                <a:gd name="connsiteX6" fmla="*/ 6591881 w 9065550"/>
                <a:gd name="connsiteY6" fmla="*/ 6858000 h 6858000"/>
                <a:gd name="connsiteX7" fmla="*/ 5184648 w 9065550"/>
                <a:gd name="connsiteY7" fmla="*/ 6858000 h 6858000"/>
                <a:gd name="connsiteX8" fmla="*/ 5244877 w 9065550"/>
                <a:gd name="connsiteY8" fmla="*/ 6817615 h 6858000"/>
                <a:gd name="connsiteX9" fmla="*/ 6033853 w 9065550"/>
                <a:gd name="connsiteY9" fmla="*/ 6069135 h 6858000"/>
                <a:gd name="connsiteX10" fmla="*/ 6480248 w 9065550"/>
                <a:gd name="connsiteY10" fmla="*/ 5607082 h 6858000"/>
                <a:gd name="connsiteX11" fmla="*/ 7551502 w 9065550"/>
                <a:gd name="connsiteY11" fmla="*/ 4859004 h 6858000"/>
                <a:gd name="connsiteX12" fmla="*/ 7844227 w 9065550"/>
                <a:gd name="connsiteY12" fmla="*/ 4683074 h 6858000"/>
                <a:gd name="connsiteX13" fmla="*/ 8005810 w 9065550"/>
                <a:gd name="connsiteY13" fmla="*/ 4330239 h 6858000"/>
                <a:gd name="connsiteX14" fmla="*/ 8016191 w 9065550"/>
                <a:gd name="connsiteY14" fmla="*/ 2956574 h 6858000"/>
                <a:gd name="connsiteX15" fmla="*/ 7346424 w 9065550"/>
                <a:gd name="connsiteY15" fmla="*/ 1636739 h 6858000"/>
                <a:gd name="connsiteX16" fmla="*/ 5995751 w 9065550"/>
                <a:gd name="connsiteY16" fmla="*/ 493319 h 6858000"/>
                <a:gd name="connsiteX17" fmla="*/ 4494836 w 9065550"/>
                <a:gd name="connsiteY17" fmla="*/ 75383 h 6858000"/>
                <a:gd name="connsiteX18" fmla="*/ 2002499 w 9065550"/>
                <a:gd name="connsiteY18" fmla="*/ 1094261 h 6858000"/>
                <a:gd name="connsiteX19" fmla="*/ 1241306 w 9065550"/>
                <a:gd name="connsiteY19" fmla="*/ 2206935 h 6858000"/>
                <a:gd name="connsiteX20" fmla="*/ 961736 w 9065550"/>
                <a:gd name="connsiteY20" fmla="*/ 3573719 h 6858000"/>
                <a:gd name="connsiteX21" fmla="*/ 1193878 w 9065550"/>
                <a:gd name="connsiteY21" fmla="*/ 4824208 h 6858000"/>
                <a:gd name="connsiteX22" fmla="*/ 1832096 w 9065550"/>
                <a:gd name="connsiteY22" fmla="*/ 5873050 h 6858000"/>
                <a:gd name="connsiteX23" fmla="*/ 3010752 w 9065550"/>
                <a:gd name="connsiteY23" fmla="*/ 6749475 h 6858000"/>
                <a:gd name="connsiteX24" fmla="*/ 3187037 w 9065550"/>
                <a:gd name="connsiteY24" fmla="*/ 6824756 h 6858000"/>
                <a:gd name="connsiteX25" fmla="*/ 3278211 w 9065550"/>
                <a:gd name="connsiteY25" fmla="*/ 6858000 h 6858000"/>
                <a:gd name="connsiteX26" fmla="*/ 1480830 w 9065550"/>
                <a:gd name="connsiteY26" fmla="*/ 6858000 h 6858000"/>
                <a:gd name="connsiteX27" fmla="*/ 1427607 w 9065550"/>
                <a:gd name="connsiteY27" fmla="*/ 6811515 h 6858000"/>
                <a:gd name="connsiteX28" fmla="*/ 1100739 w 9065550"/>
                <a:gd name="connsiteY28" fmla="*/ 6477651 h 6858000"/>
                <a:gd name="connsiteX29" fmla="*/ 0 w 9065550"/>
                <a:gd name="connsiteY29" fmla="*/ 3573620 h 6858000"/>
                <a:gd name="connsiteX30" fmla="*/ 1805513 w 9065550"/>
                <a:gd name="connsiteY30"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065550" h="6858000">
                  <a:moveTo>
                    <a:pt x="1839951" y="0"/>
                  </a:moveTo>
                  <a:lnTo>
                    <a:pt x="6979427" y="0"/>
                  </a:lnTo>
                  <a:lnTo>
                    <a:pt x="6989586" y="6825"/>
                  </a:lnTo>
                  <a:cubicBezTo>
                    <a:pt x="8438828" y="1031353"/>
                    <a:pt x="9439169" y="2823601"/>
                    <a:pt x="8932062" y="4580835"/>
                  </a:cubicBezTo>
                  <a:cubicBezTo>
                    <a:pt x="8592517" y="5757293"/>
                    <a:pt x="7979652" y="5458140"/>
                    <a:pt x="7166294" y="6259703"/>
                  </a:cubicBezTo>
                  <a:cubicBezTo>
                    <a:pt x="7064618" y="6359905"/>
                    <a:pt x="6966014" y="6462297"/>
                    <a:pt x="6868878" y="6564765"/>
                  </a:cubicBezTo>
                  <a:lnTo>
                    <a:pt x="6591881" y="6858000"/>
                  </a:lnTo>
                  <a:lnTo>
                    <a:pt x="5184648" y="6858000"/>
                  </a:lnTo>
                  <a:lnTo>
                    <a:pt x="5244877" y="6817615"/>
                  </a:lnTo>
                  <a:cubicBezTo>
                    <a:pt x="5481027" y="6649287"/>
                    <a:pt x="5723665" y="6398593"/>
                    <a:pt x="6033853" y="6069135"/>
                  </a:cubicBezTo>
                  <a:cubicBezTo>
                    <a:pt x="6175680" y="5918484"/>
                    <a:pt x="6322395" y="5762660"/>
                    <a:pt x="6480248" y="5607082"/>
                  </a:cubicBezTo>
                  <a:cubicBezTo>
                    <a:pt x="6893276" y="5200077"/>
                    <a:pt x="7273697" y="5002920"/>
                    <a:pt x="7551502" y="4859004"/>
                  </a:cubicBezTo>
                  <a:cubicBezTo>
                    <a:pt x="7687884" y="4788339"/>
                    <a:pt x="7795540" y="4732559"/>
                    <a:pt x="7844227" y="4683074"/>
                  </a:cubicBezTo>
                  <a:cubicBezTo>
                    <a:pt x="7898759" y="4627636"/>
                    <a:pt x="7956165" y="4502313"/>
                    <a:pt x="8005810" y="4330239"/>
                  </a:cubicBezTo>
                  <a:cubicBezTo>
                    <a:pt x="8132968" y="3889611"/>
                    <a:pt x="8136446" y="3427460"/>
                    <a:pt x="8016191" y="2956574"/>
                  </a:cubicBezTo>
                  <a:cubicBezTo>
                    <a:pt x="7900876" y="2505064"/>
                    <a:pt x="7669287" y="2048671"/>
                    <a:pt x="7346424" y="1636739"/>
                  </a:cubicBezTo>
                  <a:cubicBezTo>
                    <a:pt x="6979764" y="1168830"/>
                    <a:pt x="6512706" y="773489"/>
                    <a:pt x="5995751" y="493319"/>
                  </a:cubicBezTo>
                  <a:cubicBezTo>
                    <a:pt x="5491195" y="219884"/>
                    <a:pt x="4972174" y="75383"/>
                    <a:pt x="4494836" y="75383"/>
                  </a:cubicBezTo>
                  <a:cubicBezTo>
                    <a:pt x="3554318" y="75383"/>
                    <a:pt x="2669191" y="437197"/>
                    <a:pt x="2002499" y="1094261"/>
                  </a:cubicBezTo>
                  <a:cubicBezTo>
                    <a:pt x="1676360" y="1415667"/>
                    <a:pt x="1420225" y="1790023"/>
                    <a:pt x="1241306" y="2206935"/>
                  </a:cubicBezTo>
                  <a:cubicBezTo>
                    <a:pt x="1055782" y="2639169"/>
                    <a:pt x="961736" y="3099027"/>
                    <a:pt x="961736" y="3573719"/>
                  </a:cubicBezTo>
                  <a:cubicBezTo>
                    <a:pt x="961736" y="4005124"/>
                    <a:pt x="1039805" y="4425841"/>
                    <a:pt x="1193878" y="4824208"/>
                  </a:cubicBezTo>
                  <a:cubicBezTo>
                    <a:pt x="1342457" y="5208423"/>
                    <a:pt x="1557214" y="5561306"/>
                    <a:pt x="1832096" y="5873050"/>
                  </a:cubicBezTo>
                  <a:cubicBezTo>
                    <a:pt x="2157126" y="6241599"/>
                    <a:pt x="2564661" y="6544656"/>
                    <a:pt x="3010752" y="6749475"/>
                  </a:cubicBezTo>
                  <a:cubicBezTo>
                    <a:pt x="3069003" y="6776219"/>
                    <a:pt x="3127773" y="6801314"/>
                    <a:pt x="3187037" y="6824756"/>
                  </a:cubicBezTo>
                  <a:lnTo>
                    <a:pt x="3278211" y="6858000"/>
                  </a:lnTo>
                  <a:lnTo>
                    <a:pt x="1480830" y="6858000"/>
                  </a:lnTo>
                  <a:lnTo>
                    <a:pt x="1427607" y="6811515"/>
                  </a:lnTo>
                  <a:cubicBezTo>
                    <a:pt x="1312870" y="6705919"/>
                    <a:pt x="1203751" y="6594470"/>
                    <a:pt x="1100739" y="6477651"/>
                  </a:cubicBezTo>
                  <a:cubicBezTo>
                    <a:pt x="415045" y="5700097"/>
                    <a:pt x="0" y="4684635"/>
                    <a:pt x="0" y="3573620"/>
                  </a:cubicBezTo>
                  <a:cubicBezTo>
                    <a:pt x="0" y="2121118"/>
                    <a:pt x="709459" y="831902"/>
                    <a:pt x="1805513" y="2413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Freeform: Shape 16">
              <a:extLst>
                <a:ext uri="{FF2B5EF4-FFF2-40B4-BE49-F238E27FC236}">
                  <a16:creationId xmlns:a16="http://schemas.microsoft.com/office/drawing/2014/main" id="{E997B002-17FD-47B3-A06A-76802FE15C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48217" y="36937"/>
              <a:ext cx="9088051" cy="6858000"/>
            </a:xfrm>
            <a:custGeom>
              <a:avLst/>
              <a:gdLst>
                <a:gd name="connsiteX0" fmla="*/ 5158786 w 9088051"/>
                <a:gd name="connsiteY0" fmla="*/ 0 h 6858000"/>
                <a:gd name="connsiteX1" fmla="*/ 6996771 w 9088051"/>
                <a:gd name="connsiteY1" fmla="*/ 0 h 6858000"/>
                <a:gd name="connsiteX2" fmla="*/ 7006955 w 9088051"/>
                <a:gd name="connsiteY2" fmla="*/ 6825 h 6858000"/>
                <a:gd name="connsiteX3" fmla="*/ 8954230 w 9088051"/>
                <a:gd name="connsiteY3" fmla="*/ 4580835 h 6858000"/>
                <a:gd name="connsiteX4" fmla="*/ 7184080 w 9088051"/>
                <a:gd name="connsiteY4" fmla="*/ 6259703 h 6858000"/>
                <a:gd name="connsiteX5" fmla="*/ 6885926 w 9088051"/>
                <a:gd name="connsiteY5" fmla="*/ 6564765 h 6858000"/>
                <a:gd name="connsiteX6" fmla="*/ 6608241 w 9088051"/>
                <a:gd name="connsiteY6" fmla="*/ 6858000 h 6858000"/>
                <a:gd name="connsiteX7" fmla="*/ 5462870 w 9088051"/>
                <a:gd name="connsiteY7" fmla="*/ 6858000 h 6858000"/>
                <a:gd name="connsiteX8" fmla="*/ 5529056 w 9088051"/>
                <a:gd name="connsiteY8" fmla="*/ 6804645 h 6858000"/>
                <a:gd name="connsiteX9" fmla="*/ 6167613 w 9088051"/>
                <a:gd name="connsiteY9" fmla="*/ 6173667 h 6858000"/>
                <a:gd name="connsiteX10" fmla="*/ 6610973 w 9088051"/>
                <a:gd name="connsiteY10" fmla="*/ 5715860 h 6858000"/>
                <a:gd name="connsiteX11" fmla="*/ 7646083 w 9088051"/>
                <a:gd name="connsiteY11" fmla="*/ 4995842 h 6858000"/>
                <a:gd name="connsiteX12" fmla="*/ 7980054 w 9088051"/>
                <a:gd name="connsiteY12" fmla="*/ 4790095 h 6858000"/>
                <a:gd name="connsiteX13" fmla="*/ 8180437 w 9088051"/>
                <a:gd name="connsiteY13" fmla="*/ 4371964 h 6858000"/>
                <a:gd name="connsiteX14" fmla="*/ 8192058 w 9088051"/>
                <a:gd name="connsiteY14" fmla="*/ 2919242 h 6858000"/>
                <a:gd name="connsiteX15" fmla="*/ 7492638 w 9088051"/>
                <a:gd name="connsiteY15" fmla="*/ 1542845 h 6858000"/>
                <a:gd name="connsiteX16" fmla="*/ 6089097 w 9088051"/>
                <a:gd name="connsiteY16" fmla="*/ 357847 h 6858000"/>
                <a:gd name="connsiteX17" fmla="*/ 5288639 w 9088051"/>
                <a:gd name="connsiteY17" fmla="*/ 31627 h 6858000"/>
                <a:gd name="connsiteX18" fmla="*/ 1844517 w 9088051"/>
                <a:gd name="connsiteY18" fmla="*/ 0 h 6858000"/>
                <a:gd name="connsiteX19" fmla="*/ 3734467 w 9088051"/>
                <a:gd name="connsiteY19" fmla="*/ 0 h 6858000"/>
                <a:gd name="connsiteX20" fmla="*/ 3603618 w 9088051"/>
                <a:gd name="connsiteY20" fmla="*/ 28853 h 6858000"/>
                <a:gd name="connsiteX21" fmla="*/ 1892878 w 9088051"/>
                <a:gd name="connsiteY21" fmla="*/ 985434 h 6858000"/>
                <a:gd name="connsiteX22" fmla="*/ 1096045 w 9088051"/>
                <a:gd name="connsiteY22" fmla="*/ 2147349 h 6858000"/>
                <a:gd name="connsiteX23" fmla="*/ 803453 w 9088051"/>
                <a:gd name="connsiteY23" fmla="*/ 3573669 h 6858000"/>
                <a:gd name="connsiteX24" fmla="*/ 1046377 w 9088051"/>
                <a:gd name="connsiteY24" fmla="*/ 4878573 h 6858000"/>
                <a:gd name="connsiteX25" fmla="*/ 1714473 w 9088051"/>
                <a:gd name="connsiteY25" fmla="*/ 5973776 h 6858000"/>
                <a:gd name="connsiteX26" fmla="*/ 2776083 w 9088051"/>
                <a:gd name="connsiteY26" fmla="*/ 6804641 h 6858000"/>
                <a:gd name="connsiteX27" fmla="*/ 2884836 w 9088051"/>
                <a:gd name="connsiteY27" fmla="*/ 6858000 h 6858000"/>
                <a:gd name="connsiteX28" fmla="*/ 1484505 w 9088051"/>
                <a:gd name="connsiteY28" fmla="*/ 6858000 h 6858000"/>
                <a:gd name="connsiteX29" fmla="*/ 1431151 w 9088051"/>
                <a:gd name="connsiteY29" fmla="*/ 6811515 h 6858000"/>
                <a:gd name="connsiteX30" fmla="*/ 1103471 w 9088051"/>
                <a:gd name="connsiteY30" fmla="*/ 6477651 h 6858000"/>
                <a:gd name="connsiteX31" fmla="*/ 0 w 9088051"/>
                <a:gd name="connsiteY31" fmla="*/ 3573620 h 6858000"/>
                <a:gd name="connsiteX32" fmla="*/ 1809994 w 9088051"/>
                <a:gd name="connsiteY32"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088051" h="6858000">
                  <a:moveTo>
                    <a:pt x="5158786" y="0"/>
                  </a:moveTo>
                  <a:lnTo>
                    <a:pt x="6996771" y="0"/>
                  </a:lnTo>
                  <a:lnTo>
                    <a:pt x="7006955" y="6825"/>
                  </a:lnTo>
                  <a:cubicBezTo>
                    <a:pt x="8459794" y="1031353"/>
                    <a:pt x="9462596" y="2823601"/>
                    <a:pt x="8954230" y="4580835"/>
                  </a:cubicBezTo>
                  <a:cubicBezTo>
                    <a:pt x="8613842" y="5757293"/>
                    <a:pt x="7999457" y="5458140"/>
                    <a:pt x="7184080" y="6259703"/>
                  </a:cubicBezTo>
                  <a:cubicBezTo>
                    <a:pt x="7082152" y="6359905"/>
                    <a:pt x="6983303" y="6462297"/>
                    <a:pt x="6885926" y="6564765"/>
                  </a:cubicBezTo>
                  <a:lnTo>
                    <a:pt x="6608241" y="6858000"/>
                  </a:lnTo>
                  <a:lnTo>
                    <a:pt x="5462870" y="6858000"/>
                  </a:lnTo>
                  <a:lnTo>
                    <a:pt x="5529056" y="6804645"/>
                  </a:lnTo>
                  <a:cubicBezTo>
                    <a:pt x="5740217" y="6626505"/>
                    <a:pt x="5949382" y="6404876"/>
                    <a:pt x="6167613" y="6173667"/>
                  </a:cubicBezTo>
                  <a:cubicBezTo>
                    <a:pt x="6308782" y="6024091"/>
                    <a:pt x="6454799" y="5869390"/>
                    <a:pt x="6610973" y="5715860"/>
                  </a:cubicBezTo>
                  <a:cubicBezTo>
                    <a:pt x="7007847" y="5325741"/>
                    <a:pt x="7376733" y="5135074"/>
                    <a:pt x="7646083" y="4995842"/>
                  </a:cubicBezTo>
                  <a:cubicBezTo>
                    <a:pt x="7816858" y="4907561"/>
                    <a:pt x="7916545" y="4854514"/>
                    <a:pt x="7980054" y="4790095"/>
                  </a:cubicBezTo>
                  <a:cubicBezTo>
                    <a:pt x="8054629" y="4714405"/>
                    <a:pt x="8122031" y="4573758"/>
                    <a:pt x="8180437" y="4371964"/>
                  </a:cubicBezTo>
                  <a:cubicBezTo>
                    <a:pt x="8315441" y="3905228"/>
                    <a:pt x="8319381" y="3416431"/>
                    <a:pt x="8192058" y="2919242"/>
                  </a:cubicBezTo>
                  <a:cubicBezTo>
                    <a:pt x="8071251" y="2447381"/>
                    <a:pt x="7829388" y="1971467"/>
                    <a:pt x="7492638" y="1542845"/>
                  </a:cubicBezTo>
                  <a:cubicBezTo>
                    <a:pt x="7111829" y="1058099"/>
                    <a:pt x="6626484" y="648361"/>
                    <a:pt x="6089097" y="357847"/>
                  </a:cubicBezTo>
                  <a:cubicBezTo>
                    <a:pt x="5824244" y="214687"/>
                    <a:pt x="5554957" y="105262"/>
                    <a:pt x="5288639" y="31627"/>
                  </a:cubicBezTo>
                  <a:close/>
                  <a:moveTo>
                    <a:pt x="1844517" y="0"/>
                  </a:moveTo>
                  <a:lnTo>
                    <a:pt x="3734467" y="0"/>
                  </a:lnTo>
                  <a:lnTo>
                    <a:pt x="3603618" y="28853"/>
                  </a:lnTo>
                  <a:cubicBezTo>
                    <a:pt x="2962049" y="186733"/>
                    <a:pt x="2373277" y="513136"/>
                    <a:pt x="1892878" y="985434"/>
                  </a:cubicBezTo>
                  <a:cubicBezTo>
                    <a:pt x="1551428" y="1321091"/>
                    <a:pt x="1283341" y="1711990"/>
                    <a:pt x="1096045" y="2147349"/>
                  </a:cubicBezTo>
                  <a:cubicBezTo>
                    <a:pt x="901876" y="2598519"/>
                    <a:pt x="803453" y="3078432"/>
                    <a:pt x="803453" y="3573669"/>
                  </a:cubicBezTo>
                  <a:cubicBezTo>
                    <a:pt x="803453" y="4023717"/>
                    <a:pt x="885151" y="4462735"/>
                    <a:pt x="1046377" y="4878573"/>
                  </a:cubicBezTo>
                  <a:cubicBezTo>
                    <a:pt x="1201945" y="5279770"/>
                    <a:pt x="1426681" y="5648221"/>
                    <a:pt x="1714473" y="5973776"/>
                  </a:cubicBezTo>
                  <a:cubicBezTo>
                    <a:pt x="2012357" y="6310732"/>
                    <a:pt x="2376505" y="6595304"/>
                    <a:pt x="2776083" y="6804641"/>
                  </a:cubicBezTo>
                  <a:lnTo>
                    <a:pt x="2884836" y="6858000"/>
                  </a:lnTo>
                  <a:lnTo>
                    <a:pt x="1484505" y="6858000"/>
                  </a:lnTo>
                  <a:lnTo>
                    <a:pt x="1431151" y="6811515"/>
                  </a:lnTo>
                  <a:cubicBezTo>
                    <a:pt x="1316128" y="6705919"/>
                    <a:pt x="1206738" y="6594470"/>
                    <a:pt x="1103471" y="6477651"/>
                  </a:cubicBezTo>
                  <a:cubicBezTo>
                    <a:pt x="416075" y="5700097"/>
                    <a:pt x="0" y="4684635"/>
                    <a:pt x="0" y="3573620"/>
                  </a:cubicBezTo>
                  <a:cubicBezTo>
                    <a:pt x="0" y="2121118"/>
                    <a:pt x="711220" y="831902"/>
                    <a:pt x="1809994" y="2413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Freeform: Shape 17">
              <a:extLst>
                <a:ext uri="{FF2B5EF4-FFF2-40B4-BE49-F238E27FC236}">
                  <a16:creationId xmlns:a16="http://schemas.microsoft.com/office/drawing/2014/main" id="{E401EA35-9D2E-43B7-860F-EBB8A6C3E0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29061" y="36937"/>
              <a:ext cx="9107210" cy="6858000"/>
            </a:xfrm>
            <a:custGeom>
              <a:avLst/>
              <a:gdLst>
                <a:gd name="connsiteX0" fmla="*/ 6184722 w 9107210"/>
                <a:gd name="connsiteY0" fmla="*/ 0 h 6858000"/>
                <a:gd name="connsiteX1" fmla="*/ 6985680 w 9107210"/>
                <a:gd name="connsiteY1" fmla="*/ 0 h 6858000"/>
                <a:gd name="connsiteX2" fmla="*/ 7324323 w 9107210"/>
                <a:gd name="connsiteY2" fmla="*/ 247136 h 6858000"/>
                <a:gd name="connsiteX3" fmla="*/ 7652712 w 9107210"/>
                <a:gd name="connsiteY3" fmla="*/ 528495 h 6858000"/>
                <a:gd name="connsiteX4" fmla="*/ 8236677 w 9107210"/>
                <a:gd name="connsiteY4" fmla="*/ 1166289 h 6858000"/>
                <a:gd name="connsiteX5" fmla="*/ 8704298 w 9107210"/>
                <a:gd name="connsiteY5" fmla="*/ 1897038 h 6858000"/>
                <a:gd name="connsiteX6" fmla="*/ 8885160 w 9107210"/>
                <a:gd name="connsiteY6" fmla="*/ 2294087 h 6858000"/>
                <a:gd name="connsiteX7" fmla="*/ 8924247 w 9107210"/>
                <a:gd name="connsiteY7" fmla="*/ 2396286 h 6858000"/>
                <a:gd name="connsiteX8" fmla="*/ 8960022 w 9107210"/>
                <a:gd name="connsiteY8" fmla="*/ 2499767 h 6858000"/>
                <a:gd name="connsiteX9" fmla="*/ 8991720 w 9107210"/>
                <a:gd name="connsiteY9" fmla="*/ 2604671 h 6858000"/>
                <a:gd name="connsiteX10" fmla="*/ 9019646 w 9107210"/>
                <a:gd name="connsiteY10" fmla="*/ 2710708 h 6858000"/>
                <a:gd name="connsiteX11" fmla="*/ 9105822 w 9107210"/>
                <a:gd name="connsiteY11" fmla="*/ 3582266 h 6858000"/>
                <a:gd name="connsiteX12" fmla="*/ 9057716 w 9107210"/>
                <a:gd name="connsiteY12" fmla="*/ 4017873 h 6858000"/>
                <a:gd name="connsiteX13" fmla="*/ 8945600 w 9107210"/>
                <a:gd name="connsiteY13" fmla="*/ 4439659 h 6858000"/>
                <a:gd name="connsiteX14" fmla="*/ 8796080 w 9107210"/>
                <a:gd name="connsiteY14" fmla="*/ 4847428 h 6858000"/>
                <a:gd name="connsiteX15" fmla="*/ 8702056 w 9107210"/>
                <a:gd name="connsiteY15" fmla="*/ 5050108 h 6858000"/>
                <a:gd name="connsiteX16" fmla="*/ 8581125 w 9107210"/>
                <a:gd name="connsiteY16" fmla="*/ 5247525 h 6858000"/>
                <a:gd name="connsiteX17" fmla="*/ 8426254 w 9107210"/>
                <a:gd name="connsiteY17" fmla="*/ 5429647 h 6858000"/>
                <a:gd name="connsiteX18" fmla="*/ 8337174 w 9107210"/>
                <a:gd name="connsiteY18" fmla="*/ 5510552 h 6858000"/>
                <a:gd name="connsiteX19" fmla="*/ 8243200 w 9107210"/>
                <a:gd name="connsiteY19" fmla="*/ 5582948 h 6858000"/>
                <a:gd name="connsiteX20" fmla="*/ 7868330 w 9107210"/>
                <a:gd name="connsiteY20" fmla="*/ 5811104 h 6858000"/>
                <a:gd name="connsiteX21" fmla="*/ 7538916 w 9107210"/>
                <a:gd name="connsiteY21" fmla="*/ 6018899 h 6858000"/>
                <a:gd name="connsiteX22" fmla="*/ 7391280 w 9107210"/>
                <a:gd name="connsiteY22" fmla="*/ 6134132 h 6858000"/>
                <a:gd name="connsiteX23" fmla="*/ 7252511 w 9107210"/>
                <a:gd name="connsiteY23" fmla="*/ 6259105 h 6858000"/>
                <a:gd name="connsiteX24" fmla="*/ 7185601 w 9107210"/>
                <a:gd name="connsiteY24" fmla="*/ 6325894 h 6858000"/>
                <a:gd name="connsiteX25" fmla="*/ 7116651 w 9107210"/>
                <a:gd name="connsiteY25" fmla="*/ 6397010 h 6858000"/>
                <a:gd name="connsiteX26" fmla="*/ 6978545 w 9107210"/>
                <a:gd name="connsiteY26" fmla="*/ 6541607 h 6858000"/>
                <a:gd name="connsiteX27" fmla="*/ 6693009 w 9107210"/>
                <a:gd name="connsiteY27" fmla="*/ 6832716 h 6858000"/>
                <a:gd name="connsiteX28" fmla="*/ 6667488 w 9107210"/>
                <a:gd name="connsiteY28" fmla="*/ 6858000 h 6858000"/>
                <a:gd name="connsiteX29" fmla="*/ 6056793 w 9107210"/>
                <a:gd name="connsiteY29" fmla="*/ 6858000 h 6858000"/>
                <a:gd name="connsiteX30" fmla="*/ 6077345 w 9107210"/>
                <a:gd name="connsiteY30" fmla="*/ 6835420 h 6858000"/>
                <a:gd name="connsiteX31" fmla="*/ 6208519 w 9107210"/>
                <a:gd name="connsiteY31" fmla="*/ 6683989 h 6858000"/>
                <a:gd name="connsiteX32" fmla="*/ 6340001 w 9107210"/>
                <a:gd name="connsiteY32" fmla="*/ 6529852 h 6858000"/>
                <a:gd name="connsiteX33" fmla="*/ 6611419 w 9107210"/>
                <a:gd name="connsiteY33" fmla="*/ 6219317 h 6858000"/>
                <a:gd name="connsiteX34" fmla="*/ 6757678 w 9107210"/>
                <a:gd name="connsiteY34" fmla="*/ 6068228 h 6858000"/>
                <a:gd name="connsiteX35" fmla="*/ 6833713 w 9107210"/>
                <a:gd name="connsiteY35" fmla="*/ 5994061 h 6858000"/>
                <a:gd name="connsiteX36" fmla="*/ 6915148 w 9107210"/>
                <a:gd name="connsiteY36" fmla="*/ 5918812 h 6858000"/>
                <a:gd name="connsiteX37" fmla="*/ 7276311 w 9107210"/>
                <a:gd name="connsiteY37" fmla="*/ 5650229 h 6858000"/>
                <a:gd name="connsiteX38" fmla="*/ 7664942 w 9107210"/>
                <a:gd name="connsiteY38" fmla="*/ 5445681 h 6858000"/>
                <a:gd name="connsiteX39" fmla="*/ 7848505 w 9107210"/>
                <a:gd name="connsiteY39" fmla="*/ 5358333 h 6858000"/>
                <a:gd name="connsiteX40" fmla="*/ 8011785 w 9107210"/>
                <a:gd name="connsiteY40" fmla="*/ 5267788 h 6858000"/>
                <a:gd name="connsiteX41" fmla="*/ 8260273 w 9107210"/>
                <a:gd name="connsiteY41" fmla="*/ 5034370 h 6858000"/>
                <a:gd name="connsiteX42" fmla="*/ 8417589 w 9107210"/>
                <a:gd name="connsiteY42" fmla="*/ 4714488 h 6858000"/>
                <a:gd name="connsiteX43" fmla="*/ 8495000 w 9107210"/>
                <a:gd name="connsiteY43" fmla="*/ 4346409 h 6858000"/>
                <a:gd name="connsiteX44" fmla="*/ 8508556 w 9107210"/>
                <a:gd name="connsiteY44" fmla="*/ 3971101 h 6858000"/>
                <a:gd name="connsiteX45" fmla="*/ 8483330 w 9107210"/>
                <a:gd name="connsiteY45" fmla="*/ 3600710 h 6858000"/>
                <a:gd name="connsiteX46" fmla="*/ 8425336 w 9107210"/>
                <a:gd name="connsiteY46" fmla="*/ 3236121 h 6858000"/>
                <a:gd name="connsiteX47" fmla="*/ 8334575 w 9107210"/>
                <a:gd name="connsiteY47" fmla="*/ 2877977 h 6858000"/>
                <a:gd name="connsiteX48" fmla="*/ 8087513 w 9107210"/>
                <a:gd name="connsiteY48" fmla="*/ 2174622 h 6858000"/>
                <a:gd name="connsiteX49" fmla="*/ 7723650 w 9107210"/>
                <a:gd name="connsiteY49" fmla="*/ 1507613 h 6858000"/>
                <a:gd name="connsiteX50" fmla="*/ 7501815 w 9107210"/>
                <a:gd name="connsiteY50" fmla="*/ 1192947 h 6858000"/>
                <a:gd name="connsiteX51" fmla="*/ 7254399 w 9107210"/>
                <a:gd name="connsiteY51" fmla="*/ 894361 h 6858000"/>
                <a:gd name="connsiteX52" fmla="*/ 6689339 w 9107210"/>
                <a:gd name="connsiteY52" fmla="*/ 354046 h 6858000"/>
                <a:gd name="connsiteX53" fmla="*/ 6206651 w 9107210"/>
                <a:gd name="connsiteY53" fmla="*/ 12626 h 6858000"/>
                <a:gd name="connsiteX54" fmla="*/ 1827105 w 9107210"/>
                <a:gd name="connsiteY54" fmla="*/ 0 h 6858000"/>
                <a:gd name="connsiteX55" fmla="*/ 2807607 w 9107210"/>
                <a:gd name="connsiteY55" fmla="*/ 0 h 6858000"/>
                <a:gd name="connsiteX56" fmla="*/ 2667958 w 9107210"/>
                <a:gd name="connsiteY56" fmla="*/ 88235 h 6858000"/>
                <a:gd name="connsiteX57" fmla="*/ 2354723 w 9107210"/>
                <a:gd name="connsiteY57" fmla="*/ 314947 h 6858000"/>
                <a:gd name="connsiteX58" fmla="*/ 2059963 w 9107210"/>
                <a:gd name="connsiteY58" fmla="*/ 561545 h 6858000"/>
                <a:gd name="connsiteX59" fmla="*/ 1780798 w 9107210"/>
                <a:gd name="connsiteY59" fmla="*/ 824425 h 6858000"/>
                <a:gd name="connsiteX60" fmla="*/ 954714 w 9107210"/>
                <a:gd name="connsiteY60" fmla="*/ 2094309 h 6858000"/>
                <a:gd name="connsiteX61" fmla="*/ 732676 w 9107210"/>
                <a:gd name="connsiteY61" fmla="*/ 2813646 h 6858000"/>
                <a:gd name="connsiteX62" fmla="*/ 673867 w 9107210"/>
                <a:gd name="connsiteY62" fmla="*/ 3183989 h 6858000"/>
                <a:gd name="connsiteX63" fmla="*/ 647621 w 9107210"/>
                <a:gd name="connsiteY63" fmla="*/ 3557281 h 6858000"/>
                <a:gd name="connsiteX64" fmla="*/ 653381 w 9107210"/>
                <a:gd name="connsiteY64" fmla="*/ 3931214 h 6858000"/>
                <a:gd name="connsiteX65" fmla="*/ 690428 w 9107210"/>
                <a:gd name="connsiteY65" fmla="*/ 4303719 h 6858000"/>
                <a:gd name="connsiteX66" fmla="*/ 871801 w 9107210"/>
                <a:gd name="connsiteY66" fmla="*/ 5033041 h 6858000"/>
                <a:gd name="connsiteX67" fmla="*/ 1197749 w 9107210"/>
                <a:gd name="connsiteY67" fmla="*/ 5718494 h 6858000"/>
                <a:gd name="connsiteX68" fmla="*/ 1411480 w 9107210"/>
                <a:gd name="connsiteY68" fmla="*/ 6036703 h 6858000"/>
                <a:gd name="connsiteX69" fmla="*/ 1530170 w 9107210"/>
                <a:gd name="connsiteY69" fmla="*/ 6188430 h 6858000"/>
                <a:gd name="connsiteX70" fmla="*/ 1657165 w 9107210"/>
                <a:gd name="connsiteY70" fmla="*/ 6335385 h 6858000"/>
                <a:gd name="connsiteX71" fmla="*/ 1931343 w 9107210"/>
                <a:gd name="connsiteY71" fmla="*/ 6612896 h 6858000"/>
                <a:gd name="connsiteX72" fmla="*/ 2220133 w 9107210"/>
                <a:gd name="connsiteY72" fmla="*/ 6858000 h 6858000"/>
                <a:gd name="connsiteX73" fmla="*/ 1539862 w 9107210"/>
                <a:gd name="connsiteY73" fmla="*/ 6858000 h 6858000"/>
                <a:gd name="connsiteX74" fmla="*/ 1307111 w 9107210"/>
                <a:gd name="connsiteY74" fmla="*/ 6648873 h 6858000"/>
                <a:gd name="connsiteX75" fmla="*/ 750258 w 9107210"/>
                <a:gd name="connsiteY75" fmla="*/ 5987570 h 6858000"/>
                <a:gd name="connsiteX76" fmla="*/ 335382 w 9107210"/>
                <a:gd name="connsiteY76" fmla="*/ 5229279 h 6858000"/>
                <a:gd name="connsiteX77" fmla="*/ 79351 w 9107210"/>
                <a:gd name="connsiteY77" fmla="*/ 4403854 h 6858000"/>
                <a:gd name="connsiteX78" fmla="*/ 16007 w 9107210"/>
                <a:gd name="connsiteY78" fmla="*/ 3975723 h 6858000"/>
                <a:gd name="connsiteX79" fmla="*/ 871 w 9107210"/>
                <a:gd name="connsiteY79" fmla="*/ 3543362 h 6858000"/>
                <a:gd name="connsiteX80" fmla="*/ 32519 w 9107210"/>
                <a:gd name="connsiteY80" fmla="*/ 3112085 h 6858000"/>
                <a:gd name="connsiteX81" fmla="*/ 108502 w 9107210"/>
                <a:gd name="connsiteY81" fmla="*/ 2686511 h 6858000"/>
                <a:gd name="connsiteX82" fmla="*/ 378239 w 9107210"/>
                <a:gd name="connsiteY82" fmla="*/ 1865955 h 6858000"/>
                <a:gd name="connsiteX83" fmla="*/ 1343701 w 9107210"/>
                <a:gd name="connsiteY83" fmla="*/ 431508 h 6858000"/>
                <a:gd name="connsiteX84" fmla="*/ 1661853 w 9107210"/>
                <a:gd name="connsiteY84" fmla="*/ 1302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9107210" h="6858000">
                  <a:moveTo>
                    <a:pt x="6184722" y="0"/>
                  </a:moveTo>
                  <a:lnTo>
                    <a:pt x="6985680" y="0"/>
                  </a:lnTo>
                  <a:lnTo>
                    <a:pt x="7324323" y="247136"/>
                  </a:lnTo>
                  <a:cubicBezTo>
                    <a:pt x="7437502" y="336500"/>
                    <a:pt x="7547171" y="430254"/>
                    <a:pt x="7652712" y="528495"/>
                  </a:cubicBezTo>
                  <a:cubicBezTo>
                    <a:pt x="7863743" y="724929"/>
                    <a:pt x="8060097" y="937593"/>
                    <a:pt x="8236677" y="1166289"/>
                  </a:cubicBezTo>
                  <a:cubicBezTo>
                    <a:pt x="8413818" y="1394594"/>
                    <a:pt x="8570168" y="1639471"/>
                    <a:pt x="8704298" y="1897038"/>
                  </a:cubicBezTo>
                  <a:cubicBezTo>
                    <a:pt x="8770803" y="2026141"/>
                    <a:pt x="8830836" y="2158786"/>
                    <a:pt x="8885160" y="2294087"/>
                  </a:cubicBezTo>
                  <a:cubicBezTo>
                    <a:pt x="8898360" y="2328071"/>
                    <a:pt x="8912169" y="2361810"/>
                    <a:pt x="8924247" y="2396286"/>
                  </a:cubicBezTo>
                  <a:lnTo>
                    <a:pt x="8960022" y="2499767"/>
                  </a:lnTo>
                  <a:lnTo>
                    <a:pt x="8991720" y="2604671"/>
                  </a:lnTo>
                  <a:cubicBezTo>
                    <a:pt x="9002116" y="2639690"/>
                    <a:pt x="9010474" y="2675346"/>
                    <a:pt x="9019646" y="2710708"/>
                  </a:cubicBezTo>
                  <a:cubicBezTo>
                    <a:pt x="9089055" y="2995079"/>
                    <a:pt x="9113620" y="3289927"/>
                    <a:pt x="9105822" y="3582266"/>
                  </a:cubicBezTo>
                  <a:cubicBezTo>
                    <a:pt x="9101796" y="3728484"/>
                    <a:pt x="9085744" y="3874458"/>
                    <a:pt x="9057716" y="4017873"/>
                  </a:cubicBezTo>
                  <a:cubicBezTo>
                    <a:pt x="9029534" y="4161336"/>
                    <a:pt x="8990497" y="4302046"/>
                    <a:pt x="8945600" y="4439659"/>
                  </a:cubicBezTo>
                  <a:cubicBezTo>
                    <a:pt x="8900857" y="4577566"/>
                    <a:pt x="8852901" y="4711784"/>
                    <a:pt x="8796080" y="4847428"/>
                  </a:cubicBezTo>
                  <a:cubicBezTo>
                    <a:pt x="8767695" y="4915152"/>
                    <a:pt x="8737016" y="4982926"/>
                    <a:pt x="8702056" y="5050108"/>
                  </a:cubicBezTo>
                  <a:cubicBezTo>
                    <a:pt x="8666485" y="5116997"/>
                    <a:pt x="8627347" y="5183687"/>
                    <a:pt x="8581125" y="5247525"/>
                  </a:cubicBezTo>
                  <a:cubicBezTo>
                    <a:pt x="8535565" y="5311660"/>
                    <a:pt x="8483534" y="5373185"/>
                    <a:pt x="8426254" y="5429647"/>
                  </a:cubicBezTo>
                  <a:cubicBezTo>
                    <a:pt x="8397512" y="5457779"/>
                    <a:pt x="8367801" y="5484879"/>
                    <a:pt x="8337174" y="5510552"/>
                  </a:cubicBezTo>
                  <a:cubicBezTo>
                    <a:pt x="8306444" y="5536077"/>
                    <a:pt x="8274899" y="5560029"/>
                    <a:pt x="8243200" y="5582948"/>
                  </a:cubicBezTo>
                  <a:cubicBezTo>
                    <a:pt x="8115543" y="5674574"/>
                    <a:pt x="7986203" y="5743233"/>
                    <a:pt x="7868330" y="5811104"/>
                  </a:cubicBezTo>
                  <a:cubicBezTo>
                    <a:pt x="7749844" y="5878385"/>
                    <a:pt x="7640685" y="5945126"/>
                    <a:pt x="7538916" y="6018899"/>
                  </a:cubicBezTo>
                  <a:cubicBezTo>
                    <a:pt x="7487749" y="6055392"/>
                    <a:pt x="7438777" y="6093950"/>
                    <a:pt x="7391280" y="6134132"/>
                  </a:cubicBezTo>
                  <a:cubicBezTo>
                    <a:pt x="7343427" y="6173921"/>
                    <a:pt x="7297511" y="6215922"/>
                    <a:pt x="7252511" y="6259105"/>
                  </a:cubicBezTo>
                  <a:cubicBezTo>
                    <a:pt x="7229784" y="6280990"/>
                    <a:pt x="7208635" y="6302433"/>
                    <a:pt x="7185601" y="6325894"/>
                  </a:cubicBezTo>
                  <a:lnTo>
                    <a:pt x="7116651" y="6397010"/>
                  </a:lnTo>
                  <a:lnTo>
                    <a:pt x="6978545" y="6541607"/>
                  </a:lnTo>
                  <a:cubicBezTo>
                    <a:pt x="6885693" y="6638397"/>
                    <a:pt x="6789885" y="6734943"/>
                    <a:pt x="6693009" y="6832716"/>
                  </a:cubicBezTo>
                  <a:lnTo>
                    <a:pt x="6667488" y="6858000"/>
                  </a:lnTo>
                  <a:lnTo>
                    <a:pt x="6056793" y="6858000"/>
                  </a:lnTo>
                  <a:lnTo>
                    <a:pt x="6077345" y="6835420"/>
                  </a:lnTo>
                  <a:cubicBezTo>
                    <a:pt x="6121427" y="6785747"/>
                    <a:pt x="6164948" y="6735090"/>
                    <a:pt x="6208519" y="6683989"/>
                  </a:cubicBezTo>
                  <a:lnTo>
                    <a:pt x="6340001" y="6529852"/>
                  </a:lnTo>
                  <a:cubicBezTo>
                    <a:pt x="6428315" y="6426667"/>
                    <a:pt x="6516733" y="6321417"/>
                    <a:pt x="6611419" y="6219317"/>
                  </a:cubicBezTo>
                  <a:cubicBezTo>
                    <a:pt x="6658864" y="6168363"/>
                    <a:pt x="6707584" y="6117950"/>
                    <a:pt x="6757678" y="6068228"/>
                  </a:cubicBezTo>
                  <a:lnTo>
                    <a:pt x="6833713" y="5994061"/>
                  </a:lnTo>
                  <a:cubicBezTo>
                    <a:pt x="6859346" y="5969422"/>
                    <a:pt x="6887579" y="5943404"/>
                    <a:pt x="6915148" y="5918812"/>
                  </a:cubicBezTo>
                  <a:cubicBezTo>
                    <a:pt x="7026295" y="5819219"/>
                    <a:pt x="7148602" y="5729117"/>
                    <a:pt x="7276311" y="5650229"/>
                  </a:cubicBezTo>
                  <a:cubicBezTo>
                    <a:pt x="7403918" y="5571046"/>
                    <a:pt x="7537794" y="5505190"/>
                    <a:pt x="7664942" y="5445681"/>
                  </a:cubicBezTo>
                  <a:cubicBezTo>
                    <a:pt x="7728491" y="5416024"/>
                    <a:pt x="7790410" y="5387449"/>
                    <a:pt x="7848505" y="5358333"/>
                  </a:cubicBezTo>
                  <a:cubicBezTo>
                    <a:pt x="7906805" y="5329315"/>
                    <a:pt x="7961843" y="5300101"/>
                    <a:pt x="8011785" y="5267788"/>
                  </a:cubicBezTo>
                  <a:cubicBezTo>
                    <a:pt x="8112281" y="5203950"/>
                    <a:pt x="8193615" y="5128111"/>
                    <a:pt x="8260273" y="5034370"/>
                  </a:cubicBezTo>
                  <a:cubicBezTo>
                    <a:pt x="8326370" y="4940776"/>
                    <a:pt x="8378657" y="4831640"/>
                    <a:pt x="8417589" y="4714488"/>
                  </a:cubicBezTo>
                  <a:cubicBezTo>
                    <a:pt x="8456372" y="4597485"/>
                    <a:pt x="8481140" y="4471332"/>
                    <a:pt x="8495000" y="4346409"/>
                  </a:cubicBezTo>
                  <a:cubicBezTo>
                    <a:pt x="8508404" y="4221044"/>
                    <a:pt x="8511359" y="4095482"/>
                    <a:pt x="8508556" y="3971101"/>
                  </a:cubicBezTo>
                  <a:cubicBezTo>
                    <a:pt x="8504530" y="3846571"/>
                    <a:pt x="8495663" y="3723222"/>
                    <a:pt x="8483330" y="3600710"/>
                  </a:cubicBezTo>
                  <a:cubicBezTo>
                    <a:pt x="8470793" y="3478148"/>
                    <a:pt x="8451888" y="3356421"/>
                    <a:pt x="8425336" y="3236121"/>
                  </a:cubicBezTo>
                  <a:cubicBezTo>
                    <a:pt x="8399091" y="3115774"/>
                    <a:pt x="8367801" y="2996655"/>
                    <a:pt x="8334575" y="2877977"/>
                  </a:cubicBezTo>
                  <a:cubicBezTo>
                    <a:pt x="8268222" y="2640772"/>
                    <a:pt x="8190100" y="2404057"/>
                    <a:pt x="8087513" y="2174622"/>
                  </a:cubicBezTo>
                  <a:cubicBezTo>
                    <a:pt x="7985081" y="1945237"/>
                    <a:pt x="7863233" y="1721900"/>
                    <a:pt x="7723650" y="1507613"/>
                  </a:cubicBezTo>
                  <a:cubicBezTo>
                    <a:pt x="7653527" y="1400692"/>
                    <a:pt x="7579684" y="1295589"/>
                    <a:pt x="7501815" y="1192947"/>
                  </a:cubicBezTo>
                  <a:cubicBezTo>
                    <a:pt x="7423844" y="1090353"/>
                    <a:pt x="7340778" y="991103"/>
                    <a:pt x="7254399" y="894361"/>
                  </a:cubicBezTo>
                  <a:cubicBezTo>
                    <a:pt x="7082047" y="700485"/>
                    <a:pt x="6893083" y="519052"/>
                    <a:pt x="6689339" y="354046"/>
                  </a:cubicBezTo>
                  <a:cubicBezTo>
                    <a:pt x="6536914" y="229775"/>
                    <a:pt x="6375602" y="115325"/>
                    <a:pt x="6206651" y="12626"/>
                  </a:cubicBezTo>
                  <a:close/>
                  <a:moveTo>
                    <a:pt x="1827105" y="0"/>
                  </a:moveTo>
                  <a:lnTo>
                    <a:pt x="2807607" y="0"/>
                  </a:lnTo>
                  <a:lnTo>
                    <a:pt x="2667958" y="88235"/>
                  </a:lnTo>
                  <a:cubicBezTo>
                    <a:pt x="2560098" y="159777"/>
                    <a:pt x="2455754" y="235690"/>
                    <a:pt x="2354723" y="314947"/>
                  </a:cubicBezTo>
                  <a:cubicBezTo>
                    <a:pt x="2253464" y="394030"/>
                    <a:pt x="2156943" y="478181"/>
                    <a:pt x="2059963" y="561545"/>
                  </a:cubicBezTo>
                  <a:cubicBezTo>
                    <a:pt x="1962831" y="644811"/>
                    <a:pt x="1868297" y="731322"/>
                    <a:pt x="1780798" y="824425"/>
                  </a:cubicBezTo>
                  <a:cubicBezTo>
                    <a:pt x="1429010" y="1195013"/>
                    <a:pt x="1148011" y="1628455"/>
                    <a:pt x="954714" y="2094309"/>
                  </a:cubicBezTo>
                  <a:cubicBezTo>
                    <a:pt x="857938" y="2327186"/>
                    <a:pt x="783229" y="2568326"/>
                    <a:pt x="732676" y="2813646"/>
                  </a:cubicBezTo>
                  <a:cubicBezTo>
                    <a:pt x="707552" y="2936307"/>
                    <a:pt x="688085" y="3059952"/>
                    <a:pt x="673867" y="3183989"/>
                  </a:cubicBezTo>
                  <a:cubicBezTo>
                    <a:pt x="660056" y="3308075"/>
                    <a:pt x="651341" y="3432605"/>
                    <a:pt x="647621" y="3557281"/>
                  </a:cubicBezTo>
                  <a:cubicBezTo>
                    <a:pt x="644411" y="3681958"/>
                    <a:pt x="645329" y="3806733"/>
                    <a:pt x="653381" y="3931214"/>
                  </a:cubicBezTo>
                  <a:cubicBezTo>
                    <a:pt x="659852" y="4055792"/>
                    <a:pt x="672949" y="4179977"/>
                    <a:pt x="690428" y="4303719"/>
                  </a:cubicBezTo>
                  <a:cubicBezTo>
                    <a:pt x="726408" y="4551057"/>
                    <a:pt x="786440" y="4795835"/>
                    <a:pt x="871801" y="5033041"/>
                  </a:cubicBezTo>
                  <a:cubicBezTo>
                    <a:pt x="957007" y="5270247"/>
                    <a:pt x="1065962" y="5500322"/>
                    <a:pt x="1197749" y="5718494"/>
                  </a:cubicBezTo>
                  <a:cubicBezTo>
                    <a:pt x="1263846" y="5827433"/>
                    <a:pt x="1334937" y="5933813"/>
                    <a:pt x="1411480" y="6036703"/>
                  </a:cubicBezTo>
                  <a:cubicBezTo>
                    <a:pt x="1449548" y="6088295"/>
                    <a:pt x="1489451" y="6138609"/>
                    <a:pt x="1530170" y="6188430"/>
                  </a:cubicBezTo>
                  <a:cubicBezTo>
                    <a:pt x="1571447" y="6238055"/>
                    <a:pt x="1613644" y="6287336"/>
                    <a:pt x="1657165" y="6335385"/>
                  </a:cubicBezTo>
                  <a:cubicBezTo>
                    <a:pt x="1744079" y="6431708"/>
                    <a:pt x="1835644" y="6524282"/>
                    <a:pt x="1931343" y="6612896"/>
                  </a:cubicBezTo>
                  <a:lnTo>
                    <a:pt x="2220133" y="6858000"/>
                  </a:lnTo>
                  <a:lnTo>
                    <a:pt x="1539862" y="6858000"/>
                  </a:lnTo>
                  <a:lnTo>
                    <a:pt x="1307111" y="6648873"/>
                  </a:lnTo>
                  <a:cubicBezTo>
                    <a:pt x="1101839" y="6448063"/>
                    <a:pt x="913180" y="6225465"/>
                    <a:pt x="750258" y="5987570"/>
                  </a:cubicBezTo>
                  <a:cubicBezTo>
                    <a:pt x="587232" y="5749281"/>
                    <a:pt x="448261" y="5494813"/>
                    <a:pt x="335382" y="5229279"/>
                  </a:cubicBezTo>
                  <a:cubicBezTo>
                    <a:pt x="222298" y="4963793"/>
                    <a:pt x="137040" y="4686652"/>
                    <a:pt x="79351" y="4403854"/>
                  </a:cubicBezTo>
                  <a:cubicBezTo>
                    <a:pt x="50150" y="4262456"/>
                    <a:pt x="29767" y="4119385"/>
                    <a:pt x="16007" y="3975723"/>
                  </a:cubicBezTo>
                  <a:cubicBezTo>
                    <a:pt x="3930" y="3831964"/>
                    <a:pt x="-2441" y="3687614"/>
                    <a:pt x="871" y="3543362"/>
                  </a:cubicBezTo>
                  <a:cubicBezTo>
                    <a:pt x="3522" y="3399160"/>
                    <a:pt x="14172" y="3255105"/>
                    <a:pt x="32519" y="3112085"/>
                  </a:cubicBezTo>
                  <a:cubicBezTo>
                    <a:pt x="50508" y="2969014"/>
                    <a:pt x="76090" y="2826925"/>
                    <a:pt x="108502" y="2686511"/>
                  </a:cubicBezTo>
                  <a:cubicBezTo>
                    <a:pt x="173019" y="2405533"/>
                    <a:pt x="263474" y="2130703"/>
                    <a:pt x="378239" y="1865955"/>
                  </a:cubicBezTo>
                  <a:cubicBezTo>
                    <a:pt x="607922" y="1336607"/>
                    <a:pt x="935706" y="848228"/>
                    <a:pt x="1343701" y="431508"/>
                  </a:cubicBezTo>
                  <a:cubicBezTo>
                    <a:pt x="1446133" y="327783"/>
                    <a:pt x="1550910" y="225926"/>
                    <a:pt x="1661853" y="13026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Freeform: Shape 18">
              <a:extLst>
                <a:ext uri="{FF2B5EF4-FFF2-40B4-BE49-F238E27FC236}">
                  <a16:creationId xmlns:a16="http://schemas.microsoft.com/office/drawing/2014/main" id="{F8C44827-3D81-4FF9-B4A5-5650D1B20A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18434" y="36937"/>
              <a:ext cx="9747620" cy="6858000"/>
            </a:xfrm>
            <a:custGeom>
              <a:avLst/>
              <a:gdLst>
                <a:gd name="connsiteX0" fmla="*/ 7235453 w 9747620"/>
                <a:gd name="connsiteY0" fmla="*/ 0 h 6858000"/>
                <a:gd name="connsiteX1" fmla="*/ 7548130 w 9747620"/>
                <a:gd name="connsiteY1" fmla="*/ 0 h 6858000"/>
                <a:gd name="connsiteX2" fmla="*/ 7710334 w 9747620"/>
                <a:gd name="connsiteY2" fmla="*/ 111973 h 6858000"/>
                <a:gd name="connsiteX3" fmla="*/ 7889188 w 9747620"/>
                <a:gd name="connsiteY3" fmla="*/ 251542 h 6858000"/>
                <a:gd name="connsiteX4" fmla="*/ 8061828 w 9747620"/>
                <a:gd name="connsiteY4" fmla="*/ 398586 h 6858000"/>
                <a:gd name="connsiteX5" fmla="*/ 8145637 w 9747620"/>
                <a:gd name="connsiteY5" fmla="*/ 474218 h 6858000"/>
                <a:gd name="connsiteX6" fmla="*/ 8187242 w 9747620"/>
                <a:gd name="connsiteY6" fmla="*/ 512753 h 6858000"/>
                <a:gd name="connsiteX7" fmla="*/ 8228402 w 9747620"/>
                <a:gd name="connsiteY7" fmla="*/ 551575 h 6858000"/>
                <a:gd name="connsiteX8" fmla="*/ 8389211 w 9747620"/>
                <a:gd name="connsiteY8" fmla="*/ 710937 h 6858000"/>
                <a:gd name="connsiteX9" fmla="*/ 8467206 w 9747620"/>
                <a:gd name="connsiteY9" fmla="*/ 793088 h 6858000"/>
                <a:gd name="connsiteX10" fmla="*/ 8486791 w 9747620"/>
                <a:gd name="connsiteY10" fmla="*/ 814223 h 6858000"/>
                <a:gd name="connsiteX11" fmla="*/ 8505979 w 9747620"/>
                <a:gd name="connsiteY11" fmla="*/ 835409 h 6858000"/>
                <a:gd name="connsiteX12" fmla="*/ 8543509 w 9747620"/>
                <a:gd name="connsiteY12" fmla="*/ 877346 h 6858000"/>
                <a:gd name="connsiteX13" fmla="*/ 8690549 w 9747620"/>
                <a:gd name="connsiteY13" fmla="*/ 1048978 h 6858000"/>
                <a:gd name="connsiteX14" fmla="*/ 8761732 w 9747620"/>
                <a:gd name="connsiteY14" fmla="*/ 1137502 h 6858000"/>
                <a:gd name="connsiteX15" fmla="*/ 8796379 w 9747620"/>
                <a:gd name="connsiteY15" fmla="*/ 1182077 h 6858000"/>
                <a:gd name="connsiteX16" fmla="*/ 8830678 w 9747620"/>
                <a:gd name="connsiteY16" fmla="*/ 1226986 h 6858000"/>
                <a:gd name="connsiteX17" fmla="*/ 8963353 w 9747620"/>
                <a:gd name="connsiteY17" fmla="*/ 1410936 h 6858000"/>
                <a:gd name="connsiteX18" fmla="*/ 9026483 w 9747620"/>
                <a:gd name="connsiteY18" fmla="*/ 1505499 h 6858000"/>
                <a:gd name="connsiteX19" fmla="*/ 9057004 w 9747620"/>
                <a:gd name="connsiteY19" fmla="*/ 1552613 h 6858000"/>
                <a:gd name="connsiteX20" fmla="*/ 9087278 w 9747620"/>
                <a:gd name="connsiteY20" fmla="*/ 1600542 h 6858000"/>
                <a:gd name="connsiteX21" fmla="*/ 9202851 w 9747620"/>
                <a:gd name="connsiteY21" fmla="*/ 1795515 h 6858000"/>
                <a:gd name="connsiteX22" fmla="*/ 9257332 w 9747620"/>
                <a:gd name="connsiteY22" fmla="*/ 1894920 h 6858000"/>
                <a:gd name="connsiteX23" fmla="*/ 9283778 w 9747620"/>
                <a:gd name="connsiteY23" fmla="*/ 1945436 h 6858000"/>
                <a:gd name="connsiteX24" fmla="*/ 9309428 w 9747620"/>
                <a:gd name="connsiteY24" fmla="*/ 1996193 h 6858000"/>
                <a:gd name="connsiteX25" fmla="*/ 9405714 w 9747620"/>
                <a:gd name="connsiteY25" fmla="*/ 2202191 h 6858000"/>
                <a:gd name="connsiteX26" fmla="*/ 9566524 w 9747620"/>
                <a:gd name="connsiteY26" fmla="*/ 2627653 h 6858000"/>
                <a:gd name="connsiteX27" fmla="*/ 9583573 w 9747620"/>
                <a:gd name="connsiteY27" fmla="*/ 2682195 h 6858000"/>
                <a:gd name="connsiteX28" fmla="*/ 9591974 w 9747620"/>
                <a:gd name="connsiteY28" fmla="*/ 2709707 h 6858000"/>
                <a:gd name="connsiteX29" fmla="*/ 9600027 w 9747620"/>
                <a:gd name="connsiteY29" fmla="*/ 2737650 h 6858000"/>
                <a:gd name="connsiteX30" fmla="*/ 9629803 w 9747620"/>
                <a:gd name="connsiteY30" fmla="*/ 2847694 h 6858000"/>
                <a:gd name="connsiteX31" fmla="*/ 9679909 w 9747620"/>
                <a:gd name="connsiteY31" fmla="*/ 3070131 h 6858000"/>
                <a:gd name="connsiteX32" fmla="*/ 9690498 w 9747620"/>
                <a:gd name="connsiteY32" fmla="*/ 3126159 h 6858000"/>
                <a:gd name="connsiteX33" fmla="*/ 9700390 w 9747620"/>
                <a:gd name="connsiteY33" fmla="*/ 3181805 h 6858000"/>
                <a:gd name="connsiteX34" fmla="*/ 9709685 w 9747620"/>
                <a:gd name="connsiteY34" fmla="*/ 3243392 h 6858000"/>
                <a:gd name="connsiteX35" fmla="*/ 9713016 w 9747620"/>
                <a:gd name="connsiteY35" fmla="*/ 3267597 h 6858000"/>
                <a:gd name="connsiteX36" fmla="*/ 9716844 w 9747620"/>
                <a:gd name="connsiteY36" fmla="*/ 3294437 h 6858000"/>
                <a:gd name="connsiteX37" fmla="*/ 9720820 w 9747620"/>
                <a:gd name="connsiteY37" fmla="*/ 3324488 h 6858000"/>
                <a:gd name="connsiteX38" fmla="*/ 9722709 w 9747620"/>
                <a:gd name="connsiteY38" fmla="*/ 3340737 h 6858000"/>
                <a:gd name="connsiteX39" fmla="*/ 9724301 w 9747620"/>
                <a:gd name="connsiteY39" fmla="*/ 3356361 h 6858000"/>
                <a:gd name="connsiteX40" fmla="*/ 9730166 w 9747620"/>
                <a:gd name="connsiteY40" fmla="*/ 3412197 h 6858000"/>
                <a:gd name="connsiteX41" fmla="*/ 9735783 w 9747620"/>
                <a:gd name="connsiteY41" fmla="*/ 3468083 h 6858000"/>
                <a:gd name="connsiteX42" fmla="*/ 9739760 w 9747620"/>
                <a:gd name="connsiteY42" fmla="*/ 3524399 h 6858000"/>
                <a:gd name="connsiteX43" fmla="*/ 9741748 w 9747620"/>
                <a:gd name="connsiteY43" fmla="*/ 3552580 h 6858000"/>
                <a:gd name="connsiteX44" fmla="*/ 9742742 w 9747620"/>
                <a:gd name="connsiteY44" fmla="*/ 3566672 h 6858000"/>
                <a:gd name="connsiteX45" fmla="*/ 9743488 w 9747620"/>
                <a:gd name="connsiteY45" fmla="*/ 3581865 h 6858000"/>
                <a:gd name="connsiteX46" fmla="*/ 9744731 w 9747620"/>
                <a:gd name="connsiteY46" fmla="*/ 3611341 h 6858000"/>
                <a:gd name="connsiteX47" fmla="*/ 9745725 w 9747620"/>
                <a:gd name="connsiteY47" fmla="*/ 3639715 h 6858000"/>
                <a:gd name="connsiteX48" fmla="*/ 9747613 w 9747620"/>
                <a:gd name="connsiteY48" fmla="*/ 3753786 h 6858000"/>
                <a:gd name="connsiteX49" fmla="*/ 9740405 w 9747620"/>
                <a:gd name="connsiteY49" fmla="*/ 3984609 h 6858000"/>
                <a:gd name="connsiteX50" fmla="*/ 9736329 w 9747620"/>
                <a:gd name="connsiteY50" fmla="*/ 4038434 h 6858000"/>
                <a:gd name="connsiteX51" fmla="*/ 9731408 w 9747620"/>
                <a:gd name="connsiteY51" fmla="*/ 4099446 h 6858000"/>
                <a:gd name="connsiteX52" fmla="*/ 9717987 w 9747620"/>
                <a:gd name="connsiteY52" fmla="*/ 4213325 h 6858000"/>
                <a:gd name="connsiteX53" fmla="*/ 9716297 w 9747620"/>
                <a:gd name="connsiteY53" fmla="*/ 4227129 h 6858000"/>
                <a:gd name="connsiteX54" fmla="*/ 9714110 w 9747620"/>
                <a:gd name="connsiteY54" fmla="*/ 4240981 h 6858000"/>
                <a:gd name="connsiteX55" fmla="*/ 9709785 w 9747620"/>
                <a:gd name="connsiteY55" fmla="*/ 4268731 h 6858000"/>
                <a:gd name="connsiteX56" fmla="*/ 9701086 w 9747620"/>
                <a:gd name="connsiteY56" fmla="*/ 4324185 h 6858000"/>
                <a:gd name="connsiteX57" fmla="*/ 9698699 w 9747620"/>
                <a:gd name="connsiteY57" fmla="*/ 4338994 h 6858000"/>
                <a:gd name="connsiteX58" fmla="*/ 9695966 w 9747620"/>
                <a:gd name="connsiteY58" fmla="*/ 4355050 h 6858000"/>
                <a:gd name="connsiteX59" fmla="*/ 9690299 w 9747620"/>
                <a:gd name="connsiteY59" fmla="*/ 4385054 h 6858000"/>
                <a:gd name="connsiteX60" fmla="*/ 9679909 w 9747620"/>
                <a:gd name="connsiteY60" fmla="*/ 4437919 h 6858000"/>
                <a:gd name="connsiteX61" fmla="*/ 9673647 w 9747620"/>
                <a:gd name="connsiteY61" fmla="*/ 4468162 h 6858000"/>
                <a:gd name="connsiteX62" fmla="*/ 9667532 w 9747620"/>
                <a:gd name="connsiteY62" fmla="*/ 4496296 h 6858000"/>
                <a:gd name="connsiteX63" fmla="*/ 9654658 w 9747620"/>
                <a:gd name="connsiteY63" fmla="*/ 4552277 h 6858000"/>
                <a:gd name="connsiteX64" fmla="*/ 9625876 w 9747620"/>
                <a:gd name="connsiteY64" fmla="*/ 4664478 h 6858000"/>
                <a:gd name="connsiteX65" fmla="*/ 9552803 w 9747620"/>
                <a:gd name="connsiteY65" fmla="*/ 4888737 h 6858000"/>
                <a:gd name="connsiteX66" fmla="*/ 9452639 w 9747620"/>
                <a:gd name="connsiteY66" fmla="*/ 5110934 h 6858000"/>
                <a:gd name="connsiteX67" fmla="*/ 9388017 w 9747620"/>
                <a:gd name="connsiteY67" fmla="*/ 5220020 h 6858000"/>
                <a:gd name="connsiteX68" fmla="*/ 9370073 w 9747620"/>
                <a:gd name="connsiteY68" fmla="*/ 5246811 h 6858000"/>
                <a:gd name="connsiteX69" fmla="*/ 9360926 w 9747620"/>
                <a:gd name="connsiteY69" fmla="*/ 5260040 h 6858000"/>
                <a:gd name="connsiteX70" fmla="*/ 9351829 w 9747620"/>
                <a:gd name="connsiteY70" fmla="*/ 5272646 h 6858000"/>
                <a:gd name="connsiteX71" fmla="*/ 9313305 w 9747620"/>
                <a:gd name="connsiteY71" fmla="*/ 5323881 h 6858000"/>
                <a:gd name="connsiteX72" fmla="*/ 9130375 w 9747620"/>
                <a:gd name="connsiteY72" fmla="*/ 5510802 h 6858000"/>
                <a:gd name="connsiteX73" fmla="*/ 9028422 w 9747620"/>
                <a:gd name="connsiteY73" fmla="*/ 5588878 h 6858000"/>
                <a:gd name="connsiteX74" fmla="*/ 9002424 w 9747620"/>
                <a:gd name="connsiteY74" fmla="*/ 5606707 h 6858000"/>
                <a:gd name="connsiteX75" fmla="*/ 8976525 w 9747620"/>
                <a:gd name="connsiteY75" fmla="*/ 5623866 h 6858000"/>
                <a:gd name="connsiteX76" fmla="*/ 8924181 w 9747620"/>
                <a:gd name="connsiteY76" fmla="*/ 5656793 h 6858000"/>
                <a:gd name="connsiteX77" fmla="*/ 8717291 w 9747620"/>
                <a:gd name="connsiteY77" fmla="*/ 5771582 h 6858000"/>
                <a:gd name="connsiteX78" fmla="*/ 8617129 w 9747620"/>
                <a:gd name="connsiteY78" fmla="*/ 5823105 h 6858000"/>
                <a:gd name="connsiteX79" fmla="*/ 8518207 w 9747620"/>
                <a:gd name="connsiteY79" fmla="*/ 5873671 h 6858000"/>
                <a:gd name="connsiteX80" fmla="*/ 8150558 w 9747620"/>
                <a:gd name="connsiteY80" fmla="*/ 6086761 h 6858000"/>
                <a:gd name="connsiteX81" fmla="*/ 7979410 w 9747620"/>
                <a:gd name="connsiteY81" fmla="*/ 6207158 h 6858000"/>
                <a:gd name="connsiteX82" fmla="*/ 7938300 w 9747620"/>
                <a:gd name="connsiteY82" fmla="*/ 6238887 h 6858000"/>
                <a:gd name="connsiteX83" fmla="*/ 7897936 w 9747620"/>
                <a:gd name="connsiteY83" fmla="*/ 6271286 h 6858000"/>
                <a:gd name="connsiteX84" fmla="*/ 7858367 w 9747620"/>
                <a:gd name="connsiteY84" fmla="*/ 6304357 h 6858000"/>
                <a:gd name="connsiteX85" fmla="*/ 7819048 w 9747620"/>
                <a:gd name="connsiteY85" fmla="*/ 6338770 h 6858000"/>
                <a:gd name="connsiteX86" fmla="*/ 7778882 w 9747620"/>
                <a:gd name="connsiteY86" fmla="*/ 6374477 h 6858000"/>
                <a:gd name="connsiteX87" fmla="*/ 7739563 w 9747620"/>
                <a:gd name="connsiteY87" fmla="*/ 6410328 h 6858000"/>
                <a:gd name="connsiteX88" fmla="*/ 7660824 w 9747620"/>
                <a:gd name="connsiteY88" fmla="*/ 6484138 h 6858000"/>
                <a:gd name="connsiteX89" fmla="*/ 7502302 w 9747620"/>
                <a:gd name="connsiteY89" fmla="*/ 6636360 h 6858000"/>
                <a:gd name="connsiteX90" fmla="*/ 7273394 w 9747620"/>
                <a:gd name="connsiteY90" fmla="*/ 6858000 h 6858000"/>
                <a:gd name="connsiteX91" fmla="*/ 6780690 w 9747620"/>
                <a:gd name="connsiteY91" fmla="*/ 6858000 h 6858000"/>
                <a:gd name="connsiteX92" fmla="*/ 6854939 w 9747620"/>
                <a:gd name="connsiteY92" fmla="*/ 6783597 h 6858000"/>
                <a:gd name="connsiteX93" fmla="*/ 6932087 w 9747620"/>
                <a:gd name="connsiteY93" fmla="*/ 6705809 h 6858000"/>
                <a:gd name="connsiteX94" fmla="*/ 7241130 w 9747620"/>
                <a:gd name="connsiteY94" fmla="*/ 6390965 h 6858000"/>
                <a:gd name="connsiteX95" fmla="*/ 7397564 w 9747620"/>
                <a:gd name="connsiteY95" fmla="*/ 6233087 h 6858000"/>
                <a:gd name="connsiteX96" fmla="*/ 7478142 w 9747620"/>
                <a:gd name="connsiteY96" fmla="*/ 6153670 h 6858000"/>
                <a:gd name="connsiteX97" fmla="*/ 7519600 w 9747620"/>
                <a:gd name="connsiteY97" fmla="*/ 6113937 h 6858000"/>
                <a:gd name="connsiteX98" fmla="*/ 7561207 w 9747620"/>
                <a:gd name="connsiteY98" fmla="*/ 6075067 h 6858000"/>
                <a:gd name="connsiteX99" fmla="*/ 7604204 w 9747620"/>
                <a:gd name="connsiteY99" fmla="*/ 6035526 h 6858000"/>
                <a:gd name="connsiteX100" fmla="*/ 7648644 w 9747620"/>
                <a:gd name="connsiteY100" fmla="*/ 5996416 h 6858000"/>
                <a:gd name="connsiteX101" fmla="*/ 7693830 w 9747620"/>
                <a:gd name="connsiteY101" fmla="*/ 5958264 h 6858000"/>
                <a:gd name="connsiteX102" fmla="*/ 7739662 w 9747620"/>
                <a:gd name="connsiteY102" fmla="*/ 5921073 h 6858000"/>
                <a:gd name="connsiteX103" fmla="*/ 7928458 w 9747620"/>
                <a:gd name="connsiteY103" fmla="*/ 5781025 h 6858000"/>
                <a:gd name="connsiteX104" fmla="*/ 8325882 w 9747620"/>
                <a:gd name="connsiteY104" fmla="*/ 5537450 h 6858000"/>
                <a:gd name="connsiteX105" fmla="*/ 8424555 w 9747620"/>
                <a:gd name="connsiteY105" fmla="*/ 5484106 h 6858000"/>
                <a:gd name="connsiteX106" fmla="*/ 8521737 w 9747620"/>
                <a:gd name="connsiteY106" fmla="*/ 5431289 h 6858000"/>
                <a:gd name="connsiteX107" fmla="*/ 8702677 w 9747620"/>
                <a:gd name="connsiteY107" fmla="*/ 5325942 h 6858000"/>
                <a:gd name="connsiteX108" fmla="*/ 8743986 w 9747620"/>
                <a:gd name="connsiteY108" fmla="*/ 5298717 h 6858000"/>
                <a:gd name="connsiteX109" fmla="*/ 8764167 w 9747620"/>
                <a:gd name="connsiteY109" fmla="*/ 5284723 h 6858000"/>
                <a:gd name="connsiteX110" fmla="*/ 8783704 w 9747620"/>
                <a:gd name="connsiteY110" fmla="*/ 5270679 h 6858000"/>
                <a:gd name="connsiteX111" fmla="*/ 8856776 w 9747620"/>
                <a:gd name="connsiteY111" fmla="*/ 5212399 h 6858000"/>
                <a:gd name="connsiteX112" fmla="*/ 8979856 w 9747620"/>
                <a:gd name="connsiteY112" fmla="*/ 5082081 h 6858000"/>
                <a:gd name="connsiteX113" fmla="*/ 9006699 w 9747620"/>
                <a:gd name="connsiteY113" fmla="*/ 5044984 h 6858000"/>
                <a:gd name="connsiteX114" fmla="*/ 9013509 w 9747620"/>
                <a:gd name="connsiteY114" fmla="*/ 5035254 h 6858000"/>
                <a:gd name="connsiteX115" fmla="*/ 9019773 w 9747620"/>
                <a:gd name="connsiteY115" fmla="*/ 5025812 h 6858000"/>
                <a:gd name="connsiteX116" fmla="*/ 9032050 w 9747620"/>
                <a:gd name="connsiteY116" fmla="*/ 5006833 h 6858000"/>
                <a:gd name="connsiteX117" fmla="*/ 9077733 w 9747620"/>
                <a:gd name="connsiteY117" fmla="*/ 4926839 h 6858000"/>
                <a:gd name="connsiteX118" fmla="*/ 9154285 w 9747620"/>
                <a:gd name="connsiteY118" fmla="*/ 4750223 h 6858000"/>
                <a:gd name="connsiteX119" fmla="*/ 9213936 w 9747620"/>
                <a:gd name="connsiteY119" fmla="*/ 4559945 h 6858000"/>
                <a:gd name="connsiteX120" fmla="*/ 9238592 w 9747620"/>
                <a:gd name="connsiteY120" fmla="*/ 4461357 h 6858000"/>
                <a:gd name="connsiteX121" fmla="*/ 9249776 w 9747620"/>
                <a:gd name="connsiteY121" fmla="*/ 4411319 h 6858000"/>
                <a:gd name="connsiteX122" fmla="*/ 9255046 w 9747620"/>
                <a:gd name="connsiteY122" fmla="*/ 4386299 h 6858000"/>
                <a:gd name="connsiteX123" fmla="*/ 9259718 w 9747620"/>
                <a:gd name="connsiteY123" fmla="*/ 4363342 h 6858000"/>
                <a:gd name="connsiteX124" fmla="*/ 9269959 w 9747620"/>
                <a:gd name="connsiteY124" fmla="*/ 4309566 h 6858000"/>
                <a:gd name="connsiteX125" fmla="*/ 9274233 w 9747620"/>
                <a:gd name="connsiteY125" fmla="*/ 4286176 h 6858000"/>
                <a:gd name="connsiteX126" fmla="*/ 9276022 w 9747620"/>
                <a:gd name="connsiteY126" fmla="*/ 4275489 h 6858000"/>
                <a:gd name="connsiteX127" fmla="*/ 9277861 w 9747620"/>
                <a:gd name="connsiteY127" fmla="*/ 4263506 h 6858000"/>
                <a:gd name="connsiteX128" fmla="*/ 9286014 w 9747620"/>
                <a:gd name="connsiteY128" fmla="*/ 4211696 h 6858000"/>
                <a:gd name="connsiteX129" fmla="*/ 9290092 w 9747620"/>
                <a:gd name="connsiteY129" fmla="*/ 4185767 h 6858000"/>
                <a:gd name="connsiteX130" fmla="*/ 9292128 w 9747620"/>
                <a:gd name="connsiteY130" fmla="*/ 4172826 h 6858000"/>
                <a:gd name="connsiteX131" fmla="*/ 9293720 w 9747620"/>
                <a:gd name="connsiteY131" fmla="*/ 4159693 h 6858000"/>
                <a:gd name="connsiteX132" fmla="*/ 9305650 w 9747620"/>
                <a:gd name="connsiteY132" fmla="*/ 4057941 h 6858000"/>
                <a:gd name="connsiteX133" fmla="*/ 9309378 w 9747620"/>
                <a:gd name="connsiteY133" fmla="*/ 4010779 h 6858000"/>
                <a:gd name="connsiteX134" fmla="*/ 9313454 w 9747620"/>
                <a:gd name="connsiteY134" fmla="*/ 3956428 h 6858000"/>
                <a:gd name="connsiteX135" fmla="*/ 9320811 w 9747620"/>
                <a:gd name="connsiteY135" fmla="*/ 3753546 h 6858000"/>
                <a:gd name="connsiteX136" fmla="*/ 9319617 w 9747620"/>
                <a:gd name="connsiteY136" fmla="*/ 3650643 h 6858000"/>
                <a:gd name="connsiteX137" fmla="*/ 9318176 w 9747620"/>
                <a:gd name="connsiteY137" fmla="*/ 3600030 h 6858000"/>
                <a:gd name="connsiteX138" fmla="*/ 9317778 w 9747620"/>
                <a:gd name="connsiteY138" fmla="*/ 3588096 h 6858000"/>
                <a:gd name="connsiteX139" fmla="*/ 9316983 w 9747620"/>
                <a:gd name="connsiteY139" fmla="*/ 3575107 h 6858000"/>
                <a:gd name="connsiteX140" fmla="*/ 9315443 w 9747620"/>
                <a:gd name="connsiteY140" fmla="*/ 3549130 h 6858000"/>
                <a:gd name="connsiteX141" fmla="*/ 9312311 w 9747620"/>
                <a:gd name="connsiteY141" fmla="*/ 3497176 h 6858000"/>
                <a:gd name="connsiteX142" fmla="*/ 9307587 w 9747620"/>
                <a:gd name="connsiteY142" fmla="*/ 3445029 h 6858000"/>
                <a:gd name="connsiteX143" fmla="*/ 9302618 w 9747620"/>
                <a:gd name="connsiteY143" fmla="*/ 3392835 h 6858000"/>
                <a:gd name="connsiteX144" fmla="*/ 9301574 w 9747620"/>
                <a:gd name="connsiteY144" fmla="*/ 3381476 h 6858000"/>
                <a:gd name="connsiteX145" fmla="*/ 9300430 w 9747620"/>
                <a:gd name="connsiteY145" fmla="*/ 3370740 h 6858000"/>
                <a:gd name="connsiteX146" fmla="*/ 9297547 w 9747620"/>
                <a:gd name="connsiteY146" fmla="*/ 3346966 h 6858000"/>
                <a:gd name="connsiteX147" fmla="*/ 9294017 w 9747620"/>
                <a:gd name="connsiteY147" fmla="*/ 3320030 h 6858000"/>
                <a:gd name="connsiteX148" fmla="*/ 9290439 w 9747620"/>
                <a:gd name="connsiteY148" fmla="*/ 3290410 h 6858000"/>
                <a:gd name="connsiteX149" fmla="*/ 9284275 w 9747620"/>
                <a:gd name="connsiteY149" fmla="*/ 3244544 h 6858000"/>
                <a:gd name="connsiteX150" fmla="*/ 9275974 w 9747620"/>
                <a:gd name="connsiteY150" fmla="*/ 3193116 h 6858000"/>
                <a:gd name="connsiteX151" fmla="*/ 9267224 w 9747620"/>
                <a:gd name="connsiteY151" fmla="*/ 3142264 h 6858000"/>
                <a:gd name="connsiteX152" fmla="*/ 9225320 w 9747620"/>
                <a:gd name="connsiteY152" fmla="*/ 2939909 h 6858000"/>
                <a:gd name="connsiteX153" fmla="*/ 9200466 w 9747620"/>
                <a:gd name="connsiteY153" fmla="*/ 2839449 h 6858000"/>
                <a:gd name="connsiteX154" fmla="*/ 9193953 w 9747620"/>
                <a:gd name="connsiteY154" fmla="*/ 2814958 h 6858000"/>
                <a:gd name="connsiteX155" fmla="*/ 9186993 w 9747620"/>
                <a:gd name="connsiteY155" fmla="*/ 2790276 h 6858000"/>
                <a:gd name="connsiteX156" fmla="*/ 9172628 w 9747620"/>
                <a:gd name="connsiteY156" fmla="*/ 2740621 h 6858000"/>
                <a:gd name="connsiteX157" fmla="*/ 9035082 w 9747620"/>
                <a:gd name="connsiteY157" fmla="*/ 2347463 h 6858000"/>
                <a:gd name="connsiteX158" fmla="*/ 8952118 w 9747620"/>
                <a:gd name="connsiteY158" fmla="*/ 2155413 h 6858000"/>
                <a:gd name="connsiteX159" fmla="*/ 8929948 w 9747620"/>
                <a:gd name="connsiteY159" fmla="*/ 2107915 h 6858000"/>
                <a:gd name="connsiteX160" fmla="*/ 8907429 w 9747620"/>
                <a:gd name="connsiteY160" fmla="*/ 2060753 h 6858000"/>
                <a:gd name="connsiteX161" fmla="*/ 8860404 w 9747620"/>
                <a:gd name="connsiteY161" fmla="*/ 1966478 h 6858000"/>
                <a:gd name="connsiteX162" fmla="*/ 8760788 w 9747620"/>
                <a:gd name="connsiteY162" fmla="*/ 1780274 h 6858000"/>
                <a:gd name="connsiteX163" fmla="*/ 8734740 w 9747620"/>
                <a:gd name="connsiteY163" fmla="*/ 1734311 h 6858000"/>
                <a:gd name="connsiteX164" fmla="*/ 8708046 w 9747620"/>
                <a:gd name="connsiteY164" fmla="*/ 1687963 h 6858000"/>
                <a:gd name="connsiteX165" fmla="*/ 8654062 w 9747620"/>
                <a:gd name="connsiteY165" fmla="*/ 1597234 h 6858000"/>
                <a:gd name="connsiteX166" fmla="*/ 8540278 w 9747620"/>
                <a:gd name="connsiteY166" fmla="*/ 1418077 h 6858000"/>
                <a:gd name="connsiteX167" fmla="*/ 8510701 w 9747620"/>
                <a:gd name="connsiteY167" fmla="*/ 1373695 h 6858000"/>
                <a:gd name="connsiteX168" fmla="*/ 8480676 w 9747620"/>
                <a:gd name="connsiteY168" fmla="*/ 1329457 h 6858000"/>
                <a:gd name="connsiteX169" fmla="*/ 8419782 w 9747620"/>
                <a:gd name="connsiteY169" fmla="*/ 1242275 h 6858000"/>
                <a:gd name="connsiteX170" fmla="*/ 8292478 w 9747620"/>
                <a:gd name="connsiteY170" fmla="*/ 1069875 h 6858000"/>
                <a:gd name="connsiteX171" fmla="*/ 8259620 w 9747620"/>
                <a:gd name="connsiteY171" fmla="*/ 1027123 h 6858000"/>
                <a:gd name="connsiteX172" fmla="*/ 8243416 w 9747620"/>
                <a:gd name="connsiteY172" fmla="*/ 1006130 h 6858000"/>
                <a:gd name="connsiteX173" fmla="*/ 8227110 w 9747620"/>
                <a:gd name="connsiteY173" fmla="*/ 985473 h 6858000"/>
                <a:gd name="connsiteX174" fmla="*/ 8159604 w 9747620"/>
                <a:gd name="connsiteY174" fmla="*/ 902029 h 6858000"/>
                <a:gd name="connsiteX175" fmla="*/ 8020022 w 9747620"/>
                <a:gd name="connsiteY175" fmla="*/ 738209 h 6858000"/>
                <a:gd name="connsiteX176" fmla="*/ 7984182 w 9747620"/>
                <a:gd name="connsiteY176" fmla="*/ 697901 h 6858000"/>
                <a:gd name="connsiteX177" fmla="*/ 7948043 w 9747620"/>
                <a:gd name="connsiteY177" fmla="*/ 657976 h 6858000"/>
                <a:gd name="connsiteX178" fmla="*/ 7874324 w 9747620"/>
                <a:gd name="connsiteY178" fmla="*/ 578607 h 6858000"/>
                <a:gd name="connsiteX179" fmla="*/ 7723308 w 9747620"/>
                <a:gd name="connsiteY179" fmla="*/ 424085 h 6858000"/>
                <a:gd name="connsiteX180" fmla="*/ 7565532 w 9747620"/>
                <a:gd name="connsiteY180" fmla="*/ 275602 h 6858000"/>
                <a:gd name="connsiteX181" fmla="*/ 1832515 w 9747620"/>
                <a:gd name="connsiteY181" fmla="*/ 0 h 6858000"/>
                <a:gd name="connsiteX182" fmla="*/ 2158449 w 9747620"/>
                <a:gd name="connsiteY182" fmla="*/ 0 h 6858000"/>
                <a:gd name="connsiteX183" fmla="*/ 2108797 w 9747620"/>
                <a:gd name="connsiteY183" fmla="*/ 37845 h 6858000"/>
                <a:gd name="connsiteX184" fmla="*/ 1942830 w 9747620"/>
                <a:gd name="connsiteY184" fmla="*/ 177587 h 6858000"/>
                <a:gd name="connsiteX185" fmla="*/ 1633191 w 9747620"/>
                <a:gd name="connsiteY185" fmla="*/ 477909 h 6858000"/>
                <a:gd name="connsiteX186" fmla="*/ 702686 w 9747620"/>
                <a:gd name="connsiteY186" fmla="*/ 1889935 h 6858000"/>
                <a:gd name="connsiteX187" fmla="*/ 551769 w 9747620"/>
                <a:gd name="connsiteY187" fmla="*/ 2281416 h 6858000"/>
                <a:gd name="connsiteX188" fmla="*/ 438383 w 9747620"/>
                <a:gd name="connsiteY188" fmla="*/ 2682772 h 6858000"/>
                <a:gd name="connsiteX189" fmla="*/ 397124 w 9747620"/>
                <a:gd name="connsiteY189" fmla="*/ 2887044 h 6858000"/>
                <a:gd name="connsiteX190" fmla="*/ 365658 w 9747620"/>
                <a:gd name="connsiteY190" fmla="*/ 3093424 h 6858000"/>
                <a:gd name="connsiteX191" fmla="*/ 332105 w 9747620"/>
                <a:gd name="connsiteY191" fmla="*/ 3509828 h 6858000"/>
                <a:gd name="connsiteX192" fmla="*/ 383653 w 9747620"/>
                <a:gd name="connsiteY192" fmla="*/ 4346327 h 6858000"/>
                <a:gd name="connsiteX193" fmla="*/ 422327 w 9747620"/>
                <a:gd name="connsiteY193" fmla="*/ 4552900 h 6858000"/>
                <a:gd name="connsiteX194" fmla="*/ 472184 w 9747620"/>
                <a:gd name="connsiteY194" fmla="*/ 4757939 h 6858000"/>
                <a:gd name="connsiteX195" fmla="*/ 533078 w 9747620"/>
                <a:gd name="connsiteY195" fmla="*/ 4960916 h 6858000"/>
                <a:gd name="connsiteX196" fmla="*/ 604710 w 9747620"/>
                <a:gd name="connsiteY196" fmla="*/ 5160875 h 6858000"/>
                <a:gd name="connsiteX197" fmla="*/ 996766 w 9747620"/>
                <a:gd name="connsiteY197" fmla="*/ 5920640 h 6858000"/>
                <a:gd name="connsiteX198" fmla="*/ 1549183 w 9747620"/>
                <a:gd name="connsiteY198" fmla="*/ 6586417 h 6858000"/>
                <a:gd name="connsiteX199" fmla="*/ 1709890 w 9747620"/>
                <a:gd name="connsiteY199" fmla="*/ 6734063 h 6858000"/>
                <a:gd name="connsiteX200" fmla="*/ 1859761 w 9747620"/>
                <a:gd name="connsiteY200" fmla="*/ 6858000 h 6858000"/>
                <a:gd name="connsiteX201" fmla="*/ 1671798 w 9747620"/>
                <a:gd name="connsiteY201" fmla="*/ 6858000 h 6858000"/>
                <a:gd name="connsiteX202" fmla="*/ 1628044 w 9747620"/>
                <a:gd name="connsiteY202" fmla="*/ 6822717 h 6858000"/>
                <a:gd name="connsiteX203" fmla="*/ 1459756 w 9747620"/>
                <a:gd name="connsiteY203" fmla="*/ 6674223 h 6858000"/>
                <a:gd name="connsiteX204" fmla="*/ 402543 w 9747620"/>
                <a:gd name="connsiteY204" fmla="*/ 5241588 h 6858000"/>
                <a:gd name="connsiteX205" fmla="*/ 311923 w 9747620"/>
                <a:gd name="connsiteY205" fmla="*/ 5036741 h 6858000"/>
                <a:gd name="connsiteX206" fmla="*/ 232140 w 9747620"/>
                <a:gd name="connsiteY206" fmla="*/ 4827483 h 6858000"/>
                <a:gd name="connsiteX207" fmla="*/ 163392 w 9747620"/>
                <a:gd name="connsiteY207" fmla="*/ 4613913 h 6858000"/>
                <a:gd name="connsiteX208" fmla="*/ 106823 w 9747620"/>
                <a:gd name="connsiteY208" fmla="*/ 4396365 h 6858000"/>
                <a:gd name="connsiteX209" fmla="*/ 29326 w 9747620"/>
                <a:gd name="connsiteY209" fmla="*/ 3954702 h 6858000"/>
                <a:gd name="connsiteX210" fmla="*/ 8647 w 9747620"/>
                <a:gd name="connsiteY210" fmla="*/ 3730971 h 6858000"/>
                <a:gd name="connsiteX211" fmla="*/ 2880 w 9747620"/>
                <a:gd name="connsiteY211" fmla="*/ 3618674 h 6858000"/>
                <a:gd name="connsiteX212" fmla="*/ 296 w 9747620"/>
                <a:gd name="connsiteY212" fmla="*/ 3506425 h 6858000"/>
                <a:gd name="connsiteX213" fmla="*/ 20030 w 9747620"/>
                <a:gd name="connsiteY213" fmla="*/ 3056711 h 6858000"/>
                <a:gd name="connsiteX214" fmla="*/ 48664 w 9747620"/>
                <a:gd name="connsiteY214" fmla="*/ 2832980 h 6858000"/>
                <a:gd name="connsiteX215" fmla="*/ 89922 w 9747620"/>
                <a:gd name="connsiteY215" fmla="*/ 2610639 h 6858000"/>
                <a:gd name="connsiteX216" fmla="*/ 211163 w 9747620"/>
                <a:gd name="connsiteY216" fmla="*/ 2174343 h 6858000"/>
                <a:gd name="connsiteX217" fmla="*/ 379129 w 9747620"/>
                <a:gd name="connsiteY217" fmla="*/ 1754393 h 6858000"/>
                <a:gd name="connsiteX218" fmla="*/ 841424 w 9747620"/>
                <a:gd name="connsiteY218" fmla="*/ 976270 h 6858000"/>
                <a:gd name="connsiteX219" fmla="*/ 1130234 w 9747620"/>
                <a:gd name="connsiteY219" fmla="*/ 625768 h 6858000"/>
                <a:gd name="connsiteX220" fmla="*/ 1452897 w 9747620"/>
                <a:gd name="connsiteY220" fmla="*/ 305748 h 6858000"/>
                <a:gd name="connsiteX221" fmla="*/ 1805682 w 9747620"/>
                <a:gd name="connsiteY221" fmla="*/ 1875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Lst>
              <a:rect l="l" t="t" r="r" b="b"/>
              <a:pathLst>
                <a:path w="9747620" h="6858000">
                  <a:moveTo>
                    <a:pt x="7235453" y="0"/>
                  </a:moveTo>
                  <a:lnTo>
                    <a:pt x="7548130" y="0"/>
                  </a:lnTo>
                  <a:lnTo>
                    <a:pt x="7710334" y="111973"/>
                  </a:lnTo>
                  <a:cubicBezTo>
                    <a:pt x="7770781" y="157314"/>
                    <a:pt x="7830282" y="203517"/>
                    <a:pt x="7889188" y="251542"/>
                  </a:cubicBezTo>
                  <a:cubicBezTo>
                    <a:pt x="7947894" y="299470"/>
                    <a:pt x="8005557" y="348453"/>
                    <a:pt x="8061828" y="398586"/>
                  </a:cubicBezTo>
                  <a:cubicBezTo>
                    <a:pt x="8090013" y="423605"/>
                    <a:pt x="8117948" y="448816"/>
                    <a:pt x="8145637" y="474218"/>
                  </a:cubicBezTo>
                  <a:cubicBezTo>
                    <a:pt x="8159506" y="486918"/>
                    <a:pt x="8173375" y="499764"/>
                    <a:pt x="8187242" y="512753"/>
                  </a:cubicBezTo>
                  <a:lnTo>
                    <a:pt x="8228402" y="551575"/>
                  </a:lnTo>
                  <a:cubicBezTo>
                    <a:pt x="8283082" y="603577"/>
                    <a:pt x="8336569" y="656778"/>
                    <a:pt x="8389211" y="710937"/>
                  </a:cubicBezTo>
                  <a:cubicBezTo>
                    <a:pt x="8415458" y="738065"/>
                    <a:pt x="8441455" y="765432"/>
                    <a:pt x="8467206" y="793088"/>
                  </a:cubicBezTo>
                  <a:lnTo>
                    <a:pt x="8486791" y="814223"/>
                  </a:lnTo>
                  <a:lnTo>
                    <a:pt x="8505979" y="835409"/>
                  </a:lnTo>
                  <a:lnTo>
                    <a:pt x="8543509" y="877346"/>
                  </a:lnTo>
                  <a:cubicBezTo>
                    <a:pt x="8593418" y="933423"/>
                    <a:pt x="8642579" y="990601"/>
                    <a:pt x="8690549" y="1048978"/>
                  </a:cubicBezTo>
                  <a:cubicBezTo>
                    <a:pt x="8714558" y="1078168"/>
                    <a:pt x="8738368" y="1107644"/>
                    <a:pt x="8761732" y="1137502"/>
                  </a:cubicBezTo>
                  <a:lnTo>
                    <a:pt x="8796379" y="1182077"/>
                  </a:lnTo>
                  <a:lnTo>
                    <a:pt x="8830678" y="1226986"/>
                  </a:lnTo>
                  <a:cubicBezTo>
                    <a:pt x="8876112" y="1287185"/>
                    <a:pt x="8920304" y="1348532"/>
                    <a:pt x="8963353" y="1410936"/>
                  </a:cubicBezTo>
                  <a:cubicBezTo>
                    <a:pt x="8984727" y="1442137"/>
                    <a:pt x="9005954" y="1473915"/>
                    <a:pt x="9026483" y="1505499"/>
                  </a:cubicBezTo>
                  <a:lnTo>
                    <a:pt x="9057004" y="1552613"/>
                  </a:lnTo>
                  <a:cubicBezTo>
                    <a:pt x="9067245" y="1568525"/>
                    <a:pt x="9077336" y="1584534"/>
                    <a:pt x="9087278" y="1600542"/>
                  </a:cubicBezTo>
                  <a:cubicBezTo>
                    <a:pt x="9127145" y="1664766"/>
                    <a:pt x="9165966" y="1729613"/>
                    <a:pt x="9202851" y="1795515"/>
                  </a:cubicBezTo>
                  <a:cubicBezTo>
                    <a:pt x="9221342" y="1828491"/>
                    <a:pt x="9239437" y="1861417"/>
                    <a:pt x="9257332" y="1894920"/>
                  </a:cubicBezTo>
                  <a:lnTo>
                    <a:pt x="9283778" y="1945436"/>
                  </a:lnTo>
                  <a:lnTo>
                    <a:pt x="9309428" y="1996193"/>
                  </a:lnTo>
                  <a:cubicBezTo>
                    <a:pt x="9343280" y="2064013"/>
                    <a:pt x="9375491" y="2132695"/>
                    <a:pt x="9405714" y="2202191"/>
                  </a:cubicBezTo>
                  <a:cubicBezTo>
                    <a:pt x="9466260" y="2341183"/>
                    <a:pt x="9520493" y="2483053"/>
                    <a:pt x="9566524" y="2627653"/>
                  </a:cubicBezTo>
                  <a:cubicBezTo>
                    <a:pt x="9572289" y="2645675"/>
                    <a:pt x="9578056" y="2663792"/>
                    <a:pt x="9583573" y="2682195"/>
                  </a:cubicBezTo>
                  <a:lnTo>
                    <a:pt x="9591974" y="2709707"/>
                  </a:lnTo>
                  <a:lnTo>
                    <a:pt x="9600027" y="2737650"/>
                  </a:lnTo>
                  <a:cubicBezTo>
                    <a:pt x="9610416" y="2774171"/>
                    <a:pt x="9620358" y="2810884"/>
                    <a:pt x="9629803" y="2847694"/>
                  </a:cubicBezTo>
                  <a:cubicBezTo>
                    <a:pt x="9648692" y="2921312"/>
                    <a:pt x="9665196" y="2995506"/>
                    <a:pt x="9679909" y="3070131"/>
                  </a:cubicBezTo>
                  <a:cubicBezTo>
                    <a:pt x="9683587" y="3088775"/>
                    <a:pt x="9687118" y="3107418"/>
                    <a:pt x="9690498" y="3126159"/>
                  </a:cubicBezTo>
                  <a:lnTo>
                    <a:pt x="9700390" y="3181805"/>
                  </a:lnTo>
                  <a:cubicBezTo>
                    <a:pt x="9703670" y="3201120"/>
                    <a:pt x="9706952" y="3222112"/>
                    <a:pt x="9709685" y="3243392"/>
                  </a:cubicBezTo>
                  <a:lnTo>
                    <a:pt x="9713016" y="3267597"/>
                  </a:lnTo>
                  <a:lnTo>
                    <a:pt x="9716844" y="3294437"/>
                  </a:lnTo>
                  <a:cubicBezTo>
                    <a:pt x="9718186" y="3303926"/>
                    <a:pt x="9719527" y="3313895"/>
                    <a:pt x="9720820" y="3324488"/>
                  </a:cubicBezTo>
                  <a:lnTo>
                    <a:pt x="9722709" y="3340737"/>
                  </a:lnTo>
                  <a:lnTo>
                    <a:pt x="9724301" y="3356361"/>
                  </a:lnTo>
                  <a:lnTo>
                    <a:pt x="9730166" y="3412197"/>
                  </a:lnTo>
                  <a:cubicBezTo>
                    <a:pt x="9732005" y="3430842"/>
                    <a:pt x="9734291" y="3449342"/>
                    <a:pt x="9735783" y="3468083"/>
                  </a:cubicBezTo>
                  <a:lnTo>
                    <a:pt x="9739760" y="3524399"/>
                  </a:lnTo>
                  <a:lnTo>
                    <a:pt x="9741748" y="3552580"/>
                  </a:lnTo>
                  <a:lnTo>
                    <a:pt x="9742742" y="3566672"/>
                  </a:lnTo>
                  <a:lnTo>
                    <a:pt x="9743488" y="3581865"/>
                  </a:lnTo>
                  <a:lnTo>
                    <a:pt x="9744731" y="3611341"/>
                  </a:lnTo>
                  <a:lnTo>
                    <a:pt x="9745725" y="3639715"/>
                  </a:lnTo>
                  <a:cubicBezTo>
                    <a:pt x="9746868" y="3677579"/>
                    <a:pt x="9747514" y="3715587"/>
                    <a:pt x="9747613" y="3753786"/>
                  </a:cubicBezTo>
                  <a:cubicBezTo>
                    <a:pt x="9747763" y="3830232"/>
                    <a:pt x="9745675" y="3906870"/>
                    <a:pt x="9740405" y="3984609"/>
                  </a:cubicBezTo>
                  <a:lnTo>
                    <a:pt x="9736329" y="4038434"/>
                  </a:lnTo>
                  <a:cubicBezTo>
                    <a:pt x="9735087" y="4055976"/>
                    <a:pt x="9733794" y="4076346"/>
                    <a:pt x="9731408" y="4099446"/>
                  </a:cubicBezTo>
                  <a:lnTo>
                    <a:pt x="9717987" y="4213325"/>
                  </a:lnTo>
                  <a:cubicBezTo>
                    <a:pt x="9717441" y="4217926"/>
                    <a:pt x="9716943" y="4222527"/>
                    <a:pt x="9716297" y="4227129"/>
                  </a:cubicBezTo>
                  <a:lnTo>
                    <a:pt x="9714110" y="4240981"/>
                  </a:lnTo>
                  <a:lnTo>
                    <a:pt x="9709785" y="4268731"/>
                  </a:lnTo>
                  <a:lnTo>
                    <a:pt x="9701086" y="4324185"/>
                  </a:lnTo>
                  <a:lnTo>
                    <a:pt x="9698699" y="4338994"/>
                  </a:lnTo>
                  <a:lnTo>
                    <a:pt x="9695966" y="4355050"/>
                  </a:lnTo>
                  <a:cubicBezTo>
                    <a:pt x="9694077" y="4365547"/>
                    <a:pt x="9692188" y="4375516"/>
                    <a:pt x="9690299" y="4385054"/>
                  </a:cubicBezTo>
                  <a:lnTo>
                    <a:pt x="9679909" y="4437919"/>
                  </a:lnTo>
                  <a:cubicBezTo>
                    <a:pt x="9677871" y="4448320"/>
                    <a:pt x="9675735" y="4458097"/>
                    <a:pt x="9673647" y="4468162"/>
                  </a:cubicBezTo>
                  <a:lnTo>
                    <a:pt x="9667532" y="4496296"/>
                  </a:lnTo>
                  <a:cubicBezTo>
                    <a:pt x="9663406" y="4514941"/>
                    <a:pt x="9659081" y="4533585"/>
                    <a:pt x="9654658" y="4552277"/>
                  </a:cubicBezTo>
                  <a:cubicBezTo>
                    <a:pt x="9645760" y="4589613"/>
                    <a:pt x="9636265" y="4627045"/>
                    <a:pt x="9625876" y="4664478"/>
                  </a:cubicBezTo>
                  <a:cubicBezTo>
                    <a:pt x="9605048" y="4739247"/>
                    <a:pt x="9581088" y="4814303"/>
                    <a:pt x="9552803" y="4888737"/>
                  </a:cubicBezTo>
                  <a:cubicBezTo>
                    <a:pt x="9524668" y="4962930"/>
                    <a:pt x="9492109" y="5037459"/>
                    <a:pt x="9452639" y="5110934"/>
                  </a:cubicBezTo>
                  <a:cubicBezTo>
                    <a:pt x="9432905" y="5147695"/>
                    <a:pt x="9411431" y="5184169"/>
                    <a:pt x="9388017" y="5220020"/>
                  </a:cubicBezTo>
                  <a:cubicBezTo>
                    <a:pt x="9382201" y="5228982"/>
                    <a:pt x="9376236" y="5237945"/>
                    <a:pt x="9370073" y="5246811"/>
                  </a:cubicBezTo>
                  <a:lnTo>
                    <a:pt x="9360926" y="5260040"/>
                  </a:lnTo>
                  <a:lnTo>
                    <a:pt x="9351829" y="5272646"/>
                  </a:lnTo>
                  <a:cubicBezTo>
                    <a:pt x="9339700" y="5289468"/>
                    <a:pt x="9327174" y="5306387"/>
                    <a:pt x="9313305" y="5323881"/>
                  </a:cubicBezTo>
                  <a:cubicBezTo>
                    <a:pt x="9258625" y="5393042"/>
                    <a:pt x="9196489" y="5455445"/>
                    <a:pt x="9130375" y="5510802"/>
                  </a:cubicBezTo>
                  <a:cubicBezTo>
                    <a:pt x="9097319" y="5538505"/>
                    <a:pt x="9063268" y="5564530"/>
                    <a:pt x="9028422" y="5588878"/>
                  </a:cubicBezTo>
                  <a:cubicBezTo>
                    <a:pt x="9019723" y="5595109"/>
                    <a:pt x="9011074" y="5600909"/>
                    <a:pt x="9002424" y="5606707"/>
                  </a:cubicBezTo>
                  <a:cubicBezTo>
                    <a:pt x="8993774" y="5612603"/>
                    <a:pt x="8985124" y="5618211"/>
                    <a:pt x="8976525" y="5623866"/>
                  </a:cubicBezTo>
                  <a:cubicBezTo>
                    <a:pt x="8959277" y="5635130"/>
                    <a:pt x="8941629" y="5646201"/>
                    <a:pt x="8924181" y="5656793"/>
                  </a:cubicBezTo>
                  <a:cubicBezTo>
                    <a:pt x="8854291" y="5699259"/>
                    <a:pt x="8784946" y="5736451"/>
                    <a:pt x="8717291" y="5771582"/>
                  </a:cubicBezTo>
                  <a:lnTo>
                    <a:pt x="8617129" y="5823105"/>
                  </a:lnTo>
                  <a:lnTo>
                    <a:pt x="8518207" y="5873671"/>
                  </a:lnTo>
                  <a:cubicBezTo>
                    <a:pt x="8391200" y="5939188"/>
                    <a:pt x="8267922" y="6009788"/>
                    <a:pt x="8150558" y="6086761"/>
                  </a:cubicBezTo>
                  <a:cubicBezTo>
                    <a:pt x="8091901" y="6125248"/>
                    <a:pt x="8034736" y="6165317"/>
                    <a:pt x="7979410" y="6207158"/>
                  </a:cubicBezTo>
                  <a:cubicBezTo>
                    <a:pt x="7965739" y="6217750"/>
                    <a:pt x="7951771" y="6228103"/>
                    <a:pt x="7938300" y="6238887"/>
                  </a:cubicBezTo>
                  <a:lnTo>
                    <a:pt x="7897936" y="6271286"/>
                  </a:lnTo>
                  <a:lnTo>
                    <a:pt x="7858367" y="6304357"/>
                  </a:lnTo>
                  <a:lnTo>
                    <a:pt x="7819048" y="6338770"/>
                  </a:lnTo>
                  <a:cubicBezTo>
                    <a:pt x="7804882" y="6351232"/>
                    <a:pt x="7792105" y="6362591"/>
                    <a:pt x="7778882" y="6374477"/>
                  </a:cubicBezTo>
                  <a:lnTo>
                    <a:pt x="7739563" y="6410328"/>
                  </a:lnTo>
                  <a:cubicBezTo>
                    <a:pt x="7713366" y="6434485"/>
                    <a:pt x="7687168" y="6459120"/>
                    <a:pt x="7660824" y="6484138"/>
                  </a:cubicBezTo>
                  <a:lnTo>
                    <a:pt x="7502302" y="6636360"/>
                  </a:lnTo>
                  <a:lnTo>
                    <a:pt x="7273394" y="6858000"/>
                  </a:lnTo>
                  <a:lnTo>
                    <a:pt x="6780690" y="6858000"/>
                  </a:lnTo>
                  <a:lnTo>
                    <a:pt x="6854939" y="6783597"/>
                  </a:lnTo>
                  <a:cubicBezTo>
                    <a:pt x="6880688" y="6757810"/>
                    <a:pt x="6906338" y="6732265"/>
                    <a:pt x="6932087" y="6705809"/>
                  </a:cubicBezTo>
                  <a:lnTo>
                    <a:pt x="7241130" y="6390965"/>
                  </a:lnTo>
                  <a:lnTo>
                    <a:pt x="7397564" y="6233087"/>
                  </a:lnTo>
                  <a:cubicBezTo>
                    <a:pt x="7424009" y="6206679"/>
                    <a:pt x="7450802" y="6180175"/>
                    <a:pt x="7478142" y="6153670"/>
                  </a:cubicBezTo>
                  <a:lnTo>
                    <a:pt x="7519600" y="6113937"/>
                  </a:lnTo>
                  <a:cubicBezTo>
                    <a:pt x="7533469" y="6100805"/>
                    <a:pt x="7547934" y="6087288"/>
                    <a:pt x="7561207" y="6075067"/>
                  </a:cubicBezTo>
                  <a:lnTo>
                    <a:pt x="7604204" y="6035526"/>
                  </a:lnTo>
                  <a:lnTo>
                    <a:pt x="7648644" y="5996416"/>
                  </a:lnTo>
                  <a:cubicBezTo>
                    <a:pt x="7663608" y="5983570"/>
                    <a:pt x="7678768" y="5971013"/>
                    <a:pt x="7693830" y="5958264"/>
                  </a:cubicBezTo>
                  <a:cubicBezTo>
                    <a:pt x="7708942" y="5945611"/>
                    <a:pt x="7724352" y="5933485"/>
                    <a:pt x="7739662" y="5921073"/>
                  </a:cubicBezTo>
                  <a:cubicBezTo>
                    <a:pt x="7801154" y="5872088"/>
                    <a:pt x="7864234" y="5825502"/>
                    <a:pt x="7928458" y="5781025"/>
                  </a:cubicBezTo>
                  <a:cubicBezTo>
                    <a:pt x="8057005" y="5692164"/>
                    <a:pt x="8190077" y="5611500"/>
                    <a:pt x="8325882" y="5537450"/>
                  </a:cubicBezTo>
                  <a:lnTo>
                    <a:pt x="8424555" y="5484106"/>
                  </a:lnTo>
                  <a:lnTo>
                    <a:pt x="8521737" y="5431289"/>
                  </a:lnTo>
                  <a:cubicBezTo>
                    <a:pt x="8585315" y="5396349"/>
                    <a:pt x="8646456" y="5361840"/>
                    <a:pt x="8702677" y="5325942"/>
                  </a:cubicBezTo>
                  <a:cubicBezTo>
                    <a:pt x="8716795" y="5316931"/>
                    <a:pt x="8730365" y="5308017"/>
                    <a:pt x="8743986" y="5298717"/>
                  </a:cubicBezTo>
                  <a:cubicBezTo>
                    <a:pt x="8750747" y="5294069"/>
                    <a:pt x="8757606" y="5289420"/>
                    <a:pt x="8764167" y="5284723"/>
                  </a:cubicBezTo>
                  <a:cubicBezTo>
                    <a:pt x="8770778" y="5280074"/>
                    <a:pt x="8777440" y="5275377"/>
                    <a:pt x="8783704" y="5270679"/>
                  </a:cubicBezTo>
                  <a:cubicBezTo>
                    <a:pt x="8809155" y="5251987"/>
                    <a:pt x="8833611" y="5232577"/>
                    <a:pt x="8856776" y="5212399"/>
                  </a:cubicBezTo>
                  <a:cubicBezTo>
                    <a:pt x="8903104" y="5172043"/>
                    <a:pt x="8944463" y="5128668"/>
                    <a:pt x="8979856" y="5082081"/>
                  </a:cubicBezTo>
                  <a:cubicBezTo>
                    <a:pt x="8988555" y="5070722"/>
                    <a:pt x="8997602" y="5057973"/>
                    <a:pt x="9006699" y="5044984"/>
                  </a:cubicBezTo>
                  <a:lnTo>
                    <a:pt x="9013509" y="5035254"/>
                  </a:lnTo>
                  <a:lnTo>
                    <a:pt x="9019773" y="5025812"/>
                  </a:lnTo>
                  <a:cubicBezTo>
                    <a:pt x="9023997" y="5019629"/>
                    <a:pt x="9028073" y="5013254"/>
                    <a:pt x="9032050" y="5006833"/>
                  </a:cubicBezTo>
                  <a:cubicBezTo>
                    <a:pt x="9048206" y="4981238"/>
                    <a:pt x="9063417" y="4954542"/>
                    <a:pt x="9077733" y="4926839"/>
                  </a:cubicBezTo>
                  <a:cubicBezTo>
                    <a:pt x="9106415" y="4871434"/>
                    <a:pt x="9131469" y="4812050"/>
                    <a:pt x="9154285" y="4750223"/>
                  </a:cubicBezTo>
                  <a:cubicBezTo>
                    <a:pt x="9176904" y="4688586"/>
                    <a:pt x="9196537" y="4625032"/>
                    <a:pt x="9213936" y="4559945"/>
                  </a:cubicBezTo>
                  <a:cubicBezTo>
                    <a:pt x="9222635" y="4527402"/>
                    <a:pt x="9230887" y="4494523"/>
                    <a:pt x="9238592" y="4461357"/>
                  </a:cubicBezTo>
                  <a:cubicBezTo>
                    <a:pt x="9242419" y="4444773"/>
                    <a:pt x="9246147" y="4428094"/>
                    <a:pt x="9249776" y="4411319"/>
                  </a:cubicBezTo>
                  <a:lnTo>
                    <a:pt x="9255046" y="4386299"/>
                  </a:lnTo>
                  <a:lnTo>
                    <a:pt x="9259718" y="4363342"/>
                  </a:lnTo>
                  <a:lnTo>
                    <a:pt x="9269959" y="4309566"/>
                  </a:lnTo>
                  <a:lnTo>
                    <a:pt x="9274233" y="4286176"/>
                  </a:lnTo>
                  <a:lnTo>
                    <a:pt x="9276022" y="4275489"/>
                  </a:lnTo>
                  <a:lnTo>
                    <a:pt x="9277861" y="4263506"/>
                  </a:lnTo>
                  <a:lnTo>
                    <a:pt x="9286014" y="4211696"/>
                  </a:lnTo>
                  <a:lnTo>
                    <a:pt x="9290092" y="4185767"/>
                  </a:lnTo>
                  <a:lnTo>
                    <a:pt x="9292128" y="4172826"/>
                  </a:lnTo>
                  <a:cubicBezTo>
                    <a:pt x="9292774" y="4168464"/>
                    <a:pt x="9293173" y="4164055"/>
                    <a:pt x="9293720" y="4159693"/>
                  </a:cubicBezTo>
                  <a:lnTo>
                    <a:pt x="9305650" y="4057941"/>
                  </a:lnTo>
                  <a:cubicBezTo>
                    <a:pt x="9306991" y="4045048"/>
                    <a:pt x="9308085" y="4029328"/>
                    <a:pt x="9309378" y="4010779"/>
                  </a:cubicBezTo>
                  <a:lnTo>
                    <a:pt x="9313454" y="3956428"/>
                  </a:lnTo>
                  <a:cubicBezTo>
                    <a:pt x="9318326" y="3889806"/>
                    <a:pt x="9320611" y="3821796"/>
                    <a:pt x="9320811" y="3753546"/>
                  </a:cubicBezTo>
                  <a:cubicBezTo>
                    <a:pt x="9320910" y="3719373"/>
                    <a:pt x="9320513" y="3685056"/>
                    <a:pt x="9319617" y="3650643"/>
                  </a:cubicBezTo>
                  <a:lnTo>
                    <a:pt x="9318176" y="3600030"/>
                  </a:lnTo>
                  <a:lnTo>
                    <a:pt x="9317778" y="3588096"/>
                  </a:lnTo>
                  <a:lnTo>
                    <a:pt x="9316983" y="3575107"/>
                  </a:lnTo>
                  <a:lnTo>
                    <a:pt x="9315443" y="3549130"/>
                  </a:lnTo>
                  <a:lnTo>
                    <a:pt x="9312311" y="3497176"/>
                  </a:lnTo>
                  <a:cubicBezTo>
                    <a:pt x="9311118" y="3479825"/>
                    <a:pt x="9309129" y="3462427"/>
                    <a:pt x="9307587" y="3445029"/>
                  </a:cubicBezTo>
                  <a:lnTo>
                    <a:pt x="9302618" y="3392835"/>
                  </a:lnTo>
                  <a:lnTo>
                    <a:pt x="9301574" y="3381476"/>
                  </a:lnTo>
                  <a:lnTo>
                    <a:pt x="9300430" y="3370740"/>
                  </a:lnTo>
                  <a:lnTo>
                    <a:pt x="9297547" y="3346966"/>
                  </a:lnTo>
                  <a:lnTo>
                    <a:pt x="9294017" y="3320030"/>
                  </a:lnTo>
                  <a:lnTo>
                    <a:pt x="9290439" y="3290410"/>
                  </a:lnTo>
                  <a:cubicBezTo>
                    <a:pt x="9288849" y="3275745"/>
                    <a:pt x="9286761" y="3260934"/>
                    <a:pt x="9284275" y="3244544"/>
                  </a:cubicBezTo>
                  <a:lnTo>
                    <a:pt x="9275974" y="3193116"/>
                  </a:lnTo>
                  <a:cubicBezTo>
                    <a:pt x="9273189" y="3176197"/>
                    <a:pt x="9270256" y="3159230"/>
                    <a:pt x="9267224" y="3142264"/>
                  </a:cubicBezTo>
                  <a:cubicBezTo>
                    <a:pt x="9255146" y="3074493"/>
                    <a:pt x="9240929" y="3007057"/>
                    <a:pt x="9225320" y="2939909"/>
                  </a:cubicBezTo>
                  <a:cubicBezTo>
                    <a:pt x="9217465" y="2906311"/>
                    <a:pt x="9209214" y="2872809"/>
                    <a:pt x="9200466" y="2839449"/>
                  </a:cubicBezTo>
                  <a:lnTo>
                    <a:pt x="9193953" y="2814958"/>
                  </a:lnTo>
                  <a:lnTo>
                    <a:pt x="9186993" y="2790276"/>
                  </a:lnTo>
                  <a:cubicBezTo>
                    <a:pt x="9182471" y="2773836"/>
                    <a:pt x="9177599" y="2757252"/>
                    <a:pt x="9172628" y="2740621"/>
                  </a:cubicBezTo>
                  <a:cubicBezTo>
                    <a:pt x="9133110" y="2607859"/>
                    <a:pt x="9087527" y="2476533"/>
                    <a:pt x="9035082" y="2347463"/>
                  </a:cubicBezTo>
                  <a:cubicBezTo>
                    <a:pt x="9008836" y="2282951"/>
                    <a:pt x="8981298" y="2218870"/>
                    <a:pt x="8952118" y="2155413"/>
                  </a:cubicBezTo>
                  <a:lnTo>
                    <a:pt x="8929948" y="2107915"/>
                  </a:lnTo>
                  <a:lnTo>
                    <a:pt x="8907429" y="2060753"/>
                  </a:lnTo>
                  <a:cubicBezTo>
                    <a:pt x="8892170" y="2029408"/>
                    <a:pt x="8876411" y="1997726"/>
                    <a:pt x="8860404" y="1966478"/>
                  </a:cubicBezTo>
                  <a:cubicBezTo>
                    <a:pt x="8828243" y="1903931"/>
                    <a:pt x="8795336" y="1841670"/>
                    <a:pt x="8760788" y="1780274"/>
                  </a:cubicBezTo>
                  <a:lnTo>
                    <a:pt x="8734740" y="1734311"/>
                  </a:lnTo>
                  <a:lnTo>
                    <a:pt x="8708046" y="1687963"/>
                  </a:lnTo>
                  <a:cubicBezTo>
                    <a:pt x="8690300" y="1657337"/>
                    <a:pt x="8672455" y="1627334"/>
                    <a:pt x="8654062" y="1597234"/>
                  </a:cubicBezTo>
                  <a:cubicBezTo>
                    <a:pt x="8617575" y="1536988"/>
                    <a:pt x="8579398" y="1477365"/>
                    <a:pt x="8540278" y="1418077"/>
                  </a:cubicBezTo>
                  <a:lnTo>
                    <a:pt x="8510701" y="1373695"/>
                  </a:lnTo>
                  <a:lnTo>
                    <a:pt x="8480676" y="1329457"/>
                  </a:lnTo>
                  <a:cubicBezTo>
                    <a:pt x="8460643" y="1300269"/>
                    <a:pt x="8440411" y="1271224"/>
                    <a:pt x="8419782" y="1242275"/>
                  </a:cubicBezTo>
                  <a:cubicBezTo>
                    <a:pt x="8378476" y="1184425"/>
                    <a:pt x="8335923" y="1127006"/>
                    <a:pt x="8292478" y="1069875"/>
                  </a:cubicBezTo>
                  <a:lnTo>
                    <a:pt x="8259620" y="1027123"/>
                  </a:lnTo>
                  <a:lnTo>
                    <a:pt x="8243416" y="1006130"/>
                  </a:lnTo>
                  <a:lnTo>
                    <a:pt x="8227110" y="985473"/>
                  </a:lnTo>
                  <a:cubicBezTo>
                    <a:pt x="8204890" y="957483"/>
                    <a:pt x="8182422" y="929684"/>
                    <a:pt x="8159604" y="902029"/>
                  </a:cubicBezTo>
                  <a:cubicBezTo>
                    <a:pt x="8114170" y="846671"/>
                    <a:pt x="8067494" y="792177"/>
                    <a:pt x="8020022" y="738209"/>
                  </a:cubicBezTo>
                  <a:lnTo>
                    <a:pt x="7984182" y="697901"/>
                  </a:lnTo>
                  <a:lnTo>
                    <a:pt x="7948043" y="657976"/>
                  </a:lnTo>
                  <a:cubicBezTo>
                    <a:pt x="7923636" y="631328"/>
                    <a:pt x="7899079" y="604823"/>
                    <a:pt x="7874324" y="578607"/>
                  </a:cubicBezTo>
                  <a:cubicBezTo>
                    <a:pt x="7824714" y="526221"/>
                    <a:pt x="7774608" y="474458"/>
                    <a:pt x="7723308" y="424085"/>
                  </a:cubicBezTo>
                  <a:cubicBezTo>
                    <a:pt x="7672157" y="373808"/>
                    <a:pt x="7619168" y="324153"/>
                    <a:pt x="7565532" y="275602"/>
                  </a:cubicBezTo>
                  <a:close/>
                  <a:moveTo>
                    <a:pt x="1832515" y="0"/>
                  </a:moveTo>
                  <a:lnTo>
                    <a:pt x="2158449" y="0"/>
                  </a:lnTo>
                  <a:lnTo>
                    <a:pt x="2108797" y="37845"/>
                  </a:lnTo>
                  <a:cubicBezTo>
                    <a:pt x="2052253" y="83168"/>
                    <a:pt x="1996914" y="129778"/>
                    <a:pt x="1942830" y="177587"/>
                  </a:cubicBezTo>
                  <a:cubicBezTo>
                    <a:pt x="1834563" y="273109"/>
                    <a:pt x="1731317" y="373472"/>
                    <a:pt x="1633191" y="477909"/>
                  </a:cubicBezTo>
                  <a:cubicBezTo>
                    <a:pt x="1240290" y="896038"/>
                    <a:pt x="927123" y="1375900"/>
                    <a:pt x="702686" y="1889935"/>
                  </a:cubicBezTo>
                  <a:cubicBezTo>
                    <a:pt x="646565" y="2018192"/>
                    <a:pt x="596210" y="2149182"/>
                    <a:pt x="551769" y="2281416"/>
                  </a:cubicBezTo>
                  <a:cubicBezTo>
                    <a:pt x="507429" y="2413700"/>
                    <a:pt x="469451" y="2547613"/>
                    <a:pt x="438383" y="2682772"/>
                  </a:cubicBezTo>
                  <a:cubicBezTo>
                    <a:pt x="423122" y="2750111"/>
                    <a:pt x="409203" y="2818553"/>
                    <a:pt x="397124" y="2887044"/>
                  </a:cubicBezTo>
                  <a:cubicBezTo>
                    <a:pt x="385144" y="2955581"/>
                    <a:pt x="374357" y="3024359"/>
                    <a:pt x="365658" y="3093424"/>
                  </a:cubicBezTo>
                  <a:cubicBezTo>
                    <a:pt x="347813" y="3231506"/>
                    <a:pt x="336727" y="3370260"/>
                    <a:pt x="332105" y="3509828"/>
                  </a:cubicBezTo>
                  <a:cubicBezTo>
                    <a:pt x="322311" y="3788822"/>
                    <a:pt x="339660" y="4068628"/>
                    <a:pt x="383653" y="4346327"/>
                  </a:cubicBezTo>
                  <a:cubicBezTo>
                    <a:pt x="394539" y="4415489"/>
                    <a:pt x="407464" y="4484267"/>
                    <a:pt x="422327" y="4552900"/>
                  </a:cubicBezTo>
                  <a:cubicBezTo>
                    <a:pt x="437041" y="4621534"/>
                    <a:pt x="453693" y="4689881"/>
                    <a:pt x="472184" y="4757939"/>
                  </a:cubicBezTo>
                  <a:cubicBezTo>
                    <a:pt x="490677" y="4825949"/>
                    <a:pt x="511007" y="4893673"/>
                    <a:pt x="533078" y="4960916"/>
                  </a:cubicBezTo>
                  <a:cubicBezTo>
                    <a:pt x="555249" y="5028208"/>
                    <a:pt x="578662" y="5095022"/>
                    <a:pt x="604710" y="5160875"/>
                  </a:cubicBezTo>
                  <a:cubicBezTo>
                    <a:pt x="707358" y="5425298"/>
                    <a:pt x="838443" y="5680902"/>
                    <a:pt x="996766" y="5920640"/>
                  </a:cubicBezTo>
                  <a:cubicBezTo>
                    <a:pt x="1154790" y="6160571"/>
                    <a:pt x="1340404" y="6384350"/>
                    <a:pt x="1549183" y="6586417"/>
                  </a:cubicBezTo>
                  <a:cubicBezTo>
                    <a:pt x="1601365" y="6636982"/>
                    <a:pt x="1654970" y="6686208"/>
                    <a:pt x="1709890" y="6734063"/>
                  </a:cubicBezTo>
                  <a:lnTo>
                    <a:pt x="1859761" y="6858000"/>
                  </a:lnTo>
                  <a:lnTo>
                    <a:pt x="1671798" y="6858000"/>
                  </a:lnTo>
                  <a:lnTo>
                    <a:pt x="1628044" y="6822717"/>
                  </a:lnTo>
                  <a:cubicBezTo>
                    <a:pt x="1570828" y="6774460"/>
                    <a:pt x="1514710" y="6724955"/>
                    <a:pt x="1459756" y="6674223"/>
                  </a:cubicBezTo>
                  <a:cubicBezTo>
                    <a:pt x="1019931" y="6268363"/>
                    <a:pt x="658296" y="5781216"/>
                    <a:pt x="402543" y="5241588"/>
                  </a:cubicBezTo>
                  <a:cubicBezTo>
                    <a:pt x="370231" y="5174103"/>
                    <a:pt x="340306" y="5105661"/>
                    <a:pt x="311923" y="5036741"/>
                  </a:cubicBezTo>
                  <a:cubicBezTo>
                    <a:pt x="283539" y="4967771"/>
                    <a:pt x="256895" y="4897986"/>
                    <a:pt x="232140" y="4827483"/>
                  </a:cubicBezTo>
                  <a:cubicBezTo>
                    <a:pt x="207334" y="4756981"/>
                    <a:pt x="184368" y="4685758"/>
                    <a:pt x="163392" y="4613913"/>
                  </a:cubicBezTo>
                  <a:cubicBezTo>
                    <a:pt x="142514" y="4542020"/>
                    <a:pt x="123624" y="4469360"/>
                    <a:pt x="106823" y="4396365"/>
                  </a:cubicBezTo>
                  <a:cubicBezTo>
                    <a:pt x="73120" y="4250902"/>
                    <a:pt x="47371" y="4103281"/>
                    <a:pt x="29326" y="3954702"/>
                  </a:cubicBezTo>
                  <a:cubicBezTo>
                    <a:pt x="20478" y="3880365"/>
                    <a:pt x="13320" y="3805789"/>
                    <a:pt x="8647" y="3730971"/>
                  </a:cubicBezTo>
                  <a:cubicBezTo>
                    <a:pt x="6311" y="3693587"/>
                    <a:pt x="4322" y="3656106"/>
                    <a:pt x="2880" y="3618674"/>
                  </a:cubicBezTo>
                  <a:cubicBezTo>
                    <a:pt x="1539" y="3581146"/>
                    <a:pt x="694" y="3543809"/>
                    <a:pt x="296" y="3506425"/>
                  </a:cubicBezTo>
                  <a:cubicBezTo>
                    <a:pt x="-1543" y="3356649"/>
                    <a:pt x="5217" y="3206200"/>
                    <a:pt x="20030" y="3056711"/>
                  </a:cubicBezTo>
                  <a:cubicBezTo>
                    <a:pt x="27686" y="2981942"/>
                    <a:pt x="36931" y="2907317"/>
                    <a:pt x="48664" y="2832980"/>
                  </a:cubicBezTo>
                  <a:cubicBezTo>
                    <a:pt x="60395" y="2758642"/>
                    <a:pt x="73716" y="2684784"/>
                    <a:pt x="89922" y="2610639"/>
                  </a:cubicBezTo>
                  <a:cubicBezTo>
                    <a:pt x="121736" y="2462826"/>
                    <a:pt x="162645" y="2317220"/>
                    <a:pt x="211163" y="2174343"/>
                  </a:cubicBezTo>
                  <a:cubicBezTo>
                    <a:pt x="259778" y="2031468"/>
                    <a:pt x="315601" y="1891517"/>
                    <a:pt x="379129" y="1754393"/>
                  </a:cubicBezTo>
                  <a:cubicBezTo>
                    <a:pt x="505540" y="1480433"/>
                    <a:pt x="660930" y="1219318"/>
                    <a:pt x="841424" y="976270"/>
                  </a:cubicBezTo>
                  <a:cubicBezTo>
                    <a:pt x="931498" y="854627"/>
                    <a:pt x="1028182" y="737777"/>
                    <a:pt x="1130234" y="625768"/>
                  </a:cubicBezTo>
                  <a:cubicBezTo>
                    <a:pt x="1232486" y="513855"/>
                    <a:pt x="1340157" y="407117"/>
                    <a:pt x="1452897" y="305748"/>
                  </a:cubicBezTo>
                  <a:cubicBezTo>
                    <a:pt x="1565736" y="204380"/>
                    <a:pt x="1683596" y="108665"/>
                    <a:pt x="1805682" y="187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Freeform: Shape 19">
              <a:extLst>
                <a:ext uri="{FF2B5EF4-FFF2-40B4-BE49-F238E27FC236}">
                  <a16:creationId xmlns:a16="http://schemas.microsoft.com/office/drawing/2014/main" id="{F613D97F-F6DF-4D32-AD91-209A80E7A2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8320" y="36937"/>
              <a:ext cx="9767847" cy="6858000"/>
            </a:xfrm>
            <a:custGeom>
              <a:avLst/>
              <a:gdLst>
                <a:gd name="connsiteX0" fmla="*/ 7151367 w 9767847"/>
                <a:gd name="connsiteY0" fmla="*/ 0 h 6858000"/>
                <a:gd name="connsiteX1" fmla="*/ 7881247 w 9767847"/>
                <a:gd name="connsiteY1" fmla="*/ 0 h 6858000"/>
                <a:gd name="connsiteX2" fmla="*/ 7990553 w 9767847"/>
                <a:gd name="connsiteY2" fmla="*/ 81317 h 6858000"/>
                <a:gd name="connsiteX3" fmla="*/ 9767847 w 9767847"/>
                <a:gd name="connsiteY3" fmla="*/ 3649031 h 6858000"/>
                <a:gd name="connsiteX4" fmla="*/ 8652597 w 9767847"/>
                <a:gd name="connsiteY4" fmla="*/ 6590005 h 6858000"/>
                <a:gd name="connsiteX5" fmla="*/ 8395306 w 9767847"/>
                <a:gd name="connsiteY5" fmla="*/ 6858000 h 6858000"/>
                <a:gd name="connsiteX6" fmla="*/ 6762603 w 9767847"/>
                <a:gd name="connsiteY6" fmla="*/ 6858000 h 6858000"/>
                <a:gd name="connsiteX7" fmla="*/ 6765962 w 9767847"/>
                <a:gd name="connsiteY7" fmla="*/ 6854844 h 6858000"/>
                <a:gd name="connsiteX8" fmla="*/ 6804586 w 9767847"/>
                <a:gd name="connsiteY8" fmla="*/ 6817103 h 6858000"/>
                <a:gd name="connsiteX9" fmla="*/ 6881735 w 9767847"/>
                <a:gd name="connsiteY9" fmla="*/ 6741197 h 6858000"/>
                <a:gd name="connsiteX10" fmla="*/ 6958883 w 9767847"/>
                <a:gd name="connsiteY10" fmla="*/ 6664822 h 6858000"/>
                <a:gd name="connsiteX11" fmla="*/ 7267925 w 9767847"/>
                <a:gd name="connsiteY11" fmla="*/ 6355694 h 6858000"/>
                <a:gd name="connsiteX12" fmla="*/ 7424360 w 9767847"/>
                <a:gd name="connsiteY12" fmla="*/ 6200685 h 6858000"/>
                <a:gd name="connsiteX13" fmla="*/ 7504938 w 9767847"/>
                <a:gd name="connsiteY13" fmla="*/ 6122708 h 6858000"/>
                <a:gd name="connsiteX14" fmla="*/ 7546396 w 9767847"/>
                <a:gd name="connsiteY14" fmla="*/ 6083697 h 6858000"/>
                <a:gd name="connsiteX15" fmla="*/ 7588002 w 9767847"/>
                <a:gd name="connsiteY15" fmla="*/ 6045532 h 6858000"/>
                <a:gd name="connsiteX16" fmla="*/ 7631000 w 9767847"/>
                <a:gd name="connsiteY16" fmla="*/ 6006709 h 6858000"/>
                <a:gd name="connsiteX17" fmla="*/ 7675440 w 9767847"/>
                <a:gd name="connsiteY17" fmla="*/ 5968309 h 6858000"/>
                <a:gd name="connsiteX18" fmla="*/ 7720626 w 9767847"/>
                <a:gd name="connsiteY18" fmla="*/ 5930851 h 6858000"/>
                <a:gd name="connsiteX19" fmla="*/ 7766458 w 9767847"/>
                <a:gd name="connsiteY19" fmla="*/ 5894334 h 6858000"/>
                <a:gd name="connsiteX20" fmla="*/ 7955254 w 9767847"/>
                <a:gd name="connsiteY20" fmla="*/ 5756828 h 6858000"/>
                <a:gd name="connsiteX21" fmla="*/ 8352678 w 9767847"/>
                <a:gd name="connsiteY21" fmla="*/ 5517630 h 6858000"/>
                <a:gd name="connsiteX22" fmla="*/ 8451350 w 9767847"/>
                <a:gd name="connsiteY22" fmla="*/ 5465254 h 6858000"/>
                <a:gd name="connsiteX23" fmla="*/ 8548532 w 9767847"/>
                <a:gd name="connsiteY23" fmla="*/ 5413395 h 6858000"/>
                <a:gd name="connsiteX24" fmla="*/ 8729473 w 9767847"/>
                <a:gd name="connsiteY24" fmla="*/ 5309961 h 6858000"/>
                <a:gd name="connsiteX25" fmla="*/ 8770781 w 9767847"/>
                <a:gd name="connsiteY25" fmla="*/ 5283232 h 6858000"/>
                <a:gd name="connsiteX26" fmla="*/ 8790964 w 9767847"/>
                <a:gd name="connsiteY26" fmla="*/ 5269492 h 6858000"/>
                <a:gd name="connsiteX27" fmla="*/ 8810499 w 9767847"/>
                <a:gd name="connsiteY27" fmla="*/ 5255703 h 6858000"/>
                <a:gd name="connsiteX28" fmla="*/ 8883571 w 9767847"/>
                <a:gd name="connsiteY28" fmla="*/ 5198479 h 6858000"/>
                <a:gd name="connsiteX29" fmla="*/ 9006651 w 9767847"/>
                <a:gd name="connsiteY29" fmla="*/ 5070527 h 6858000"/>
                <a:gd name="connsiteX30" fmla="*/ 9033494 w 9767847"/>
                <a:gd name="connsiteY30" fmla="*/ 5034105 h 6858000"/>
                <a:gd name="connsiteX31" fmla="*/ 9040305 w 9767847"/>
                <a:gd name="connsiteY31" fmla="*/ 5024551 h 6858000"/>
                <a:gd name="connsiteX32" fmla="*/ 9046568 w 9767847"/>
                <a:gd name="connsiteY32" fmla="*/ 5015281 h 6858000"/>
                <a:gd name="connsiteX33" fmla="*/ 9058846 w 9767847"/>
                <a:gd name="connsiteY33" fmla="*/ 4996645 h 6858000"/>
                <a:gd name="connsiteX34" fmla="*/ 9104529 w 9767847"/>
                <a:gd name="connsiteY34" fmla="*/ 4918105 h 6858000"/>
                <a:gd name="connsiteX35" fmla="*/ 9181081 w 9767847"/>
                <a:gd name="connsiteY35" fmla="*/ 4744694 h 6858000"/>
                <a:gd name="connsiteX36" fmla="*/ 9240731 w 9767847"/>
                <a:gd name="connsiteY36" fmla="*/ 4557872 h 6858000"/>
                <a:gd name="connsiteX37" fmla="*/ 9265388 w 9767847"/>
                <a:gd name="connsiteY37" fmla="*/ 4461073 h 6858000"/>
                <a:gd name="connsiteX38" fmla="*/ 9276571 w 9767847"/>
                <a:gd name="connsiteY38" fmla="*/ 4411943 h 6858000"/>
                <a:gd name="connsiteX39" fmla="*/ 9281841 w 9767847"/>
                <a:gd name="connsiteY39" fmla="*/ 4387379 h 6858000"/>
                <a:gd name="connsiteX40" fmla="*/ 9286513 w 9767847"/>
                <a:gd name="connsiteY40" fmla="*/ 4364838 h 6858000"/>
                <a:gd name="connsiteX41" fmla="*/ 9296754 w 9767847"/>
                <a:gd name="connsiteY41" fmla="*/ 4312038 h 6858000"/>
                <a:gd name="connsiteX42" fmla="*/ 9301029 w 9767847"/>
                <a:gd name="connsiteY42" fmla="*/ 4289074 h 6858000"/>
                <a:gd name="connsiteX43" fmla="*/ 9302818 w 9767847"/>
                <a:gd name="connsiteY43" fmla="*/ 4278581 h 6858000"/>
                <a:gd name="connsiteX44" fmla="*/ 9304658 w 9767847"/>
                <a:gd name="connsiteY44" fmla="*/ 4266816 h 6858000"/>
                <a:gd name="connsiteX45" fmla="*/ 9312810 w 9767847"/>
                <a:gd name="connsiteY45" fmla="*/ 4215945 h 6858000"/>
                <a:gd name="connsiteX46" fmla="*/ 9316887 w 9767847"/>
                <a:gd name="connsiteY46" fmla="*/ 4190486 h 6858000"/>
                <a:gd name="connsiteX47" fmla="*/ 9318923 w 9767847"/>
                <a:gd name="connsiteY47" fmla="*/ 4177780 h 6858000"/>
                <a:gd name="connsiteX48" fmla="*/ 9320515 w 9767847"/>
                <a:gd name="connsiteY48" fmla="*/ 4164886 h 6858000"/>
                <a:gd name="connsiteX49" fmla="*/ 9332445 w 9767847"/>
                <a:gd name="connsiteY49" fmla="*/ 4064981 h 6858000"/>
                <a:gd name="connsiteX50" fmla="*/ 9336173 w 9767847"/>
                <a:gd name="connsiteY50" fmla="*/ 4018676 h 6858000"/>
                <a:gd name="connsiteX51" fmla="*/ 9340199 w 9767847"/>
                <a:gd name="connsiteY51" fmla="*/ 3965171 h 6858000"/>
                <a:gd name="connsiteX52" fmla="*/ 9347557 w 9767847"/>
                <a:gd name="connsiteY52" fmla="*/ 3765972 h 6858000"/>
                <a:gd name="connsiteX53" fmla="*/ 9346364 w 9767847"/>
                <a:gd name="connsiteY53" fmla="*/ 3664938 h 6858000"/>
                <a:gd name="connsiteX54" fmla="*/ 9344921 w 9767847"/>
                <a:gd name="connsiteY54" fmla="*/ 3615243 h 6858000"/>
                <a:gd name="connsiteX55" fmla="*/ 9344524 w 9767847"/>
                <a:gd name="connsiteY55" fmla="*/ 3603526 h 6858000"/>
                <a:gd name="connsiteX56" fmla="*/ 9343728 w 9767847"/>
                <a:gd name="connsiteY56" fmla="*/ 3590774 h 6858000"/>
                <a:gd name="connsiteX57" fmla="*/ 9342188 w 9767847"/>
                <a:gd name="connsiteY57" fmla="*/ 3565268 h 6858000"/>
                <a:gd name="connsiteX58" fmla="*/ 9339056 w 9767847"/>
                <a:gd name="connsiteY58" fmla="*/ 3514256 h 6858000"/>
                <a:gd name="connsiteX59" fmla="*/ 9334334 w 9767847"/>
                <a:gd name="connsiteY59" fmla="*/ 3463057 h 6858000"/>
                <a:gd name="connsiteX60" fmla="*/ 9329363 w 9767847"/>
                <a:gd name="connsiteY60" fmla="*/ 3411810 h 6858000"/>
                <a:gd name="connsiteX61" fmla="*/ 9328319 w 9767847"/>
                <a:gd name="connsiteY61" fmla="*/ 3400657 h 6858000"/>
                <a:gd name="connsiteX62" fmla="*/ 9327177 w 9767847"/>
                <a:gd name="connsiteY62" fmla="*/ 3390116 h 6858000"/>
                <a:gd name="connsiteX63" fmla="*/ 9324293 w 9767847"/>
                <a:gd name="connsiteY63" fmla="*/ 3366774 h 6858000"/>
                <a:gd name="connsiteX64" fmla="*/ 9320763 w 9767847"/>
                <a:gd name="connsiteY64" fmla="*/ 3340329 h 6858000"/>
                <a:gd name="connsiteX65" fmla="*/ 9317184 w 9767847"/>
                <a:gd name="connsiteY65" fmla="*/ 3311245 h 6858000"/>
                <a:gd name="connsiteX66" fmla="*/ 9311021 w 9767847"/>
                <a:gd name="connsiteY66" fmla="*/ 3266211 h 6858000"/>
                <a:gd name="connsiteX67" fmla="*/ 9302719 w 9767847"/>
                <a:gd name="connsiteY67" fmla="*/ 3215717 h 6858000"/>
                <a:gd name="connsiteX68" fmla="*/ 9293970 w 9767847"/>
                <a:gd name="connsiteY68" fmla="*/ 3165789 h 6858000"/>
                <a:gd name="connsiteX69" fmla="*/ 9252065 w 9767847"/>
                <a:gd name="connsiteY69" fmla="*/ 2967107 h 6858000"/>
                <a:gd name="connsiteX70" fmla="*/ 9227211 w 9767847"/>
                <a:gd name="connsiteY70" fmla="*/ 2868473 h 6858000"/>
                <a:gd name="connsiteX71" fmla="*/ 9220699 w 9767847"/>
                <a:gd name="connsiteY71" fmla="*/ 2844426 h 6858000"/>
                <a:gd name="connsiteX72" fmla="*/ 9213740 w 9767847"/>
                <a:gd name="connsiteY72" fmla="*/ 2820191 h 6858000"/>
                <a:gd name="connsiteX73" fmla="*/ 9199374 w 9767847"/>
                <a:gd name="connsiteY73" fmla="*/ 2771438 h 6858000"/>
                <a:gd name="connsiteX74" fmla="*/ 9061829 w 9767847"/>
                <a:gd name="connsiteY74" fmla="*/ 2385418 h 6858000"/>
                <a:gd name="connsiteX75" fmla="*/ 8978865 w 9767847"/>
                <a:gd name="connsiteY75" fmla="*/ 2196855 h 6858000"/>
                <a:gd name="connsiteX76" fmla="*/ 8956694 w 9767847"/>
                <a:gd name="connsiteY76" fmla="*/ 2150219 h 6858000"/>
                <a:gd name="connsiteX77" fmla="*/ 8934176 w 9767847"/>
                <a:gd name="connsiteY77" fmla="*/ 2103914 h 6858000"/>
                <a:gd name="connsiteX78" fmla="*/ 8887151 w 9767847"/>
                <a:gd name="connsiteY78" fmla="*/ 2011350 h 6858000"/>
                <a:gd name="connsiteX79" fmla="*/ 8787533 w 9767847"/>
                <a:gd name="connsiteY79" fmla="*/ 1828527 h 6858000"/>
                <a:gd name="connsiteX80" fmla="*/ 8761485 w 9767847"/>
                <a:gd name="connsiteY80" fmla="*/ 1783398 h 6858000"/>
                <a:gd name="connsiteX81" fmla="*/ 8734791 w 9767847"/>
                <a:gd name="connsiteY81" fmla="*/ 1737893 h 6858000"/>
                <a:gd name="connsiteX82" fmla="*/ 8680808 w 9767847"/>
                <a:gd name="connsiteY82" fmla="*/ 1648812 h 6858000"/>
                <a:gd name="connsiteX83" fmla="*/ 8567024 w 9767847"/>
                <a:gd name="connsiteY83" fmla="*/ 1472906 h 6858000"/>
                <a:gd name="connsiteX84" fmla="*/ 8537446 w 9767847"/>
                <a:gd name="connsiteY84" fmla="*/ 1429330 h 6858000"/>
                <a:gd name="connsiteX85" fmla="*/ 8507423 w 9767847"/>
                <a:gd name="connsiteY85" fmla="*/ 1385896 h 6858000"/>
                <a:gd name="connsiteX86" fmla="*/ 8446529 w 9767847"/>
                <a:gd name="connsiteY86" fmla="*/ 1300295 h 6858000"/>
                <a:gd name="connsiteX87" fmla="*/ 8319224 w 9767847"/>
                <a:gd name="connsiteY87" fmla="*/ 1131026 h 6858000"/>
                <a:gd name="connsiteX88" fmla="*/ 8286366 w 9767847"/>
                <a:gd name="connsiteY88" fmla="*/ 1089050 h 6858000"/>
                <a:gd name="connsiteX89" fmla="*/ 8270161 w 9767847"/>
                <a:gd name="connsiteY89" fmla="*/ 1068439 h 6858000"/>
                <a:gd name="connsiteX90" fmla="*/ 8253856 w 9767847"/>
                <a:gd name="connsiteY90" fmla="*/ 1048156 h 6858000"/>
                <a:gd name="connsiteX91" fmla="*/ 8186352 w 9767847"/>
                <a:gd name="connsiteY91" fmla="*/ 966275 h 6858000"/>
                <a:gd name="connsiteX92" fmla="*/ 8046768 w 9767847"/>
                <a:gd name="connsiteY92" fmla="*/ 805429 h 6858000"/>
                <a:gd name="connsiteX93" fmla="*/ 8010927 w 9767847"/>
                <a:gd name="connsiteY93" fmla="*/ 765853 h 6858000"/>
                <a:gd name="connsiteX94" fmla="*/ 7974788 w 9767847"/>
                <a:gd name="connsiteY94" fmla="*/ 726653 h 6858000"/>
                <a:gd name="connsiteX95" fmla="*/ 7901070 w 9767847"/>
                <a:gd name="connsiteY95" fmla="*/ 648724 h 6858000"/>
                <a:gd name="connsiteX96" fmla="*/ 7750054 w 9767847"/>
                <a:gd name="connsiteY96" fmla="*/ 497008 h 6858000"/>
                <a:gd name="connsiteX97" fmla="*/ 7592277 w 9767847"/>
                <a:gd name="connsiteY97" fmla="*/ 351221 h 6858000"/>
                <a:gd name="connsiteX98" fmla="*/ 7257734 w 9767847"/>
                <a:gd name="connsiteY98" fmla="*/ 76964 h 6858000"/>
                <a:gd name="connsiteX99" fmla="*/ 1886601 w 9767847"/>
                <a:gd name="connsiteY99" fmla="*/ 0 h 6858000"/>
                <a:gd name="connsiteX100" fmla="*/ 2292926 w 9767847"/>
                <a:gd name="connsiteY100" fmla="*/ 0 h 6858000"/>
                <a:gd name="connsiteX101" fmla="*/ 2135542 w 9767847"/>
                <a:gd name="connsiteY101" fmla="*/ 117781 h 6858000"/>
                <a:gd name="connsiteX102" fmla="*/ 1969576 w 9767847"/>
                <a:gd name="connsiteY102" fmla="*/ 254986 h 6858000"/>
                <a:gd name="connsiteX103" fmla="*/ 1659938 w 9767847"/>
                <a:gd name="connsiteY103" fmla="*/ 549855 h 6858000"/>
                <a:gd name="connsiteX104" fmla="*/ 729383 w 9767847"/>
                <a:gd name="connsiteY104" fmla="*/ 1936480 h 6858000"/>
                <a:gd name="connsiteX105" fmla="*/ 578465 w 9767847"/>
                <a:gd name="connsiteY105" fmla="*/ 2320807 h 6858000"/>
                <a:gd name="connsiteX106" fmla="*/ 465080 w 9767847"/>
                <a:gd name="connsiteY106" fmla="*/ 2714875 h 6858000"/>
                <a:gd name="connsiteX107" fmla="*/ 423820 w 9767847"/>
                <a:gd name="connsiteY107" fmla="*/ 2915436 h 6858000"/>
                <a:gd name="connsiteX108" fmla="*/ 392355 w 9767847"/>
                <a:gd name="connsiteY108" fmla="*/ 3118071 h 6858000"/>
                <a:gd name="connsiteX109" fmla="*/ 358801 w 9767847"/>
                <a:gd name="connsiteY109" fmla="*/ 3526915 h 6858000"/>
                <a:gd name="connsiteX110" fmla="*/ 410350 w 9767847"/>
                <a:gd name="connsiteY110" fmla="*/ 4348226 h 6858000"/>
                <a:gd name="connsiteX111" fmla="*/ 449022 w 9767847"/>
                <a:gd name="connsiteY111" fmla="*/ 4551049 h 6858000"/>
                <a:gd name="connsiteX112" fmla="*/ 498882 w 9767847"/>
                <a:gd name="connsiteY112" fmla="*/ 4752365 h 6858000"/>
                <a:gd name="connsiteX113" fmla="*/ 559775 w 9767847"/>
                <a:gd name="connsiteY113" fmla="*/ 4951657 h 6858000"/>
                <a:gd name="connsiteX114" fmla="*/ 631406 w 9767847"/>
                <a:gd name="connsiteY114" fmla="*/ 5147986 h 6858000"/>
                <a:gd name="connsiteX115" fmla="*/ 1023461 w 9767847"/>
                <a:gd name="connsiteY115" fmla="*/ 5893957 h 6858000"/>
                <a:gd name="connsiteX116" fmla="*/ 1575880 w 9767847"/>
                <a:gd name="connsiteY116" fmla="*/ 6547646 h 6858000"/>
                <a:gd name="connsiteX117" fmla="*/ 1905228 w 9767847"/>
                <a:gd name="connsiteY117" fmla="*/ 6829468 h 6858000"/>
                <a:gd name="connsiteX118" fmla="*/ 1944230 w 9767847"/>
                <a:gd name="connsiteY118" fmla="*/ 6858000 h 6858000"/>
                <a:gd name="connsiteX119" fmla="*/ 1372541 w 9767847"/>
                <a:gd name="connsiteY119" fmla="*/ 6858000 h 6858000"/>
                <a:gd name="connsiteX120" fmla="*/ 1115251 w 9767847"/>
                <a:gd name="connsiteY120" fmla="*/ 6590005 h 6858000"/>
                <a:gd name="connsiteX121" fmla="*/ 0 w 9767847"/>
                <a:gd name="connsiteY121" fmla="*/ 3649031 h 6858000"/>
                <a:gd name="connsiteX122" fmla="*/ 1777294 w 9767847"/>
                <a:gd name="connsiteY122" fmla="*/ 8131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9767847" h="6858000">
                  <a:moveTo>
                    <a:pt x="7151367" y="0"/>
                  </a:moveTo>
                  <a:lnTo>
                    <a:pt x="7881247" y="0"/>
                  </a:lnTo>
                  <a:lnTo>
                    <a:pt x="7990553" y="81317"/>
                  </a:lnTo>
                  <a:cubicBezTo>
                    <a:pt x="9075991" y="929334"/>
                    <a:pt x="9767847" y="2212695"/>
                    <a:pt x="9767847" y="3649031"/>
                  </a:cubicBezTo>
                  <a:cubicBezTo>
                    <a:pt x="9767847" y="4766182"/>
                    <a:pt x="9349317" y="5790792"/>
                    <a:pt x="8652597" y="6590005"/>
                  </a:cubicBezTo>
                  <a:lnTo>
                    <a:pt x="8395306" y="6858000"/>
                  </a:lnTo>
                  <a:lnTo>
                    <a:pt x="6762603" y="6858000"/>
                  </a:lnTo>
                  <a:lnTo>
                    <a:pt x="6765962" y="6854844"/>
                  </a:lnTo>
                  <a:cubicBezTo>
                    <a:pt x="6779036" y="6842703"/>
                    <a:pt x="6791663" y="6829621"/>
                    <a:pt x="6804586" y="6817103"/>
                  </a:cubicBezTo>
                  <a:lnTo>
                    <a:pt x="6881735" y="6741197"/>
                  </a:lnTo>
                  <a:cubicBezTo>
                    <a:pt x="6907435" y="6715881"/>
                    <a:pt x="6933134" y="6690798"/>
                    <a:pt x="6958883" y="6664822"/>
                  </a:cubicBezTo>
                  <a:lnTo>
                    <a:pt x="7267925" y="6355694"/>
                  </a:lnTo>
                  <a:lnTo>
                    <a:pt x="7424360" y="6200685"/>
                  </a:lnTo>
                  <a:cubicBezTo>
                    <a:pt x="7450754" y="6174802"/>
                    <a:pt x="7477598" y="6148731"/>
                    <a:pt x="7504938" y="6122708"/>
                  </a:cubicBezTo>
                  <a:lnTo>
                    <a:pt x="7546396" y="6083697"/>
                  </a:lnTo>
                  <a:cubicBezTo>
                    <a:pt x="7560264" y="6070803"/>
                    <a:pt x="7574780" y="6057532"/>
                    <a:pt x="7588002" y="6045532"/>
                  </a:cubicBezTo>
                  <a:lnTo>
                    <a:pt x="7631000" y="6006709"/>
                  </a:lnTo>
                  <a:lnTo>
                    <a:pt x="7675440" y="5968309"/>
                  </a:lnTo>
                  <a:cubicBezTo>
                    <a:pt x="7690404" y="5955698"/>
                    <a:pt x="7705564" y="5943321"/>
                    <a:pt x="7720626" y="5930851"/>
                  </a:cubicBezTo>
                  <a:cubicBezTo>
                    <a:pt x="7735738" y="5918427"/>
                    <a:pt x="7751197" y="5906521"/>
                    <a:pt x="7766458" y="5894334"/>
                  </a:cubicBezTo>
                  <a:cubicBezTo>
                    <a:pt x="7827949" y="5846192"/>
                    <a:pt x="7890979" y="5800499"/>
                    <a:pt x="7955254" y="5756828"/>
                  </a:cubicBezTo>
                  <a:cubicBezTo>
                    <a:pt x="8083800" y="5669534"/>
                    <a:pt x="8216872" y="5590336"/>
                    <a:pt x="8352678" y="5517630"/>
                  </a:cubicBezTo>
                  <a:lnTo>
                    <a:pt x="8451350" y="5465254"/>
                  </a:lnTo>
                  <a:lnTo>
                    <a:pt x="8548532" y="5413395"/>
                  </a:lnTo>
                  <a:cubicBezTo>
                    <a:pt x="8612110" y="5379090"/>
                    <a:pt x="8673251" y="5345208"/>
                    <a:pt x="8729473" y="5309961"/>
                  </a:cubicBezTo>
                  <a:cubicBezTo>
                    <a:pt x="8743591" y="5301115"/>
                    <a:pt x="8757161" y="5292361"/>
                    <a:pt x="8770781" y="5283232"/>
                  </a:cubicBezTo>
                  <a:cubicBezTo>
                    <a:pt x="8777591" y="5278667"/>
                    <a:pt x="8784451" y="5274103"/>
                    <a:pt x="8790964" y="5269492"/>
                  </a:cubicBezTo>
                  <a:cubicBezTo>
                    <a:pt x="8797574" y="5264879"/>
                    <a:pt x="8804235" y="5260314"/>
                    <a:pt x="8810499" y="5255703"/>
                  </a:cubicBezTo>
                  <a:cubicBezTo>
                    <a:pt x="8835999" y="5237303"/>
                    <a:pt x="8860407" y="5218291"/>
                    <a:pt x="8883571" y="5198479"/>
                  </a:cubicBezTo>
                  <a:cubicBezTo>
                    <a:pt x="8929900" y="5158856"/>
                    <a:pt x="8971258" y="5116315"/>
                    <a:pt x="9006651" y="5070527"/>
                  </a:cubicBezTo>
                  <a:cubicBezTo>
                    <a:pt x="9015351" y="5059328"/>
                    <a:pt x="9024398" y="5046857"/>
                    <a:pt x="9033494" y="5034105"/>
                  </a:cubicBezTo>
                  <a:lnTo>
                    <a:pt x="9040305" y="5024551"/>
                  </a:lnTo>
                  <a:lnTo>
                    <a:pt x="9046568" y="5015281"/>
                  </a:lnTo>
                  <a:cubicBezTo>
                    <a:pt x="9050743" y="5009163"/>
                    <a:pt x="9054819" y="5002952"/>
                    <a:pt x="9058846" y="4996645"/>
                  </a:cubicBezTo>
                  <a:cubicBezTo>
                    <a:pt x="9075002" y="4971517"/>
                    <a:pt x="9090212" y="4945305"/>
                    <a:pt x="9104529" y="4918105"/>
                  </a:cubicBezTo>
                  <a:cubicBezTo>
                    <a:pt x="9133211" y="4863752"/>
                    <a:pt x="9158313" y="4805447"/>
                    <a:pt x="9181081" y="4744694"/>
                  </a:cubicBezTo>
                  <a:cubicBezTo>
                    <a:pt x="9203748" y="4684178"/>
                    <a:pt x="9223383" y="4621778"/>
                    <a:pt x="9240731" y="4557872"/>
                  </a:cubicBezTo>
                  <a:cubicBezTo>
                    <a:pt x="9249481" y="4525966"/>
                    <a:pt x="9257682" y="4493684"/>
                    <a:pt x="9265388" y="4461073"/>
                  </a:cubicBezTo>
                  <a:cubicBezTo>
                    <a:pt x="9269215" y="4444744"/>
                    <a:pt x="9272943" y="4428367"/>
                    <a:pt x="9276571" y="4411943"/>
                  </a:cubicBezTo>
                  <a:lnTo>
                    <a:pt x="9281841" y="4387379"/>
                  </a:lnTo>
                  <a:lnTo>
                    <a:pt x="9286513" y="4364838"/>
                  </a:lnTo>
                  <a:lnTo>
                    <a:pt x="9296754" y="4312038"/>
                  </a:lnTo>
                  <a:lnTo>
                    <a:pt x="9301029" y="4289074"/>
                  </a:lnTo>
                  <a:lnTo>
                    <a:pt x="9302818" y="4278581"/>
                  </a:lnTo>
                  <a:lnTo>
                    <a:pt x="9304658" y="4266816"/>
                  </a:lnTo>
                  <a:lnTo>
                    <a:pt x="9312810" y="4215945"/>
                  </a:lnTo>
                  <a:lnTo>
                    <a:pt x="9316887" y="4190486"/>
                  </a:lnTo>
                  <a:lnTo>
                    <a:pt x="9318923" y="4177780"/>
                  </a:lnTo>
                  <a:cubicBezTo>
                    <a:pt x="9319570" y="4173546"/>
                    <a:pt x="9319969" y="4169169"/>
                    <a:pt x="9320515" y="4164886"/>
                  </a:cubicBezTo>
                  <a:lnTo>
                    <a:pt x="9332445" y="4064981"/>
                  </a:lnTo>
                  <a:cubicBezTo>
                    <a:pt x="9333836" y="4052370"/>
                    <a:pt x="9334880" y="4036888"/>
                    <a:pt x="9336173" y="4018676"/>
                  </a:cubicBezTo>
                  <a:lnTo>
                    <a:pt x="9340199" y="3965171"/>
                  </a:lnTo>
                  <a:cubicBezTo>
                    <a:pt x="9345071" y="3899806"/>
                    <a:pt x="9347358" y="3832983"/>
                    <a:pt x="9347557" y="3765972"/>
                  </a:cubicBezTo>
                  <a:cubicBezTo>
                    <a:pt x="9347656" y="3732420"/>
                    <a:pt x="9347209" y="3698773"/>
                    <a:pt x="9346364" y="3664938"/>
                  </a:cubicBezTo>
                  <a:lnTo>
                    <a:pt x="9344921" y="3615243"/>
                  </a:lnTo>
                  <a:lnTo>
                    <a:pt x="9344524" y="3603526"/>
                  </a:lnTo>
                  <a:lnTo>
                    <a:pt x="9343728" y="3590774"/>
                  </a:lnTo>
                  <a:lnTo>
                    <a:pt x="9342188" y="3565268"/>
                  </a:lnTo>
                  <a:lnTo>
                    <a:pt x="9339056" y="3514256"/>
                  </a:lnTo>
                  <a:cubicBezTo>
                    <a:pt x="9337914" y="3497221"/>
                    <a:pt x="9335874" y="3480138"/>
                    <a:pt x="9334334" y="3463057"/>
                  </a:cubicBezTo>
                  <a:lnTo>
                    <a:pt x="9329363" y="3411810"/>
                  </a:lnTo>
                  <a:lnTo>
                    <a:pt x="9328319" y="3400657"/>
                  </a:lnTo>
                  <a:lnTo>
                    <a:pt x="9327177" y="3390116"/>
                  </a:lnTo>
                  <a:lnTo>
                    <a:pt x="9324293" y="3366774"/>
                  </a:lnTo>
                  <a:lnTo>
                    <a:pt x="9320763" y="3340329"/>
                  </a:lnTo>
                  <a:lnTo>
                    <a:pt x="9317184" y="3311245"/>
                  </a:lnTo>
                  <a:cubicBezTo>
                    <a:pt x="9315594" y="3296893"/>
                    <a:pt x="9313506" y="3282306"/>
                    <a:pt x="9311021" y="3266211"/>
                  </a:cubicBezTo>
                  <a:lnTo>
                    <a:pt x="9302719" y="3215717"/>
                  </a:lnTo>
                  <a:cubicBezTo>
                    <a:pt x="9299936" y="3199059"/>
                    <a:pt x="9297003" y="3182400"/>
                    <a:pt x="9293970" y="3165789"/>
                  </a:cubicBezTo>
                  <a:cubicBezTo>
                    <a:pt x="9281891" y="3099295"/>
                    <a:pt x="9267674" y="3033084"/>
                    <a:pt x="9252065" y="2967107"/>
                  </a:cubicBezTo>
                  <a:cubicBezTo>
                    <a:pt x="9244261" y="2934167"/>
                    <a:pt x="9235959" y="2901273"/>
                    <a:pt x="9227211" y="2868473"/>
                  </a:cubicBezTo>
                  <a:lnTo>
                    <a:pt x="9220699" y="2844426"/>
                  </a:lnTo>
                  <a:lnTo>
                    <a:pt x="9213740" y="2820191"/>
                  </a:lnTo>
                  <a:cubicBezTo>
                    <a:pt x="9209216" y="2804049"/>
                    <a:pt x="9204345" y="2787768"/>
                    <a:pt x="9199374" y="2771438"/>
                  </a:cubicBezTo>
                  <a:cubicBezTo>
                    <a:pt x="9159855" y="2641086"/>
                    <a:pt x="9114272" y="2512099"/>
                    <a:pt x="9061829" y="2385418"/>
                  </a:cubicBezTo>
                  <a:cubicBezTo>
                    <a:pt x="9035582" y="2322077"/>
                    <a:pt x="9008043" y="2259160"/>
                    <a:pt x="8978865" y="2196855"/>
                  </a:cubicBezTo>
                  <a:lnTo>
                    <a:pt x="8956694" y="2150219"/>
                  </a:lnTo>
                  <a:lnTo>
                    <a:pt x="8934176" y="2103914"/>
                  </a:lnTo>
                  <a:cubicBezTo>
                    <a:pt x="8918915" y="2073091"/>
                    <a:pt x="8903157" y="2042032"/>
                    <a:pt x="8887151" y="2011350"/>
                  </a:cubicBezTo>
                  <a:cubicBezTo>
                    <a:pt x="8854988" y="1949891"/>
                    <a:pt x="8822082" y="1888810"/>
                    <a:pt x="8787533" y="1828527"/>
                  </a:cubicBezTo>
                  <a:lnTo>
                    <a:pt x="8761485" y="1783398"/>
                  </a:lnTo>
                  <a:lnTo>
                    <a:pt x="8734791" y="1737893"/>
                  </a:lnTo>
                  <a:cubicBezTo>
                    <a:pt x="8717047" y="1707823"/>
                    <a:pt x="8699200" y="1678363"/>
                    <a:pt x="8680808" y="1648812"/>
                  </a:cubicBezTo>
                  <a:cubicBezTo>
                    <a:pt x="8644322" y="1589658"/>
                    <a:pt x="8606194" y="1531118"/>
                    <a:pt x="8567024" y="1472906"/>
                  </a:cubicBezTo>
                  <a:lnTo>
                    <a:pt x="8537446" y="1429330"/>
                  </a:lnTo>
                  <a:lnTo>
                    <a:pt x="8507423" y="1385896"/>
                  </a:lnTo>
                  <a:cubicBezTo>
                    <a:pt x="8487390" y="1357284"/>
                    <a:pt x="8467158" y="1328719"/>
                    <a:pt x="8446529" y="1300295"/>
                  </a:cubicBezTo>
                  <a:cubicBezTo>
                    <a:pt x="8405271" y="1243496"/>
                    <a:pt x="8362718" y="1187120"/>
                    <a:pt x="8319224" y="1131026"/>
                  </a:cubicBezTo>
                  <a:lnTo>
                    <a:pt x="8286366" y="1089050"/>
                  </a:lnTo>
                  <a:lnTo>
                    <a:pt x="8270161" y="1068439"/>
                  </a:lnTo>
                  <a:lnTo>
                    <a:pt x="8253856" y="1048156"/>
                  </a:lnTo>
                  <a:cubicBezTo>
                    <a:pt x="8231636" y="1020675"/>
                    <a:pt x="8209117" y="993381"/>
                    <a:pt x="8186352" y="966275"/>
                  </a:cubicBezTo>
                  <a:cubicBezTo>
                    <a:pt x="8140917" y="911922"/>
                    <a:pt x="8094240" y="858417"/>
                    <a:pt x="8046768" y="805429"/>
                  </a:cubicBezTo>
                  <a:lnTo>
                    <a:pt x="8010927" y="765853"/>
                  </a:lnTo>
                  <a:lnTo>
                    <a:pt x="7974788" y="726653"/>
                  </a:lnTo>
                  <a:cubicBezTo>
                    <a:pt x="7950382" y="700489"/>
                    <a:pt x="7925824" y="674465"/>
                    <a:pt x="7901070" y="648724"/>
                  </a:cubicBezTo>
                  <a:cubicBezTo>
                    <a:pt x="7851510" y="597289"/>
                    <a:pt x="7801404" y="546514"/>
                    <a:pt x="7750054" y="497008"/>
                  </a:cubicBezTo>
                  <a:cubicBezTo>
                    <a:pt x="7698902" y="447644"/>
                    <a:pt x="7645913" y="398938"/>
                    <a:pt x="7592277" y="351221"/>
                  </a:cubicBezTo>
                  <a:cubicBezTo>
                    <a:pt x="7484856" y="255786"/>
                    <a:pt x="7373308" y="164304"/>
                    <a:pt x="7257734" y="76964"/>
                  </a:cubicBezTo>
                  <a:close/>
                  <a:moveTo>
                    <a:pt x="1886601" y="0"/>
                  </a:moveTo>
                  <a:lnTo>
                    <a:pt x="2292926" y="0"/>
                  </a:lnTo>
                  <a:lnTo>
                    <a:pt x="2135542" y="117781"/>
                  </a:lnTo>
                  <a:cubicBezTo>
                    <a:pt x="2078998" y="162280"/>
                    <a:pt x="2023659" y="208045"/>
                    <a:pt x="1969576" y="254986"/>
                  </a:cubicBezTo>
                  <a:cubicBezTo>
                    <a:pt x="1861309" y="348820"/>
                    <a:pt x="1758064" y="447314"/>
                    <a:pt x="1659938" y="549855"/>
                  </a:cubicBezTo>
                  <a:cubicBezTo>
                    <a:pt x="1266987" y="960346"/>
                    <a:pt x="953820" y="1431495"/>
                    <a:pt x="729383" y="1936480"/>
                  </a:cubicBezTo>
                  <a:cubicBezTo>
                    <a:pt x="673260" y="2062362"/>
                    <a:pt x="622855" y="2190972"/>
                    <a:pt x="578465" y="2320807"/>
                  </a:cubicBezTo>
                  <a:cubicBezTo>
                    <a:pt x="534125" y="2450687"/>
                    <a:pt x="496147" y="2582216"/>
                    <a:pt x="465080" y="2714875"/>
                  </a:cubicBezTo>
                  <a:cubicBezTo>
                    <a:pt x="449769" y="2780991"/>
                    <a:pt x="435850" y="2848191"/>
                    <a:pt x="423820" y="2915436"/>
                  </a:cubicBezTo>
                  <a:cubicBezTo>
                    <a:pt x="411840" y="2982731"/>
                    <a:pt x="401054" y="3050260"/>
                    <a:pt x="392355" y="3118071"/>
                  </a:cubicBezTo>
                  <a:cubicBezTo>
                    <a:pt x="374509" y="3253646"/>
                    <a:pt x="363424" y="3389880"/>
                    <a:pt x="358801" y="3526915"/>
                  </a:cubicBezTo>
                  <a:cubicBezTo>
                    <a:pt x="349009" y="3800843"/>
                    <a:pt x="366357" y="4075570"/>
                    <a:pt x="410350" y="4348226"/>
                  </a:cubicBezTo>
                  <a:cubicBezTo>
                    <a:pt x="421286" y="4416132"/>
                    <a:pt x="434209" y="4483660"/>
                    <a:pt x="449022" y="4551049"/>
                  </a:cubicBezTo>
                  <a:cubicBezTo>
                    <a:pt x="463737" y="4618436"/>
                    <a:pt x="480389" y="4685588"/>
                    <a:pt x="498882" y="4752365"/>
                  </a:cubicBezTo>
                  <a:cubicBezTo>
                    <a:pt x="517373" y="4819141"/>
                    <a:pt x="537704" y="4885635"/>
                    <a:pt x="559775" y="4951657"/>
                  </a:cubicBezTo>
                  <a:cubicBezTo>
                    <a:pt x="581946" y="5017775"/>
                    <a:pt x="605358" y="5083375"/>
                    <a:pt x="631406" y="5147986"/>
                  </a:cubicBezTo>
                  <a:cubicBezTo>
                    <a:pt x="734055" y="5407608"/>
                    <a:pt x="865188" y="5658570"/>
                    <a:pt x="1023461" y="5893957"/>
                  </a:cubicBezTo>
                  <a:cubicBezTo>
                    <a:pt x="1181487" y="6129578"/>
                    <a:pt x="1367051" y="6349247"/>
                    <a:pt x="1575880" y="6547646"/>
                  </a:cubicBezTo>
                  <a:cubicBezTo>
                    <a:pt x="1680269" y="6646916"/>
                    <a:pt x="1790338" y="6740939"/>
                    <a:pt x="1905228" y="6829468"/>
                  </a:cubicBezTo>
                  <a:lnTo>
                    <a:pt x="1944230" y="6858000"/>
                  </a:lnTo>
                  <a:lnTo>
                    <a:pt x="1372541" y="6858000"/>
                  </a:lnTo>
                  <a:lnTo>
                    <a:pt x="1115251" y="6590005"/>
                  </a:lnTo>
                  <a:cubicBezTo>
                    <a:pt x="418530" y="5790792"/>
                    <a:pt x="0" y="4766182"/>
                    <a:pt x="0" y="3649031"/>
                  </a:cubicBezTo>
                  <a:cubicBezTo>
                    <a:pt x="0" y="2212695"/>
                    <a:pt x="691856" y="929334"/>
                    <a:pt x="1777294" y="8131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1" name="Freeform: Shape 20">
              <a:extLst>
                <a:ext uri="{FF2B5EF4-FFF2-40B4-BE49-F238E27FC236}">
                  <a16:creationId xmlns:a16="http://schemas.microsoft.com/office/drawing/2014/main" id="{82B0ED5C-927D-4C5F-8F27-1B403820B9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3402" y="36937"/>
              <a:ext cx="9767847" cy="6858000"/>
            </a:xfrm>
            <a:custGeom>
              <a:avLst/>
              <a:gdLst>
                <a:gd name="connsiteX0" fmla="*/ 7145704 w 9767847"/>
                <a:gd name="connsiteY0" fmla="*/ 0 h 6858000"/>
                <a:gd name="connsiteX1" fmla="*/ 7875738 w 9767847"/>
                <a:gd name="connsiteY1" fmla="*/ 0 h 6858000"/>
                <a:gd name="connsiteX2" fmla="*/ 7990553 w 9767847"/>
                <a:gd name="connsiteY2" fmla="*/ 85415 h 6858000"/>
                <a:gd name="connsiteX3" fmla="*/ 9767847 w 9767847"/>
                <a:gd name="connsiteY3" fmla="*/ 3653129 h 6858000"/>
                <a:gd name="connsiteX4" fmla="*/ 8652597 w 9767847"/>
                <a:gd name="connsiteY4" fmla="*/ 6594103 h 6858000"/>
                <a:gd name="connsiteX5" fmla="*/ 8399240 w 9767847"/>
                <a:gd name="connsiteY5" fmla="*/ 6858000 h 6858000"/>
                <a:gd name="connsiteX6" fmla="*/ 6766926 w 9767847"/>
                <a:gd name="connsiteY6" fmla="*/ 6858000 h 6858000"/>
                <a:gd name="connsiteX7" fmla="*/ 6804586 w 9767847"/>
                <a:gd name="connsiteY7" fmla="*/ 6821201 h 6858000"/>
                <a:gd name="connsiteX8" fmla="*/ 6881735 w 9767847"/>
                <a:gd name="connsiteY8" fmla="*/ 6745295 h 6858000"/>
                <a:gd name="connsiteX9" fmla="*/ 6958883 w 9767847"/>
                <a:gd name="connsiteY9" fmla="*/ 6668920 h 6858000"/>
                <a:gd name="connsiteX10" fmla="*/ 7267925 w 9767847"/>
                <a:gd name="connsiteY10" fmla="*/ 6359792 h 6858000"/>
                <a:gd name="connsiteX11" fmla="*/ 7424360 w 9767847"/>
                <a:gd name="connsiteY11" fmla="*/ 6204783 h 6858000"/>
                <a:gd name="connsiteX12" fmla="*/ 7504938 w 9767847"/>
                <a:gd name="connsiteY12" fmla="*/ 6126806 h 6858000"/>
                <a:gd name="connsiteX13" fmla="*/ 7546396 w 9767847"/>
                <a:gd name="connsiteY13" fmla="*/ 6087795 h 6858000"/>
                <a:gd name="connsiteX14" fmla="*/ 7588002 w 9767847"/>
                <a:gd name="connsiteY14" fmla="*/ 6049630 h 6858000"/>
                <a:gd name="connsiteX15" fmla="*/ 7631000 w 9767847"/>
                <a:gd name="connsiteY15" fmla="*/ 6010807 h 6858000"/>
                <a:gd name="connsiteX16" fmla="*/ 7675440 w 9767847"/>
                <a:gd name="connsiteY16" fmla="*/ 5972407 h 6858000"/>
                <a:gd name="connsiteX17" fmla="*/ 7720626 w 9767847"/>
                <a:gd name="connsiteY17" fmla="*/ 5934949 h 6858000"/>
                <a:gd name="connsiteX18" fmla="*/ 7766458 w 9767847"/>
                <a:gd name="connsiteY18" fmla="*/ 5898432 h 6858000"/>
                <a:gd name="connsiteX19" fmla="*/ 7955254 w 9767847"/>
                <a:gd name="connsiteY19" fmla="*/ 5760926 h 6858000"/>
                <a:gd name="connsiteX20" fmla="*/ 8352678 w 9767847"/>
                <a:gd name="connsiteY20" fmla="*/ 5521728 h 6858000"/>
                <a:gd name="connsiteX21" fmla="*/ 8451350 w 9767847"/>
                <a:gd name="connsiteY21" fmla="*/ 5469352 h 6858000"/>
                <a:gd name="connsiteX22" fmla="*/ 8548532 w 9767847"/>
                <a:gd name="connsiteY22" fmla="*/ 5417493 h 6858000"/>
                <a:gd name="connsiteX23" fmla="*/ 8729473 w 9767847"/>
                <a:gd name="connsiteY23" fmla="*/ 5314059 h 6858000"/>
                <a:gd name="connsiteX24" fmla="*/ 8770781 w 9767847"/>
                <a:gd name="connsiteY24" fmla="*/ 5287330 h 6858000"/>
                <a:gd name="connsiteX25" fmla="*/ 8790964 w 9767847"/>
                <a:gd name="connsiteY25" fmla="*/ 5273590 h 6858000"/>
                <a:gd name="connsiteX26" fmla="*/ 8810499 w 9767847"/>
                <a:gd name="connsiteY26" fmla="*/ 5259801 h 6858000"/>
                <a:gd name="connsiteX27" fmla="*/ 8883571 w 9767847"/>
                <a:gd name="connsiteY27" fmla="*/ 5202577 h 6858000"/>
                <a:gd name="connsiteX28" fmla="*/ 9006651 w 9767847"/>
                <a:gd name="connsiteY28" fmla="*/ 5074625 h 6858000"/>
                <a:gd name="connsiteX29" fmla="*/ 9033494 w 9767847"/>
                <a:gd name="connsiteY29" fmla="*/ 5038203 h 6858000"/>
                <a:gd name="connsiteX30" fmla="*/ 9040305 w 9767847"/>
                <a:gd name="connsiteY30" fmla="*/ 5028649 h 6858000"/>
                <a:gd name="connsiteX31" fmla="*/ 9046568 w 9767847"/>
                <a:gd name="connsiteY31" fmla="*/ 5019379 h 6858000"/>
                <a:gd name="connsiteX32" fmla="*/ 9058846 w 9767847"/>
                <a:gd name="connsiteY32" fmla="*/ 5000743 h 6858000"/>
                <a:gd name="connsiteX33" fmla="*/ 9104529 w 9767847"/>
                <a:gd name="connsiteY33" fmla="*/ 4922203 h 6858000"/>
                <a:gd name="connsiteX34" fmla="*/ 9181081 w 9767847"/>
                <a:gd name="connsiteY34" fmla="*/ 4748792 h 6858000"/>
                <a:gd name="connsiteX35" fmla="*/ 9240731 w 9767847"/>
                <a:gd name="connsiteY35" fmla="*/ 4561970 h 6858000"/>
                <a:gd name="connsiteX36" fmla="*/ 9265388 w 9767847"/>
                <a:gd name="connsiteY36" fmla="*/ 4465171 h 6858000"/>
                <a:gd name="connsiteX37" fmla="*/ 9276571 w 9767847"/>
                <a:gd name="connsiteY37" fmla="*/ 4416041 h 6858000"/>
                <a:gd name="connsiteX38" fmla="*/ 9281841 w 9767847"/>
                <a:gd name="connsiteY38" fmla="*/ 4391477 h 6858000"/>
                <a:gd name="connsiteX39" fmla="*/ 9286513 w 9767847"/>
                <a:gd name="connsiteY39" fmla="*/ 4368936 h 6858000"/>
                <a:gd name="connsiteX40" fmla="*/ 9296754 w 9767847"/>
                <a:gd name="connsiteY40" fmla="*/ 4316136 h 6858000"/>
                <a:gd name="connsiteX41" fmla="*/ 9301029 w 9767847"/>
                <a:gd name="connsiteY41" fmla="*/ 4293172 h 6858000"/>
                <a:gd name="connsiteX42" fmla="*/ 9302818 w 9767847"/>
                <a:gd name="connsiteY42" fmla="*/ 4282679 h 6858000"/>
                <a:gd name="connsiteX43" fmla="*/ 9304658 w 9767847"/>
                <a:gd name="connsiteY43" fmla="*/ 4270914 h 6858000"/>
                <a:gd name="connsiteX44" fmla="*/ 9312810 w 9767847"/>
                <a:gd name="connsiteY44" fmla="*/ 4220043 h 6858000"/>
                <a:gd name="connsiteX45" fmla="*/ 9316887 w 9767847"/>
                <a:gd name="connsiteY45" fmla="*/ 4194584 h 6858000"/>
                <a:gd name="connsiteX46" fmla="*/ 9318923 w 9767847"/>
                <a:gd name="connsiteY46" fmla="*/ 4181878 h 6858000"/>
                <a:gd name="connsiteX47" fmla="*/ 9320515 w 9767847"/>
                <a:gd name="connsiteY47" fmla="*/ 4168984 h 6858000"/>
                <a:gd name="connsiteX48" fmla="*/ 9332445 w 9767847"/>
                <a:gd name="connsiteY48" fmla="*/ 4069079 h 6858000"/>
                <a:gd name="connsiteX49" fmla="*/ 9336173 w 9767847"/>
                <a:gd name="connsiteY49" fmla="*/ 4022774 h 6858000"/>
                <a:gd name="connsiteX50" fmla="*/ 9340199 w 9767847"/>
                <a:gd name="connsiteY50" fmla="*/ 3969269 h 6858000"/>
                <a:gd name="connsiteX51" fmla="*/ 9347557 w 9767847"/>
                <a:gd name="connsiteY51" fmla="*/ 3770070 h 6858000"/>
                <a:gd name="connsiteX52" fmla="*/ 9346364 w 9767847"/>
                <a:gd name="connsiteY52" fmla="*/ 3669036 h 6858000"/>
                <a:gd name="connsiteX53" fmla="*/ 9344921 w 9767847"/>
                <a:gd name="connsiteY53" fmla="*/ 3619341 h 6858000"/>
                <a:gd name="connsiteX54" fmla="*/ 9344524 w 9767847"/>
                <a:gd name="connsiteY54" fmla="*/ 3607624 h 6858000"/>
                <a:gd name="connsiteX55" fmla="*/ 9343728 w 9767847"/>
                <a:gd name="connsiteY55" fmla="*/ 3594872 h 6858000"/>
                <a:gd name="connsiteX56" fmla="*/ 9342188 w 9767847"/>
                <a:gd name="connsiteY56" fmla="*/ 3569366 h 6858000"/>
                <a:gd name="connsiteX57" fmla="*/ 9339056 w 9767847"/>
                <a:gd name="connsiteY57" fmla="*/ 3518354 h 6858000"/>
                <a:gd name="connsiteX58" fmla="*/ 9334334 w 9767847"/>
                <a:gd name="connsiteY58" fmla="*/ 3467155 h 6858000"/>
                <a:gd name="connsiteX59" fmla="*/ 9329363 w 9767847"/>
                <a:gd name="connsiteY59" fmla="*/ 3415908 h 6858000"/>
                <a:gd name="connsiteX60" fmla="*/ 9328319 w 9767847"/>
                <a:gd name="connsiteY60" fmla="*/ 3404755 h 6858000"/>
                <a:gd name="connsiteX61" fmla="*/ 9327177 w 9767847"/>
                <a:gd name="connsiteY61" fmla="*/ 3394214 h 6858000"/>
                <a:gd name="connsiteX62" fmla="*/ 9324293 w 9767847"/>
                <a:gd name="connsiteY62" fmla="*/ 3370872 h 6858000"/>
                <a:gd name="connsiteX63" fmla="*/ 9320763 w 9767847"/>
                <a:gd name="connsiteY63" fmla="*/ 3344427 h 6858000"/>
                <a:gd name="connsiteX64" fmla="*/ 9317184 w 9767847"/>
                <a:gd name="connsiteY64" fmla="*/ 3315343 h 6858000"/>
                <a:gd name="connsiteX65" fmla="*/ 9311021 w 9767847"/>
                <a:gd name="connsiteY65" fmla="*/ 3270309 h 6858000"/>
                <a:gd name="connsiteX66" fmla="*/ 9302719 w 9767847"/>
                <a:gd name="connsiteY66" fmla="*/ 3219815 h 6858000"/>
                <a:gd name="connsiteX67" fmla="*/ 9293970 w 9767847"/>
                <a:gd name="connsiteY67" fmla="*/ 3169887 h 6858000"/>
                <a:gd name="connsiteX68" fmla="*/ 9252065 w 9767847"/>
                <a:gd name="connsiteY68" fmla="*/ 2971205 h 6858000"/>
                <a:gd name="connsiteX69" fmla="*/ 9227211 w 9767847"/>
                <a:gd name="connsiteY69" fmla="*/ 2872571 h 6858000"/>
                <a:gd name="connsiteX70" fmla="*/ 9220699 w 9767847"/>
                <a:gd name="connsiteY70" fmla="*/ 2848524 h 6858000"/>
                <a:gd name="connsiteX71" fmla="*/ 9213740 w 9767847"/>
                <a:gd name="connsiteY71" fmla="*/ 2824289 h 6858000"/>
                <a:gd name="connsiteX72" fmla="*/ 9199374 w 9767847"/>
                <a:gd name="connsiteY72" fmla="*/ 2775536 h 6858000"/>
                <a:gd name="connsiteX73" fmla="*/ 9061829 w 9767847"/>
                <a:gd name="connsiteY73" fmla="*/ 2389515 h 6858000"/>
                <a:gd name="connsiteX74" fmla="*/ 8978865 w 9767847"/>
                <a:gd name="connsiteY74" fmla="*/ 2200953 h 6858000"/>
                <a:gd name="connsiteX75" fmla="*/ 8956694 w 9767847"/>
                <a:gd name="connsiteY75" fmla="*/ 2154317 h 6858000"/>
                <a:gd name="connsiteX76" fmla="*/ 8934176 w 9767847"/>
                <a:gd name="connsiteY76" fmla="*/ 2108012 h 6858000"/>
                <a:gd name="connsiteX77" fmla="*/ 8887151 w 9767847"/>
                <a:gd name="connsiteY77" fmla="*/ 2015448 h 6858000"/>
                <a:gd name="connsiteX78" fmla="*/ 8787533 w 9767847"/>
                <a:gd name="connsiteY78" fmla="*/ 1832625 h 6858000"/>
                <a:gd name="connsiteX79" fmla="*/ 8761485 w 9767847"/>
                <a:gd name="connsiteY79" fmla="*/ 1787496 h 6858000"/>
                <a:gd name="connsiteX80" fmla="*/ 8734791 w 9767847"/>
                <a:gd name="connsiteY80" fmla="*/ 1741991 h 6858000"/>
                <a:gd name="connsiteX81" fmla="*/ 8680808 w 9767847"/>
                <a:gd name="connsiteY81" fmla="*/ 1652910 h 6858000"/>
                <a:gd name="connsiteX82" fmla="*/ 8567024 w 9767847"/>
                <a:gd name="connsiteY82" fmla="*/ 1477004 h 6858000"/>
                <a:gd name="connsiteX83" fmla="*/ 8537446 w 9767847"/>
                <a:gd name="connsiteY83" fmla="*/ 1433428 h 6858000"/>
                <a:gd name="connsiteX84" fmla="*/ 8507423 w 9767847"/>
                <a:gd name="connsiteY84" fmla="*/ 1389994 h 6858000"/>
                <a:gd name="connsiteX85" fmla="*/ 8446529 w 9767847"/>
                <a:gd name="connsiteY85" fmla="*/ 1304393 h 6858000"/>
                <a:gd name="connsiteX86" fmla="*/ 8319224 w 9767847"/>
                <a:gd name="connsiteY86" fmla="*/ 1135124 h 6858000"/>
                <a:gd name="connsiteX87" fmla="*/ 8286366 w 9767847"/>
                <a:gd name="connsiteY87" fmla="*/ 1093148 h 6858000"/>
                <a:gd name="connsiteX88" fmla="*/ 8270161 w 9767847"/>
                <a:gd name="connsiteY88" fmla="*/ 1072538 h 6858000"/>
                <a:gd name="connsiteX89" fmla="*/ 8253856 w 9767847"/>
                <a:gd name="connsiteY89" fmla="*/ 1052254 h 6858000"/>
                <a:gd name="connsiteX90" fmla="*/ 8186352 w 9767847"/>
                <a:gd name="connsiteY90" fmla="*/ 970373 h 6858000"/>
                <a:gd name="connsiteX91" fmla="*/ 8046768 w 9767847"/>
                <a:gd name="connsiteY91" fmla="*/ 809527 h 6858000"/>
                <a:gd name="connsiteX92" fmla="*/ 8010927 w 9767847"/>
                <a:gd name="connsiteY92" fmla="*/ 769951 h 6858000"/>
                <a:gd name="connsiteX93" fmla="*/ 7974788 w 9767847"/>
                <a:gd name="connsiteY93" fmla="*/ 730751 h 6858000"/>
                <a:gd name="connsiteX94" fmla="*/ 7901070 w 9767847"/>
                <a:gd name="connsiteY94" fmla="*/ 652823 h 6858000"/>
                <a:gd name="connsiteX95" fmla="*/ 7750054 w 9767847"/>
                <a:gd name="connsiteY95" fmla="*/ 501106 h 6858000"/>
                <a:gd name="connsiteX96" fmla="*/ 7592277 w 9767847"/>
                <a:gd name="connsiteY96" fmla="*/ 355319 h 6858000"/>
                <a:gd name="connsiteX97" fmla="*/ 7257734 w 9767847"/>
                <a:gd name="connsiteY97" fmla="*/ 81062 h 6858000"/>
                <a:gd name="connsiteX98" fmla="*/ 1892109 w 9767847"/>
                <a:gd name="connsiteY98" fmla="*/ 0 h 6858000"/>
                <a:gd name="connsiteX99" fmla="*/ 2298402 w 9767847"/>
                <a:gd name="connsiteY99" fmla="*/ 0 h 6858000"/>
                <a:gd name="connsiteX100" fmla="*/ 2135542 w 9767847"/>
                <a:gd name="connsiteY100" fmla="*/ 121879 h 6858000"/>
                <a:gd name="connsiteX101" fmla="*/ 1969576 w 9767847"/>
                <a:gd name="connsiteY101" fmla="*/ 259084 h 6858000"/>
                <a:gd name="connsiteX102" fmla="*/ 1659938 w 9767847"/>
                <a:gd name="connsiteY102" fmla="*/ 553953 h 6858000"/>
                <a:gd name="connsiteX103" fmla="*/ 729383 w 9767847"/>
                <a:gd name="connsiteY103" fmla="*/ 1940578 h 6858000"/>
                <a:gd name="connsiteX104" fmla="*/ 578465 w 9767847"/>
                <a:gd name="connsiteY104" fmla="*/ 2324905 h 6858000"/>
                <a:gd name="connsiteX105" fmla="*/ 465080 w 9767847"/>
                <a:gd name="connsiteY105" fmla="*/ 2718973 h 6858000"/>
                <a:gd name="connsiteX106" fmla="*/ 423820 w 9767847"/>
                <a:gd name="connsiteY106" fmla="*/ 2919535 h 6858000"/>
                <a:gd name="connsiteX107" fmla="*/ 392355 w 9767847"/>
                <a:gd name="connsiteY107" fmla="*/ 3122169 h 6858000"/>
                <a:gd name="connsiteX108" fmla="*/ 358801 w 9767847"/>
                <a:gd name="connsiteY108" fmla="*/ 3531013 h 6858000"/>
                <a:gd name="connsiteX109" fmla="*/ 410350 w 9767847"/>
                <a:gd name="connsiteY109" fmla="*/ 4352324 h 6858000"/>
                <a:gd name="connsiteX110" fmla="*/ 449022 w 9767847"/>
                <a:gd name="connsiteY110" fmla="*/ 4555147 h 6858000"/>
                <a:gd name="connsiteX111" fmla="*/ 498882 w 9767847"/>
                <a:gd name="connsiteY111" fmla="*/ 4756463 h 6858000"/>
                <a:gd name="connsiteX112" fmla="*/ 559775 w 9767847"/>
                <a:gd name="connsiteY112" fmla="*/ 4955755 h 6858000"/>
                <a:gd name="connsiteX113" fmla="*/ 631406 w 9767847"/>
                <a:gd name="connsiteY113" fmla="*/ 5152084 h 6858000"/>
                <a:gd name="connsiteX114" fmla="*/ 1023461 w 9767847"/>
                <a:gd name="connsiteY114" fmla="*/ 5898055 h 6858000"/>
                <a:gd name="connsiteX115" fmla="*/ 1575880 w 9767847"/>
                <a:gd name="connsiteY115" fmla="*/ 6551744 h 6858000"/>
                <a:gd name="connsiteX116" fmla="*/ 1905228 w 9767847"/>
                <a:gd name="connsiteY116" fmla="*/ 6833566 h 6858000"/>
                <a:gd name="connsiteX117" fmla="*/ 1938629 w 9767847"/>
                <a:gd name="connsiteY117" fmla="*/ 6858000 h 6858000"/>
                <a:gd name="connsiteX118" fmla="*/ 1368607 w 9767847"/>
                <a:gd name="connsiteY118" fmla="*/ 6858000 h 6858000"/>
                <a:gd name="connsiteX119" fmla="*/ 1115251 w 9767847"/>
                <a:gd name="connsiteY119" fmla="*/ 6594103 h 6858000"/>
                <a:gd name="connsiteX120" fmla="*/ 0 w 9767847"/>
                <a:gd name="connsiteY120" fmla="*/ 3653129 h 6858000"/>
                <a:gd name="connsiteX121" fmla="*/ 1777294 w 9767847"/>
                <a:gd name="connsiteY121" fmla="*/ 8541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9767847" h="6858000">
                  <a:moveTo>
                    <a:pt x="7145704" y="0"/>
                  </a:moveTo>
                  <a:lnTo>
                    <a:pt x="7875738" y="0"/>
                  </a:lnTo>
                  <a:lnTo>
                    <a:pt x="7990553" y="85415"/>
                  </a:lnTo>
                  <a:cubicBezTo>
                    <a:pt x="9075991" y="933432"/>
                    <a:pt x="9767847" y="2216793"/>
                    <a:pt x="9767847" y="3653129"/>
                  </a:cubicBezTo>
                  <a:cubicBezTo>
                    <a:pt x="9767847" y="4770280"/>
                    <a:pt x="9349317" y="5794890"/>
                    <a:pt x="8652597" y="6594103"/>
                  </a:cubicBezTo>
                  <a:lnTo>
                    <a:pt x="8399240" y="6858000"/>
                  </a:lnTo>
                  <a:lnTo>
                    <a:pt x="6766926" y="6858000"/>
                  </a:lnTo>
                  <a:lnTo>
                    <a:pt x="6804586" y="6821201"/>
                  </a:lnTo>
                  <a:lnTo>
                    <a:pt x="6881735" y="6745295"/>
                  </a:lnTo>
                  <a:cubicBezTo>
                    <a:pt x="6907435" y="6719979"/>
                    <a:pt x="6933134" y="6694896"/>
                    <a:pt x="6958883" y="6668920"/>
                  </a:cubicBezTo>
                  <a:lnTo>
                    <a:pt x="7267925" y="6359792"/>
                  </a:lnTo>
                  <a:lnTo>
                    <a:pt x="7424360" y="6204783"/>
                  </a:lnTo>
                  <a:cubicBezTo>
                    <a:pt x="7450754" y="6178900"/>
                    <a:pt x="7477598" y="6152829"/>
                    <a:pt x="7504938" y="6126806"/>
                  </a:cubicBezTo>
                  <a:lnTo>
                    <a:pt x="7546396" y="6087795"/>
                  </a:lnTo>
                  <a:cubicBezTo>
                    <a:pt x="7560264" y="6074901"/>
                    <a:pt x="7574780" y="6061630"/>
                    <a:pt x="7588002" y="6049630"/>
                  </a:cubicBezTo>
                  <a:lnTo>
                    <a:pt x="7631000" y="6010807"/>
                  </a:lnTo>
                  <a:lnTo>
                    <a:pt x="7675440" y="5972407"/>
                  </a:lnTo>
                  <a:cubicBezTo>
                    <a:pt x="7690404" y="5959796"/>
                    <a:pt x="7705564" y="5947419"/>
                    <a:pt x="7720626" y="5934949"/>
                  </a:cubicBezTo>
                  <a:cubicBezTo>
                    <a:pt x="7735738" y="5922525"/>
                    <a:pt x="7751197" y="5910619"/>
                    <a:pt x="7766458" y="5898432"/>
                  </a:cubicBezTo>
                  <a:cubicBezTo>
                    <a:pt x="7827949" y="5850290"/>
                    <a:pt x="7890979" y="5804597"/>
                    <a:pt x="7955254" y="5760926"/>
                  </a:cubicBezTo>
                  <a:cubicBezTo>
                    <a:pt x="8083800" y="5673632"/>
                    <a:pt x="8216872" y="5594434"/>
                    <a:pt x="8352678" y="5521728"/>
                  </a:cubicBezTo>
                  <a:lnTo>
                    <a:pt x="8451350" y="5469352"/>
                  </a:lnTo>
                  <a:lnTo>
                    <a:pt x="8548532" y="5417493"/>
                  </a:lnTo>
                  <a:cubicBezTo>
                    <a:pt x="8612110" y="5383188"/>
                    <a:pt x="8673251" y="5349306"/>
                    <a:pt x="8729473" y="5314059"/>
                  </a:cubicBezTo>
                  <a:cubicBezTo>
                    <a:pt x="8743591" y="5305213"/>
                    <a:pt x="8757161" y="5296459"/>
                    <a:pt x="8770781" y="5287330"/>
                  </a:cubicBezTo>
                  <a:cubicBezTo>
                    <a:pt x="8777591" y="5282765"/>
                    <a:pt x="8784451" y="5278201"/>
                    <a:pt x="8790964" y="5273590"/>
                  </a:cubicBezTo>
                  <a:cubicBezTo>
                    <a:pt x="8797574" y="5268977"/>
                    <a:pt x="8804235" y="5264412"/>
                    <a:pt x="8810499" y="5259801"/>
                  </a:cubicBezTo>
                  <a:cubicBezTo>
                    <a:pt x="8835999" y="5241401"/>
                    <a:pt x="8860407" y="5222389"/>
                    <a:pt x="8883571" y="5202577"/>
                  </a:cubicBezTo>
                  <a:cubicBezTo>
                    <a:pt x="8929900" y="5162954"/>
                    <a:pt x="8971258" y="5120413"/>
                    <a:pt x="9006651" y="5074625"/>
                  </a:cubicBezTo>
                  <a:cubicBezTo>
                    <a:pt x="9015351" y="5063426"/>
                    <a:pt x="9024398" y="5050955"/>
                    <a:pt x="9033494" y="5038203"/>
                  </a:cubicBezTo>
                  <a:lnTo>
                    <a:pt x="9040305" y="5028649"/>
                  </a:lnTo>
                  <a:lnTo>
                    <a:pt x="9046568" y="5019379"/>
                  </a:lnTo>
                  <a:cubicBezTo>
                    <a:pt x="9050743" y="5013261"/>
                    <a:pt x="9054819" y="5007050"/>
                    <a:pt x="9058846" y="5000743"/>
                  </a:cubicBezTo>
                  <a:cubicBezTo>
                    <a:pt x="9075002" y="4975615"/>
                    <a:pt x="9090212" y="4949403"/>
                    <a:pt x="9104529" y="4922203"/>
                  </a:cubicBezTo>
                  <a:cubicBezTo>
                    <a:pt x="9133211" y="4867850"/>
                    <a:pt x="9158313" y="4809545"/>
                    <a:pt x="9181081" y="4748792"/>
                  </a:cubicBezTo>
                  <a:cubicBezTo>
                    <a:pt x="9203748" y="4688276"/>
                    <a:pt x="9223383" y="4625876"/>
                    <a:pt x="9240731" y="4561970"/>
                  </a:cubicBezTo>
                  <a:cubicBezTo>
                    <a:pt x="9249481" y="4530064"/>
                    <a:pt x="9257682" y="4497782"/>
                    <a:pt x="9265388" y="4465171"/>
                  </a:cubicBezTo>
                  <a:cubicBezTo>
                    <a:pt x="9269215" y="4448842"/>
                    <a:pt x="9272943" y="4432465"/>
                    <a:pt x="9276571" y="4416041"/>
                  </a:cubicBezTo>
                  <a:lnTo>
                    <a:pt x="9281841" y="4391477"/>
                  </a:lnTo>
                  <a:lnTo>
                    <a:pt x="9286513" y="4368936"/>
                  </a:lnTo>
                  <a:lnTo>
                    <a:pt x="9296754" y="4316136"/>
                  </a:lnTo>
                  <a:lnTo>
                    <a:pt x="9301029" y="4293172"/>
                  </a:lnTo>
                  <a:lnTo>
                    <a:pt x="9302818" y="4282679"/>
                  </a:lnTo>
                  <a:lnTo>
                    <a:pt x="9304658" y="4270914"/>
                  </a:lnTo>
                  <a:lnTo>
                    <a:pt x="9312810" y="4220043"/>
                  </a:lnTo>
                  <a:lnTo>
                    <a:pt x="9316887" y="4194584"/>
                  </a:lnTo>
                  <a:lnTo>
                    <a:pt x="9318923" y="4181878"/>
                  </a:lnTo>
                  <a:cubicBezTo>
                    <a:pt x="9319570" y="4177644"/>
                    <a:pt x="9319969" y="4173267"/>
                    <a:pt x="9320515" y="4168984"/>
                  </a:cubicBezTo>
                  <a:lnTo>
                    <a:pt x="9332445" y="4069079"/>
                  </a:lnTo>
                  <a:cubicBezTo>
                    <a:pt x="9333836" y="4056468"/>
                    <a:pt x="9334880" y="4040986"/>
                    <a:pt x="9336173" y="4022774"/>
                  </a:cubicBezTo>
                  <a:lnTo>
                    <a:pt x="9340199" y="3969269"/>
                  </a:lnTo>
                  <a:cubicBezTo>
                    <a:pt x="9345071" y="3903904"/>
                    <a:pt x="9347358" y="3837081"/>
                    <a:pt x="9347557" y="3770070"/>
                  </a:cubicBezTo>
                  <a:cubicBezTo>
                    <a:pt x="9347656" y="3736518"/>
                    <a:pt x="9347209" y="3702871"/>
                    <a:pt x="9346364" y="3669036"/>
                  </a:cubicBezTo>
                  <a:lnTo>
                    <a:pt x="9344921" y="3619341"/>
                  </a:lnTo>
                  <a:lnTo>
                    <a:pt x="9344524" y="3607624"/>
                  </a:lnTo>
                  <a:lnTo>
                    <a:pt x="9343728" y="3594872"/>
                  </a:lnTo>
                  <a:lnTo>
                    <a:pt x="9342188" y="3569366"/>
                  </a:lnTo>
                  <a:lnTo>
                    <a:pt x="9339056" y="3518354"/>
                  </a:lnTo>
                  <a:cubicBezTo>
                    <a:pt x="9337914" y="3501319"/>
                    <a:pt x="9335874" y="3484236"/>
                    <a:pt x="9334334" y="3467155"/>
                  </a:cubicBezTo>
                  <a:lnTo>
                    <a:pt x="9329363" y="3415908"/>
                  </a:lnTo>
                  <a:lnTo>
                    <a:pt x="9328319" y="3404755"/>
                  </a:lnTo>
                  <a:lnTo>
                    <a:pt x="9327177" y="3394214"/>
                  </a:lnTo>
                  <a:lnTo>
                    <a:pt x="9324293" y="3370872"/>
                  </a:lnTo>
                  <a:lnTo>
                    <a:pt x="9320763" y="3344427"/>
                  </a:lnTo>
                  <a:lnTo>
                    <a:pt x="9317184" y="3315343"/>
                  </a:lnTo>
                  <a:cubicBezTo>
                    <a:pt x="9315594" y="3300991"/>
                    <a:pt x="9313506" y="3286404"/>
                    <a:pt x="9311021" y="3270309"/>
                  </a:cubicBezTo>
                  <a:lnTo>
                    <a:pt x="9302719" y="3219815"/>
                  </a:lnTo>
                  <a:cubicBezTo>
                    <a:pt x="9299936" y="3203157"/>
                    <a:pt x="9297003" y="3186498"/>
                    <a:pt x="9293970" y="3169887"/>
                  </a:cubicBezTo>
                  <a:cubicBezTo>
                    <a:pt x="9281891" y="3103393"/>
                    <a:pt x="9267674" y="3037182"/>
                    <a:pt x="9252065" y="2971205"/>
                  </a:cubicBezTo>
                  <a:cubicBezTo>
                    <a:pt x="9244261" y="2938265"/>
                    <a:pt x="9235959" y="2905371"/>
                    <a:pt x="9227211" y="2872571"/>
                  </a:cubicBezTo>
                  <a:lnTo>
                    <a:pt x="9220699" y="2848524"/>
                  </a:lnTo>
                  <a:lnTo>
                    <a:pt x="9213740" y="2824289"/>
                  </a:lnTo>
                  <a:cubicBezTo>
                    <a:pt x="9209216" y="2808147"/>
                    <a:pt x="9204345" y="2791866"/>
                    <a:pt x="9199374" y="2775536"/>
                  </a:cubicBezTo>
                  <a:cubicBezTo>
                    <a:pt x="9159855" y="2645184"/>
                    <a:pt x="9114272" y="2516197"/>
                    <a:pt x="9061829" y="2389515"/>
                  </a:cubicBezTo>
                  <a:cubicBezTo>
                    <a:pt x="9035582" y="2326175"/>
                    <a:pt x="9008043" y="2263258"/>
                    <a:pt x="8978865" y="2200953"/>
                  </a:cubicBezTo>
                  <a:lnTo>
                    <a:pt x="8956694" y="2154317"/>
                  </a:lnTo>
                  <a:lnTo>
                    <a:pt x="8934176" y="2108012"/>
                  </a:lnTo>
                  <a:cubicBezTo>
                    <a:pt x="8918915" y="2077189"/>
                    <a:pt x="8903157" y="2046130"/>
                    <a:pt x="8887151" y="2015448"/>
                  </a:cubicBezTo>
                  <a:cubicBezTo>
                    <a:pt x="8854988" y="1953989"/>
                    <a:pt x="8822082" y="1892908"/>
                    <a:pt x="8787533" y="1832625"/>
                  </a:cubicBezTo>
                  <a:lnTo>
                    <a:pt x="8761485" y="1787496"/>
                  </a:lnTo>
                  <a:lnTo>
                    <a:pt x="8734791" y="1741991"/>
                  </a:lnTo>
                  <a:cubicBezTo>
                    <a:pt x="8717047" y="1711921"/>
                    <a:pt x="8699200" y="1682461"/>
                    <a:pt x="8680808" y="1652910"/>
                  </a:cubicBezTo>
                  <a:cubicBezTo>
                    <a:pt x="8644322" y="1593756"/>
                    <a:pt x="8606194" y="1535216"/>
                    <a:pt x="8567024" y="1477004"/>
                  </a:cubicBezTo>
                  <a:lnTo>
                    <a:pt x="8537446" y="1433428"/>
                  </a:lnTo>
                  <a:lnTo>
                    <a:pt x="8507423" y="1389994"/>
                  </a:lnTo>
                  <a:cubicBezTo>
                    <a:pt x="8487390" y="1361382"/>
                    <a:pt x="8467158" y="1332817"/>
                    <a:pt x="8446529" y="1304393"/>
                  </a:cubicBezTo>
                  <a:cubicBezTo>
                    <a:pt x="8405271" y="1247595"/>
                    <a:pt x="8362718" y="1191218"/>
                    <a:pt x="8319224" y="1135124"/>
                  </a:cubicBezTo>
                  <a:lnTo>
                    <a:pt x="8286366" y="1093148"/>
                  </a:lnTo>
                  <a:lnTo>
                    <a:pt x="8270161" y="1072538"/>
                  </a:lnTo>
                  <a:lnTo>
                    <a:pt x="8253856" y="1052254"/>
                  </a:lnTo>
                  <a:cubicBezTo>
                    <a:pt x="8231636" y="1024773"/>
                    <a:pt x="8209117" y="997479"/>
                    <a:pt x="8186352" y="970373"/>
                  </a:cubicBezTo>
                  <a:cubicBezTo>
                    <a:pt x="8140917" y="916020"/>
                    <a:pt x="8094240" y="862515"/>
                    <a:pt x="8046768" y="809527"/>
                  </a:cubicBezTo>
                  <a:lnTo>
                    <a:pt x="8010927" y="769951"/>
                  </a:lnTo>
                  <a:lnTo>
                    <a:pt x="7974788" y="730751"/>
                  </a:lnTo>
                  <a:cubicBezTo>
                    <a:pt x="7950382" y="704587"/>
                    <a:pt x="7925824" y="678563"/>
                    <a:pt x="7901070" y="652823"/>
                  </a:cubicBezTo>
                  <a:cubicBezTo>
                    <a:pt x="7851510" y="601387"/>
                    <a:pt x="7801404" y="550612"/>
                    <a:pt x="7750054" y="501106"/>
                  </a:cubicBezTo>
                  <a:cubicBezTo>
                    <a:pt x="7698902" y="451742"/>
                    <a:pt x="7645913" y="403036"/>
                    <a:pt x="7592277" y="355319"/>
                  </a:cubicBezTo>
                  <a:cubicBezTo>
                    <a:pt x="7484856" y="259884"/>
                    <a:pt x="7373308" y="168402"/>
                    <a:pt x="7257734" y="81062"/>
                  </a:cubicBezTo>
                  <a:close/>
                  <a:moveTo>
                    <a:pt x="1892109" y="0"/>
                  </a:moveTo>
                  <a:lnTo>
                    <a:pt x="2298402" y="0"/>
                  </a:lnTo>
                  <a:lnTo>
                    <a:pt x="2135542" y="121879"/>
                  </a:lnTo>
                  <a:cubicBezTo>
                    <a:pt x="2078998" y="166378"/>
                    <a:pt x="2023659" y="212143"/>
                    <a:pt x="1969576" y="259084"/>
                  </a:cubicBezTo>
                  <a:cubicBezTo>
                    <a:pt x="1861309" y="352918"/>
                    <a:pt x="1758064" y="451412"/>
                    <a:pt x="1659938" y="553953"/>
                  </a:cubicBezTo>
                  <a:cubicBezTo>
                    <a:pt x="1266987" y="964444"/>
                    <a:pt x="953820" y="1435593"/>
                    <a:pt x="729383" y="1940578"/>
                  </a:cubicBezTo>
                  <a:cubicBezTo>
                    <a:pt x="673260" y="2066459"/>
                    <a:pt x="622855" y="2195070"/>
                    <a:pt x="578465" y="2324905"/>
                  </a:cubicBezTo>
                  <a:cubicBezTo>
                    <a:pt x="534125" y="2454785"/>
                    <a:pt x="496147" y="2586314"/>
                    <a:pt x="465080" y="2718973"/>
                  </a:cubicBezTo>
                  <a:cubicBezTo>
                    <a:pt x="449769" y="2785089"/>
                    <a:pt x="435850" y="2852289"/>
                    <a:pt x="423820" y="2919535"/>
                  </a:cubicBezTo>
                  <a:cubicBezTo>
                    <a:pt x="411840" y="2986829"/>
                    <a:pt x="401054" y="3054358"/>
                    <a:pt x="392355" y="3122169"/>
                  </a:cubicBezTo>
                  <a:cubicBezTo>
                    <a:pt x="374509" y="3257744"/>
                    <a:pt x="363424" y="3393978"/>
                    <a:pt x="358801" y="3531013"/>
                  </a:cubicBezTo>
                  <a:cubicBezTo>
                    <a:pt x="349009" y="3804941"/>
                    <a:pt x="366357" y="4079668"/>
                    <a:pt x="410350" y="4352324"/>
                  </a:cubicBezTo>
                  <a:cubicBezTo>
                    <a:pt x="421286" y="4420230"/>
                    <a:pt x="434209" y="4487758"/>
                    <a:pt x="449022" y="4555147"/>
                  </a:cubicBezTo>
                  <a:cubicBezTo>
                    <a:pt x="463737" y="4622534"/>
                    <a:pt x="480389" y="4689686"/>
                    <a:pt x="498882" y="4756463"/>
                  </a:cubicBezTo>
                  <a:cubicBezTo>
                    <a:pt x="517373" y="4823239"/>
                    <a:pt x="537704" y="4889733"/>
                    <a:pt x="559775" y="4955755"/>
                  </a:cubicBezTo>
                  <a:cubicBezTo>
                    <a:pt x="581946" y="5021873"/>
                    <a:pt x="605358" y="5087473"/>
                    <a:pt x="631406" y="5152084"/>
                  </a:cubicBezTo>
                  <a:cubicBezTo>
                    <a:pt x="734055" y="5411706"/>
                    <a:pt x="865188" y="5662668"/>
                    <a:pt x="1023461" y="5898055"/>
                  </a:cubicBezTo>
                  <a:cubicBezTo>
                    <a:pt x="1181487" y="6133676"/>
                    <a:pt x="1367051" y="6353345"/>
                    <a:pt x="1575880" y="6551744"/>
                  </a:cubicBezTo>
                  <a:cubicBezTo>
                    <a:pt x="1680269" y="6651014"/>
                    <a:pt x="1790338" y="6745037"/>
                    <a:pt x="1905228" y="6833566"/>
                  </a:cubicBezTo>
                  <a:lnTo>
                    <a:pt x="1938629" y="6858000"/>
                  </a:lnTo>
                  <a:lnTo>
                    <a:pt x="1368607" y="6858000"/>
                  </a:lnTo>
                  <a:lnTo>
                    <a:pt x="1115251" y="6594103"/>
                  </a:lnTo>
                  <a:cubicBezTo>
                    <a:pt x="418530" y="5794890"/>
                    <a:pt x="0" y="4770280"/>
                    <a:pt x="0" y="3653129"/>
                  </a:cubicBezTo>
                  <a:cubicBezTo>
                    <a:pt x="0" y="2216793"/>
                    <a:pt x="691856" y="933432"/>
                    <a:pt x="1777294" y="85415"/>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lt1"/>
                </a:solidFill>
              </a:endParaRPr>
            </a:p>
          </p:txBody>
        </p:sp>
      </p:grpSp>
      <p:sp>
        <p:nvSpPr>
          <p:cNvPr id="3" name="Titre 2">
            <a:extLst>
              <a:ext uri="{FF2B5EF4-FFF2-40B4-BE49-F238E27FC236}">
                <a16:creationId xmlns:a16="http://schemas.microsoft.com/office/drawing/2014/main" id="{783698AC-87AF-40CE-5261-BA537F904FE7}"/>
              </a:ext>
            </a:extLst>
          </p:cNvPr>
          <p:cNvSpPr>
            <a:spLocks noGrp="1"/>
          </p:cNvSpPr>
          <p:nvPr>
            <p:ph type="title"/>
          </p:nvPr>
        </p:nvSpPr>
        <p:spPr>
          <a:xfrm>
            <a:off x="3502731" y="1542402"/>
            <a:ext cx="5186842" cy="1274939"/>
          </a:xfrm>
        </p:spPr>
        <p:txBody>
          <a:bodyPr vert="horz" lIns="91440" tIns="45720" rIns="91440" bIns="45720" rtlCol="0" anchor="b">
            <a:normAutofit/>
          </a:bodyPr>
          <a:lstStyle/>
          <a:p>
            <a:pPr algn="ctr"/>
            <a:br>
              <a:rPr lang="fr-FR" sz="2400" b="0" i="0" u="none" strike="noStrike" baseline="0" dirty="0">
                <a:solidFill>
                  <a:srgbClr val="000000"/>
                </a:solidFill>
                <a:latin typeface="Montserrat" panose="00000500000000000000" pitchFamily="2" charset="0"/>
              </a:rPr>
            </a:br>
            <a:r>
              <a:rPr lang="en-US" sz="2400" b="0" i="0" u="none" strike="noStrike" baseline="0" dirty="0">
                <a:solidFill>
                  <a:srgbClr val="000000"/>
                </a:solidFill>
                <a:latin typeface="Montserrat" panose="00000500000000000000" pitchFamily="2" charset="0"/>
              </a:rPr>
              <a:t> </a:t>
            </a:r>
            <a:r>
              <a:rPr lang="en-US" sz="2400" b="1" i="0" u="none" strike="noStrike" baseline="0" dirty="0">
                <a:solidFill>
                  <a:srgbClr val="000000"/>
                </a:solidFill>
                <a:latin typeface="Montserrat" panose="00000500000000000000" pitchFamily="2" charset="0"/>
              </a:rPr>
              <a:t>SPRING CLOUD NETFLIX: SERVICE DISCOVERY EUREKA</a:t>
            </a:r>
            <a:endParaRPr lang="en-US" sz="6000" kern="1200" dirty="0">
              <a:solidFill>
                <a:schemeClr val="tx2"/>
              </a:solidFill>
              <a:latin typeface="+mj-lt"/>
              <a:ea typeface="+mj-ea"/>
              <a:cs typeface="+mj-cs"/>
            </a:endParaRPr>
          </a:p>
        </p:txBody>
      </p:sp>
      <p:grpSp>
        <p:nvGrpSpPr>
          <p:cNvPr id="23" name="Group 22">
            <a:extLst>
              <a:ext uri="{FF2B5EF4-FFF2-40B4-BE49-F238E27FC236}">
                <a16:creationId xmlns:a16="http://schemas.microsoft.com/office/drawing/2014/main" id="{87F87F1B-42BA-4AC7-A4E2-41544DDB2CE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05" y="-4155"/>
            <a:ext cx="2514948" cy="2174333"/>
            <a:chOff x="-305" y="-4155"/>
            <a:chExt cx="2514948" cy="2174333"/>
          </a:xfrm>
        </p:grpSpPr>
        <p:sp>
          <p:nvSpPr>
            <p:cNvPr id="24" name="Freeform: Shape 23">
              <a:extLst>
                <a:ext uri="{FF2B5EF4-FFF2-40B4-BE49-F238E27FC236}">
                  <a16:creationId xmlns:a16="http://schemas.microsoft.com/office/drawing/2014/main" id="{68B53067-4E48-4E71-A6A9-A8CAABAFBF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Shape 24">
              <a:extLst>
                <a:ext uri="{FF2B5EF4-FFF2-40B4-BE49-F238E27FC236}">
                  <a16:creationId xmlns:a16="http://schemas.microsoft.com/office/drawing/2014/main" id="{06D1A0D3-4BB8-41D9-9CE7-2884C83F44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Shape 25">
              <a:extLst>
                <a:ext uri="{FF2B5EF4-FFF2-40B4-BE49-F238E27FC236}">
                  <a16:creationId xmlns:a16="http://schemas.microsoft.com/office/drawing/2014/main" id="{81E20F06-3B09-4B89-A36B-AB8BFBCCA5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27" name="Freeform: Shape 26">
              <a:extLst>
                <a:ext uri="{FF2B5EF4-FFF2-40B4-BE49-F238E27FC236}">
                  <a16:creationId xmlns:a16="http://schemas.microsoft.com/office/drawing/2014/main" id="{DAE6C3D7-7D5B-4926-877D-45F117BB6B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9" name="Group 28">
            <a:extLst>
              <a:ext uri="{FF2B5EF4-FFF2-40B4-BE49-F238E27FC236}">
                <a16:creationId xmlns:a16="http://schemas.microsoft.com/office/drawing/2014/main" id="{967346A5-7569-4F15-AB5D-BE3DADF192C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9685727" y="4683666"/>
            <a:ext cx="2514948" cy="2174333"/>
            <a:chOff x="-305" y="-4155"/>
            <a:chExt cx="2514948" cy="2174333"/>
          </a:xfrm>
        </p:grpSpPr>
        <p:sp>
          <p:nvSpPr>
            <p:cNvPr id="30" name="Freeform: Shape 29">
              <a:extLst>
                <a:ext uri="{FF2B5EF4-FFF2-40B4-BE49-F238E27FC236}">
                  <a16:creationId xmlns:a16="http://schemas.microsoft.com/office/drawing/2014/main" id="{E1951533-A568-4765-AB1F-F71D9AFDEA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30">
              <a:extLst>
                <a:ext uri="{FF2B5EF4-FFF2-40B4-BE49-F238E27FC236}">
                  <a16:creationId xmlns:a16="http://schemas.microsoft.com/office/drawing/2014/main" id="{A7214F52-4F3F-4C96-A62E-F1401D6C04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Shape 31">
              <a:extLst>
                <a:ext uri="{FF2B5EF4-FFF2-40B4-BE49-F238E27FC236}">
                  <a16:creationId xmlns:a16="http://schemas.microsoft.com/office/drawing/2014/main" id="{023146A1-291C-4FA0-AB5B-EB04D42398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33" name="Freeform: Shape 32">
              <a:extLst>
                <a:ext uri="{FF2B5EF4-FFF2-40B4-BE49-F238E27FC236}">
                  <a16:creationId xmlns:a16="http://schemas.microsoft.com/office/drawing/2014/main" id="{62977932-2B03-4899-8306-5002CEE68E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4" name="Image 3">
            <a:extLst>
              <a:ext uri="{FF2B5EF4-FFF2-40B4-BE49-F238E27FC236}">
                <a16:creationId xmlns:a16="http://schemas.microsoft.com/office/drawing/2014/main" id="{841CFB0B-B0ED-F440-CE61-FCFEE0FDB3DD}"/>
              </a:ext>
            </a:extLst>
          </p:cNvPr>
          <p:cNvPicPr>
            <a:picLocks noChangeAspect="1"/>
          </p:cNvPicPr>
          <p:nvPr/>
        </p:nvPicPr>
        <p:blipFill>
          <a:blip r:embed="rId2"/>
          <a:stretch>
            <a:fillRect/>
          </a:stretch>
        </p:blipFill>
        <p:spPr>
          <a:xfrm>
            <a:off x="2743199" y="3014817"/>
            <a:ext cx="6955433" cy="2514237"/>
          </a:xfrm>
          <a:prstGeom prst="rect">
            <a:avLst/>
          </a:prstGeom>
        </p:spPr>
      </p:pic>
    </p:spTree>
    <p:extLst>
      <p:ext uri="{BB962C8B-B14F-4D97-AF65-F5344CB8AC3E}">
        <p14:creationId xmlns:p14="http://schemas.microsoft.com/office/powerpoint/2010/main" val="15067440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314D791-4D8A-4854-B8FC-6959656D09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5076E76-3EB3-4269-8135-07CAB20E59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12" name="Group 11">
            <a:extLst>
              <a:ext uri="{FF2B5EF4-FFF2-40B4-BE49-F238E27FC236}">
                <a16:creationId xmlns:a16="http://schemas.microsoft.com/office/drawing/2014/main" id="{5EB3C7E5-50E1-4F9E-AEA3-A6D2190394F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305" y="0"/>
            <a:ext cx="5163047" cy="3153018"/>
            <a:chOff x="6867015" y="-1"/>
            <a:chExt cx="5324985" cy="3251912"/>
          </a:xfrm>
          <a:solidFill>
            <a:schemeClr val="accent5">
              <a:alpha val="10000"/>
            </a:schemeClr>
          </a:solidFill>
        </p:grpSpPr>
        <p:sp>
          <p:nvSpPr>
            <p:cNvPr id="13" name="Freeform: Shape 12">
              <a:extLst>
                <a:ext uri="{FF2B5EF4-FFF2-40B4-BE49-F238E27FC236}">
                  <a16:creationId xmlns:a16="http://schemas.microsoft.com/office/drawing/2014/main" id="{80233B5C-C5A9-48C0-8C07-21E6F6B360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10F3AF96-AAC1-41E3-9F66-0A6277845D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5DF38A98-557F-4C23-935A-42806B67AA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8ACEB13D-EBFC-4288-B604-572C2F779A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id="{B988F9A4-0578-4C59-8B4A-346E02CF3A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flipH="1">
            <a:off x="9262397" y="3928396"/>
            <a:ext cx="3142400" cy="2716805"/>
            <a:chOff x="-305" y="-4155"/>
            <a:chExt cx="2514948" cy="2174333"/>
          </a:xfrm>
        </p:grpSpPr>
        <p:sp>
          <p:nvSpPr>
            <p:cNvPr id="19" name="Freeform: Shape 18">
              <a:extLst>
                <a:ext uri="{FF2B5EF4-FFF2-40B4-BE49-F238E27FC236}">
                  <a16:creationId xmlns:a16="http://schemas.microsoft.com/office/drawing/2014/main" id="{F63F827B-FA00-442A-A09C-806F1FFA34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AC876680-EE75-4791-842F-E23509221D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3B9819B2-70D4-4E0A-8D51-6B359B44CB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22" name="Freeform: Shape 21">
              <a:extLst>
                <a:ext uri="{FF2B5EF4-FFF2-40B4-BE49-F238E27FC236}">
                  <a16:creationId xmlns:a16="http://schemas.microsoft.com/office/drawing/2014/main" id="{5FA8033D-6A70-4FA5-8F37-7F8C117C98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Espace réservé de la date 7">
            <a:extLst>
              <a:ext uri="{FF2B5EF4-FFF2-40B4-BE49-F238E27FC236}">
                <a16:creationId xmlns:a16="http://schemas.microsoft.com/office/drawing/2014/main" id="{69DF5429-A0CF-D7EF-8DBC-E84F6AA5BF56}"/>
              </a:ext>
            </a:extLst>
          </p:cNvPr>
          <p:cNvSpPr>
            <a:spLocks noGrp="1"/>
          </p:cNvSpPr>
          <p:nvPr>
            <p:ph type="dt" sz="half" idx="10"/>
          </p:nvPr>
        </p:nvSpPr>
        <p:spPr>
          <a:xfrm>
            <a:off x="804672" y="6356350"/>
            <a:ext cx="2743200" cy="365125"/>
          </a:xfrm>
        </p:spPr>
        <p:txBody>
          <a:bodyPr>
            <a:normAutofit/>
          </a:bodyPr>
          <a:lstStyle/>
          <a:p>
            <a:pPr>
              <a:spcAft>
                <a:spcPts val="600"/>
              </a:spcAft>
              <a:defRPr/>
            </a:pPr>
            <a:r>
              <a:rPr lang="fr-FR" sz="1100" dirty="0"/>
              <a:t>JEE 2</a:t>
            </a:r>
            <a:endParaRPr lang="fr-BE" sz="1100" dirty="0"/>
          </a:p>
        </p:txBody>
      </p:sp>
      <p:sp>
        <p:nvSpPr>
          <p:cNvPr id="6" name="Titre 52">
            <a:extLst>
              <a:ext uri="{FF2B5EF4-FFF2-40B4-BE49-F238E27FC236}">
                <a16:creationId xmlns:a16="http://schemas.microsoft.com/office/drawing/2014/main" id="{8F6FD7C2-D4D7-3046-BD1F-8EC024ED79F1}"/>
              </a:ext>
            </a:extLst>
          </p:cNvPr>
          <p:cNvSpPr txBox="1">
            <a:spLocks/>
          </p:cNvSpPr>
          <p:nvPr/>
        </p:nvSpPr>
        <p:spPr>
          <a:xfrm>
            <a:off x="838047" y="69056"/>
            <a:ext cx="10515600" cy="865010"/>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3200" b="1" dirty="0">
                <a:solidFill>
                  <a:schemeClr val="tx2"/>
                </a:solidFill>
              </a:rPr>
              <a:t>Spring Cloud : </a:t>
            </a:r>
            <a:r>
              <a:rPr lang="fr-FR" sz="3200" b="1" dirty="0">
                <a:solidFill>
                  <a:schemeClr val="tx2"/>
                </a:solidFill>
              </a:rPr>
              <a:t>Scalabilité</a:t>
            </a:r>
          </a:p>
        </p:txBody>
      </p:sp>
      <p:pic>
        <p:nvPicPr>
          <p:cNvPr id="9" name="Image 8">
            <a:extLst>
              <a:ext uri="{FF2B5EF4-FFF2-40B4-BE49-F238E27FC236}">
                <a16:creationId xmlns:a16="http://schemas.microsoft.com/office/drawing/2014/main" id="{7E0EB759-8891-6770-ED1D-81F98C631AF7}"/>
              </a:ext>
            </a:extLst>
          </p:cNvPr>
          <p:cNvPicPr>
            <a:picLocks noChangeAspect="1"/>
          </p:cNvPicPr>
          <p:nvPr/>
        </p:nvPicPr>
        <p:blipFill>
          <a:blip r:embed="rId2"/>
          <a:stretch>
            <a:fillRect/>
          </a:stretch>
        </p:blipFill>
        <p:spPr>
          <a:xfrm>
            <a:off x="500743" y="1632857"/>
            <a:ext cx="11125200" cy="4409213"/>
          </a:xfrm>
          <a:prstGeom prst="rect">
            <a:avLst/>
          </a:prstGeom>
        </p:spPr>
      </p:pic>
      <p:sp>
        <p:nvSpPr>
          <p:cNvPr id="17" name="ZoneTexte 16">
            <a:extLst>
              <a:ext uri="{FF2B5EF4-FFF2-40B4-BE49-F238E27FC236}">
                <a16:creationId xmlns:a16="http://schemas.microsoft.com/office/drawing/2014/main" id="{34AA0513-4513-9B04-91EA-9B386140A768}"/>
              </a:ext>
            </a:extLst>
          </p:cNvPr>
          <p:cNvSpPr txBox="1"/>
          <p:nvPr/>
        </p:nvSpPr>
        <p:spPr>
          <a:xfrm>
            <a:off x="499872" y="614054"/>
            <a:ext cx="11006328" cy="892552"/>
          </a:xfrm>
          <a:prstGeom prst="rect">
            <a:avLst/>
          </a:prstGeom>
          <a:noFill/>
        </p:spPr>
        <p:txBody>
          <a:bodyPr wrap="square">
            <a:spAutoFit/>
          </a:bodyPr>
          <a:lstStyle/>
          <a:p>
            <a:pPr algn="l"/>
            <a:endParaRPr lang="fr-FR" sz="1600" b="0" i="0" u="none" strike="noStrike" baseline="0" dirty="0">
              <a:solidFill>
                <a:srgbClr val="000000"/>
              </a:solidFill>
              <a:latin typeface="Verdana" panose="020B0604030504040204" pitchFamily="34" charset="0"/>
            </a:endParaRPr>
          </a:p>
          <a:p>
            <a:r>
              <a:rPr lang="fr-FR" sz="1800" b="0" i="0" u="none" strike="noStrike" baseline="0" dirty="0">
                <a:solidFill>
                  <a:srgbClr val="000000"/>
                </a:solidFill>
                <a:latin typeface="Verdana" panose="020B0604030504040204" pitchFamily="34" charset="0"/>
              </a:rPr>
              <a:t>Que faire dans le cas d’instanciation de nouvelles instances du micro-services ? :  «MS-C: instance1» et «MS-C: instance2»</a:t>
            </a:r>
          </a:p>
        </p:txBody>
      </p:sp>
    </p:spTree>
    <p:extLst>
      <p:ext uri="{BB962C8B-B14F-4D97-AF65-F5344CB8AC3E}">
        <p14:creationId xmlns:p14="http://schemas.microsoft.com/office/powerpoint/2010/main" val="22421452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0" name="Rectangle 39">
            <a:extLst>
              <a:ext uri="{FF2B5EF4-FFF2-40B4-BE49-F238E27FC236}">
                <a16:creationId xmlns:a16="http://schemas.microsoft.com/office/drawing/2014/main" id="{E112DF30-5C96-46A5-81A0-341076AFC8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9E44E6C6-920F-4AC8-83F4-7F94687E7A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4" name="Group 43">
            <a:extLst>
              <a:ext uri="{FF2B5EF4-FFF2-40B4-BE49-F238E27FC236}">
                <a16:creationId xmlns:a16="http://schemas.microsoft.com/office/drawing/2014/main" id="{68DE60DE-A968-4121-AFBB-E1A35832ED3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flipH="1">
            <a:off x="-145401" y="145708"/>
            <a:ext cx="2151670" cy="1860256"/>
            <a:chOff x="-305" y="-4155"/>
            <a:chExt cx="2514948" cy="2174333"/>
          </a:xfrm>
        </p:grpSpPr>
        <p:sp>
          <p:nvSpPr>
            <p:cNvPr id="45" name="Freeform: Shape 44">
              <a:extLst>
                <a:ext uri="{FF2B5EF4-FFF2-40B4-BE49-F238E27FC236}">
                  <a16:creationId xmlns:a16="http://schemas.microsoft.com/office/drawing/2014/main" id="{3B467C38-3593-435B-8852-5CFF00FBFC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Freeform: Shape 45">
              <a:extLst>
                <a:ext uri="{FF2B5EF4-FFF2-40B4-BE49-F238E27FC236}">
                  <a16:creationId xmlns:a16="http://schemas.microsoft.com/office/drawing/2014/main" id="{E029EC23-B12D-440F-851D-188AB8A80D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Freeform: Shape 46">
              <a:extLst>
                <a:ext uri="{FF2B5EF4-FFF2-40B4-BE49-F238E27FC236}">
                  <a16:creationId xmlns:a16="http://schemas.microsoft.com/office/drawing/2014/main" id="{65080C5B-B10E-4C97-B3DD-97CFBF5E8F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48" name="Freeform: Shape 47">
              <a:extLst>
                <a:ext uri="{FF2B5EF4-FFF2-40B4-BE49-F238E27FC236}">
                  <a16:creationId xmlns:a16="http://schemas.microsoft.com/office/drawing/2014/main" id="{1CC2843D-B312-4705-B377-1141FF6844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0" name="Group 49">
            <a:extLst>
              <a:ext uri="{FF2B5EF4-FFF2-40B4-BE49-F238E27FC236}">
                <a16:creationId xmlns:a16="http://schemas.microsoft.com/office/drawing/2014/main" id="{69E22CE9-7281-4287-84CA-AE7F8031099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8164748" y="3839134"/>
            <a:ext cx="4023079" cy="3018865"/>
            <a:chOff x="-305" y="-1"/>
            <a:chExt cx="3832880" cy="2876136"/>
          </a:xfrm>
        </p:grpSpPr>
        <p:sp>
          <p:nvSpPr>
            <p:cNvPr id="51" name="Freeform: Shape 50">
              <a:extLst>
                <a:ext uri="{FF2B5EF4-FFF2-40B4-BE49-F238E27FC236}">
                  <a16:creationId xmlns:a16="http://schemas.microsoft.com/office/drawing/2014/main" id="{FB7187AB-AC55-4912-943A-8EB2DA74B6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Freeform: Shape 51">
              <a:extLst>
                <a:ext uri="{FF2B5EF4-FFF2-40B4-BE49-F238E27FC236}">
                  <a16:creationId xmlns:a16="http://schemas.microsoft.com/office/drawing/2014/main" id="{6C7A5046-6B7A-4C74-834D-26B12A3CC4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Freeform: Shape 52">
              <a:extLst>
                <a:ext uri="{FF2B5EF4-FFF2-40B4-BE49-F238E27FC236}">
                  <a16:creationId xmlns:a16="http://schemas.microsoft.com/office/drawing/2014/main" id="{E175BB57-CAD0-46E7-ACCA-C4193784D0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Freeform: Shape 53">
              <a:extLst>
                <a:ext uri="{FF2B5EF4-FFF2-40B4-BE49-F238E27FC236}">
                  <a16:creationId xmlns:a16="http://schemas.microsoft.com/office/drawing/2014/main" id="{EC936F17-A396-40BC-9A97-9B0A72A916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 name="Titre 52">
            <a:extLst>
              <a:ext uri="{FF2B5EF4-FFF2-40B4-BE49-F238E27FC236}">
                <a16:creationId xmlns:a16="http://schemas.microsoft.com/office/drawing/2014/main" id="{4875AE12-6AC0-BEF7-7446-E9850B753AE6}"/>
              </a:ext>
            </a:extLst>
          </p:cNvPr>
          <p:cNvSpPr txBox="1">
            <a:spLocks/>
          </p:cNvSpPr>
          <p:nvPr/>
        </p:nvSpPr>
        <p:spPr>
          <a:xfrm>
            <a:off x="838047" y="69056"/>
            <a:ext cx="10515600" cy="865010"/>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200" b="1" dirty="0">
                <a:solidFill>
                  <a:schemeClr val="tx2"/>
                </a:solidFill>
                <a:latin typeface="+mn-lt"/>
              </a:rPr>
              <a:t>Edge Micro-Services</a:t>
            </a:r>
            <a:r>
              <a:rPr lang="en-US" sz="3200" b="1" dirty="0">
                <a:solidFill>
                  <a:schemeClr val="tx2"/>
                </a:solidFill>
              </a:rPr>
              <a:t>: </a:t>
            </a:r>
            <a:r>
              <a:rPr lang="fr-FR" sz="2400" b="1" dirty="0">
                <a:solidFill>
                  <a:schemeClr val="accent6">
                    <a:lumMod val="75000"/>
                  </a:schemeClr>
                </a:solidFill>
                <a:latin typeface="+mn-lt"/>
              </a:rPr>
              <a:t>Service Discovery Eureka</a:t>
            </a:r>
          </a:p>
        </p:txBody>
      </p:sp>
      <p:sp>
        <p:nvSpPr>
          <p:cNvPr id="7" name="ZoneTexte 6">
            <a:extLst>
              <a:ext uri="{FF2B5EF4-FFF2-40B4-BE49-F238E27FC236}">
                <a16:creationId xmlns:a16="http://schemas.microsoft.com/office/drawing/2014/main" id="{CB8D1605-DC66-2B34-B103-CB87302BBB20}"/>
              </a:ext>
            </a:extLst>
          </p:cNvPr>
          <p:cNvSpPr txBox="1"/>
          <p:nvPr/>
        </p:nvSpPr>
        <p:spPr>
          <a:xfrm>
            <a:off x="838047" y="1213009"/>
            <a:ext cx="11049153" cy="3373359"/>
          </a:xfrm>
          <a:prstGeom prst="rect">
            <a:avLst/>
          </a:prstGeom>
          <a:noFill/>
        </p:spPr>
        <p:txBody>
          <a:bodyPr wrap="square">
            <a:spAutoFit/>
          </a:bodyPr>
          <a:lstStyle/>
          <a:p>
            <a:pPr marL="285750" indent="-285750">
              <a:lnSpc>
                <a:spcPct val="150000"/>
              </a:lnSpc>
              <a:buFont typeface="Wingdings" panose="05000000000000000000" pitchFamily="2" charset="2"/>
              <a:buChar char="§"/>
            </a:pPr>
            <a:r>
              <a:rPr lang="fr-FR" b="0" i="0" u="none" strike="noStrike" baseline="0" dirty="0">
                <a:solidFill>
                  <a:srgbClr val="000000"/>
                </a:solidFill>
              </a:rPr>
              <a:t>En cas de grande charge sur l’application, on va ajouter plusieurs instances d'un micro-service.</a:t>
            </a:r>
          </a:p>
          <a:p>
            <a:pPr marL="285750" indent="-285750">
              <a:lnSpc>
                <a:spcPct val="150000"/>
              </a:lnSpc>
              <a:buFont typeface="Wingdings" panose="05000000000000000000" pitchFamily="2" charset="2"/>
              <a:buChar char="§"/>
            </a:pPr>
            <a:r>
              <a:rPr lang="fr-FR" b="1" i="0" u="none" strike="noStrike" baseline="0" dirty="0">
                <a:solidFill>
                  <a:srgbClr val="000000"/>
                </a:solidFill>
              </a:rPr>
              <a:t>Comment garder la trace des URL des différentes instances disponibles, ainsi que leurs états ?</a:t>
            </a:r>
          </a:p>
          <a:p>
            <a:pPr marL="285750" indent="-285750">
              <a:lnSpc>
                <a:spcPct val="150000"/>
              </a:lnSpc>
              <a:buFont typeface="Wingdings" panose="05000000000000000000" pitchFamily="2" charset="2"/>
              <a:buChar char="§"/>
            </a:pPr>
            <a:r>
              <a:rPr lang="fr-FR" b="1" i="0" u="none" strike="noStrike" baseline="0" dirty="0" err="1">
                <a:solidFill>
                  <a:schemeClr val="accent6">
                    <a:lumMod val="75000"/>
                  </a:schemeClr>
                </a:solidFill>
              </a:rPr>
              <a:t>Eurekase</a:t>
            </a:r>
            <a:r>
              <a:rPr lang="fr-FR" b="0" i="0" u="none" strike="noStrike" baseline="0" dirty="0">
                <a:solidFill>
                  <a:srgbClr val="000000"/>
                </a:solidFill>
              </a:rPr>
              <a:t> propose </a:t>
            </a:r>
            <a:r>
              <a:rPr lang="fr-FR" dirty="0">
                <a:solidFill>
                  <a:srgbClr val="000000"/>
                </a:solidFill>
              </a:rPr>
              <a:t>un</a:t>
            </a:r>
            <a:r>
              <a:rPr lang="fr-FR" b="0" i="0" u="none" strike="noStrike" baseline="0" dirty="0">
                <a:solidFill>
                  <a:srgbClr val="000000"/>
                </a:solidFill>
              </a:rPr>
              <a:t> </a:t>
            </a:r>
            <a:r>
              <a:rPr lang="fr-FR" b="1" i="0" u="none" strike="noStrike" baseline="0" dirty="0">
                <a:solidFill>
                  <a:schemeClr val="accent6">
                    <a:lumMod val="75000"/>
                  </a:schemeClr>
                </a:solidFill>
              </a:rPr>
              <a:t>Annuaire</a:t>
            </a:r>
            <a:r>
              <a:rPr lang="fr-FR" b="0" i="0" u="none" strike="noStrike" baseline="0" dirty="0">
                <a:solidFill>
                  <a:srgbClr val="000000"/>
                </a:solidFill>
              </a:rPr>
              <a:t> ou «</a:t>
            </a:r>
            <a:r>
              <a:rPr lang="fr-FR" b="1" dirty="0" err="1">
                <a:solidFill>
                  <a:schemeClr val="accent6">
                    <a:lumMod val="75000"/>
                  </a:schemeClr>
                </a:solidFill>
              </a:rPr>
              <a:t>namingserver</a:t>
            </a:r>
            <a:r>
              <a:rPr lang="fr-FR" b="0" i="0" u="none" strike="noStrike" baseline="0" dirty="0">
                <a:solidFill>
                  <a:srgbClr val="000000"/>
                </a:solidFill>
              </a:rPr>
              <a:t>»: </a:t>
            </a:r>
            <a:r>
              <a:rPr lang="fr-FR" b="1" i="0" u="none" strike="noStrike" baseline="0" dirty="0">
                <a:solidFill>
                  <a:schemeClr val="accent6">
                    <a:lumMod val="75000"/>
                  </a:schemeClr>
                </a:solidFill>
              </a:rPr>
              <a:t>@EnableEurekaServer</a:t>
            </a:r>
          </a:p>
          <a:p>
            <a:pPr marL="285750" indent="-285750">
              <a:lnSpc>
                <a:spcPct val="150000"/>
              </a:lnSpc>
              <a:buFont typeface="Wingdings" panose="05000000000000000000" pitchFamily="2" charset="2"/>
              <a:buChar char="§"/>
            </a:pPr>
            <a:r>
              <a:rPr lang="fr-FR" b="0" i="0" u="none" strike="noStrike" baseline="0" dirty="0">
                <a:solidFill>
                  <a:srgbClr val="000000"/>
                </a:solidFill>
              </a:rPr>
              <a:t>Grâce à une annotation de </a:t>
            </a:r>
            <a:r>
              <a:rPr lang="fr-FR" b="1" i="0" u="none" strike="noStrike" baseline="0" dirty="0">
                <a:solidFill>
                  <a:schemeClr val="accent6">
                    <a:lumMod val="75000"/>
                  </a:schemeClr>
                </a:solidFill>
              </a:rPr>
              <a:t>Eureka</a:t>
            </a:r>
            <a:r>
              <a:rPr lang="fr-FR" b="0" i="0" u="none" strike="noStrike" baseline="0" dirty="0">
                <a:solidFill>
                  <a:srgbClr val="000000"/>
                </a:solidFill>
              </a:rPr>
              <a:t>, toute nouvelle instance du micro-service va être enregistrée auprès d'Eureka: </a:t>
            </a:r>
            <a:r>
              <a:rPr lang="fr-FR" b="1" dirty="0">
                <a:solidFill>
                  <a:schemeClr val="accent6">
                    <a:lumMod val="75000"/>
                  </a:schemeClr>
                </a:solidFill>
              </a:rPr>
              <a:t>@EnableDiscoveryClient</a:t>
            </a:r>
          </a:p>
          <a:p>
            <a:pPr marL="285750" indent="-285750">
              <a:lnSpc>
                <a:spcPct val="150000"/>
              </a:lnSpc>
              <a:buFont typeface="Wingdings" panose="05000000000000000000" pitchFamily="2" charset="2"/>
              <a:buChar char="§"/>
            </a:pPr>
            <a:r>
              <a:rPr lang="fr-FR" b="0" i="0" u="none" strike="noStrike" baseline="0" dirty="0">
                <a:solidFill>
                  <a:srgbClr val="000000"/>
                </a:solidFill>
              </a:rPr>
              <a:t>Le client va consulter ce registre pour trouver les instances disponibles d'un micro-service donné.</a:t>
            </a:r>
          </a:p>
          <a:p>
            <a:pPr marL="285750" indent="-285750">
              <a:lnSpc>
                <a:spcPct val="150000"/>
              </a:lnSpc>
              <a:buFont typeface="Wingdings" panose="05000000000000000000" pitchFamily="2" charset="2"/>
              <a:buChar char="§"/>
            </a:pPr>
            <a:r>
              <a:rPr lang="fr-FR" b="1" dirty="0">
                <a:solidFill>
                  <a:schemeClr val="accent6">
                    <a:lumMod val="75000"/>
                  </a:schemeClr>
                </a:solidFill>
              </a:rPr>
              <a:t>Eureka</a:t>
            </a:r>
            <a:r>
              <a:rPr lang="fr-FR" b="0" i="0" u="none" strike="noStrike" baseline="0" dirty="0">
                <a:solidFill>
                  <a:srgbClr val="000000"/>
                </a:solidFill>
              </a:rPr>
              <a:t> s'occupe également de vérifier régulièrement si chaque instance enregistrée est toujours disponible, afin de mettre à jour son registre en éliminant celles qui n'existent plus.</a:t>
            </a:r>
          </a:p>
        </p:txBody>
      </p:sp>
    </p:spTree>
    <p:extLst>
      <p:ext uri="{BB962C8B-B14F-4D97-AF65-F5344CB8AC3E}">
        <p14:creationId xmlns:p14="http://schemas.microsoft.com/office/powerpoint/2010/main" val="41088557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54A6836E-C603-43CB-9DA7-89D8E3FA38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296007DD-F9BF-4F0F-B8C6-C514B28419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11" name="Group 10">
            <a:extLst>
              <a:ext uri="{FF2B5EF4-FFF2-40B4-BE49-F238E27FC236}">
                <a16:creationId xmlns:a16="http://schemas.microsoft.com/office/drawing/2014/main" id="{8A0FAFCA-5C96-453B-83B7-A9AEF7F1896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867135" y="0"/>
            <a:ext cx="4324865" cy="2641149"/>
            <a:chOff x="6867015" y="-1"/>
            <a:chExt cx="5324985" cy="3251912"/>
          </a:xfrm>
          <a:solidFill>
            <a:schemeClr val="accent5">
              <a:alpha val="10000"/>
            </a:schemeClr>
          </a:solidFill>
        </p:grpSpPr>
        <p:sp>
          <p:nvSpPr>
            <p:cNvPr id="12" name="Freeform: Shape 11">
              <a:extLst>
                <a:ext uri="{FF2B5EF4-FFF2-40B4-BE49-F238E27FC236}">
                  <a16:creationId xmlns:a16="http://schemas.microsoft.com/office/drawing/2014/main" id="{4A0F84AE-A24D-4353-B1BA-BD80DAA385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AF093259-3E74-43A1-944B-B106C8105E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AAA28A35-1E54-4054-BB95-42FAFA13A9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FBA3A17F-F3BD-4B94-9CC8-006700210F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 16">
            <a:extLst>
              <a:ext uri="{FF2B5EF4-FFF2-40B4-BE49-F238E27FC236}">
                <a16:creationId xmlns:a16="http://schemas.microsoft.com/office/drawing/2014/main" id="{CD0398DD-AD75-4E2B-A3C6-35073082A8B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456265" y="3658536"/>
            <a:ext cx="3655725" cy="2743201"/>
            <a:chOff x="-305" y="-1"/>
            <a:chExt cx="3832880" cy="2876136"/>
          </a:xfrm>
        </p:grpSpPr>
        <p:sp>
          <p:nvSpPr>
            <p:cNvPr id="18" name="Freeform: Shape 17">
              <a:extLst>
                <a:ext uri="{FF2B5EF4-FFF2-40B4-BE49-F238E27FC236}">
                  <a16:creationId xmlns:a16="http://schemas.microsoft.com/office/drawing/2014/main" id="{03E4F247-A844-4CD1-A37E-B7EA0DA2DB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E2387B1B-D4D3-493F-8D7A-C7A89DBD4A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C3404477-1F13-4859-84DA-12A303ACAD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1B8C62FD-B708-4F00-80BB-1250C60119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8" name="Image 7">
            <a:extLst>
              <a:ext uri="{FF2B5EF4-FFF2-40B4-BE49-F238E27FC236}">
                <a16:creationId xmlns:a16="http://schemas.microsoft.com/office/drawing/2014/main" id="{C9983F29-6663-6A90-DF09-826556DF96B3}"/>
              </a:ext>
            </a:extLst>
          </p:cNvPr>
          <p:cNvPicPr>
            <a:picLocks noChangeAspect="1"/>
          </p:cNvPicPr>
          <p:nvPr/>
        </p:nvPicPr>
        <p:blipFill>
          <a:blip r:embed="rId2"/>
          <a:stretch>
            <a:fillRect/>
          </a:stretch>
        </p:blipFill>
        <p:spPr>
          <a:xfrm>
            <a:off x="654756" y="1157287"/>
            <a:ext cx="11130844" cy="3531841"/>
          </a:xfrm>
          <a:prstGeom prst="rect">
            <a:avLst/>
          </a:prstGeom>
          <a:ln>
            <a:solidFill>
              <a:schemeClr val="tx1"/>
            </a:solidFill>
          </a:ln>
        </p:spPr>
      </p:pic>
      <p:sp>
        <p:nvSpPr>
          <p:cNvPr id="10" name="Titre 52">
            <a:extLst>
              <a:ext uri="{FF2B5EF4-FFF2-40B4-BE49-F238E27FC236}">
                <a16:creationId xmlns:a16="http://schemas.microsoft.com/office/drawing/2014/main" id="{2E3B8F2A-E409-5D34-6D8F-FE5C9228C265}"/>
              </a:ext>
            </a:extLst>
          </p:cNvPr>
          <p:cNvSpPr txBox="1">
            <a:spLocks/>
          </p:cNvSpPr>
          <p:nvPr/>
        </p:nvSpPr>
        <p:spPr>
          <a:xfrm>
            <a:off x="838047" y="69056"/>
            <a:ext cx="10515600" cy="865010"/>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200" b="1" dirty="0">
                <a:solidFill>
                  <a:schemeClr val="tx2"/>
                </a:solidFill>
                <a:latin typeface="+mn-lt"/>
              </a:rPr>
              <a:t>Edge Micro-Services</a:t>
            </a:r>
            <a:r>
              <a:rPr lang="en-US" sz="3200" b="1" dirty="0">
                <a:solidFill>
                  <a:schemeClr val="tx2"/>
                </a:solidFill>
              </a:rPr>
              <a:t>: </a:t>
            </a:r>
            <a:r>
              <a:rPr lang="en-US" sz="2400" b="1" dirty="0">
                <a:solidFill>
                  <a:schemeClr val="accent6">
                    <a:lumMod val="75000"/>
                  </a:schemeClr>
                </a:solidFill>
                <a:latin typeface="+mn-lt"/>
              </a:rPr>
              <a:t>architecture</a:t>
            </a:r>
            <a:r>
              <a:rPr lang="en-US" sz="3200" b="1" dirty="0">
                <a:solidFill>
                  <a:schemeClr val="tx2"/>
                </a:solidFill>
              </a:rPr>
              <a:t> </a:t>
            </a:r>
            <a:r>
              <a:rPr lang="fr-FR" sz="2400" b="1" dirty="0">
                <a:solidFill>
                  <a:schemeClr val="accent6">
                    <a:lumMod val="75000"/>
                  </a:schemeClr>
                </a:solidFill>
                <a:latin typeface="+mn-lt"/>
              </a:rPr>
              <a:t>Service Discovery Eureka</a:t>
            </a:r>
          </a:p>
        </p:txBody>
      </p:sp>
      <p:sp>
        <p:nvSpPr>
          <p:cNvPr id="22" name="ZoneTexte 21">
            <a:extLst>
              <a:ext uri="{FF2B5EF4-FFF2-40B4-BE49-F238E27FC236}">
                <a16:creationId xmlns:a16="http://schemas.microsoft.com/office/drawing/2014/main" id="{C0D927AB-0215-FA95-2B6F-D7C439C73DAD}"/>
              </a:ext>
            </a:extLst>
          </p:cNvPr>
          <p:cNvSpPr txBox="1"/>
          <p:nvPr/>
        </p:nvSpPr>
        <p:spPr>
          <a:xfrm>
            <a:off x="654756" y="4841498"/>
            <a:ext cx="11130843" cy="1200329"/>
          </a:xfrm>
          <a:prstGeom prst="rect">
            <a:avLst/>
          </a:prstGeom>
          <a:noFill/>
          <a:ln>
            <a:solidFill>
              <a:schemeClr val="tx1"/>
            </a:solidFill>
          </a:ln>
        </p:spPr>
        <p:txBody>
          <a:bodyPr wrap="square">
            <a:spAutoFit/>
          </a:bodyPr>
          <a:lstStyle/>
          <a:p>
            <a:pPr marL="342900" indent="-342900">
              <a:buFont typeface="Arial" panose="020B0604020202020204" pitchFamily="34" charset="0"/>
              <a:buChar char="•"/>
            </a:pPr>
            <a:r>
              <a:rPr lang="fr-FR" b="0" i="0" u="none" strike="noStrike" baseline="0" dirty="0">
                <a:solidFill>
                  <a:srgbClr val="000000"/>
                </a:solidFill>
                <a:latin typeface="Calibri" panose="020F0502020204030204" pitchFamily="34" charset="0"/>
              </a:rPr>
              <a:t>Un serveur Eureka ;</a:t>
            </a:r>
          </a:p>
          <a:p>
            <a:pPr marL="285750" indent="-285750">
              <a:buFont typeface="Arial" panose="020B0604020202020204" pitchFamily="34" charset="0"/>
              <a:buChar char="•"/>
            </a:pPr>
            <a:r>
              <a:rPr lang="fr-FR" b="0" i="0" u="none" strike="noStrike" baseline="0" dirty="0">
                <a:solidFill>
                  <a:srgbClr val="000000"/>
                </a:solidFill>
                <a:latin typeface="Calibri" panose="020F0502020204030204" pitchFamily="34" charset="0"/>
              </a:rPr>
              <a:t>Deux instances du micro-service-produit qui s’enregistrent auprès de Eureka ;</a:t>
            </a:r>
          </a:p>
          <a:p>
            <a:pPr marL="285750" indent="-285750">
              <a:buFont typeface="Arial" panose="020B0604020202020204" pitchFamily="34" charset="0"/>
              <a:buChar char="•"/>
            </a:pPr>
            <a:r>
              <a:rPr lang="fr-FR" b="0" i="0" u="none" strike="noStrike" baseline="0" dirty="0">
                <a:solidFill>
                  <a:srgbClr val="000000"/>
                </a:solidFill>
                <a:latin typeface="Calibri" panose="020F0502020204030204" pitchFamily="34" charset="0"/>
              </a:rPr>
              <a:t>Remarquer que Eureka Server s’enregistre lui-même auprès de &gt;Spring cloud config Server à l’instar des autres micro-services applicatifs (Produit, commande, client),</a:t>
            </a:r>
          </a:p>
        </p:txBody>
      </p:sp>
    </p:spTree>
    <p:extLst>
      <p:ext uri="{BB962C8B-B14F-4D97-AF65-F5344CB8AC3E}">
        <p14:creationId xmlns:p14="http://schemas.microsoft.com/office/powerpoint/2010/main" val="4124245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 7">
            <a:extLst>
              <a:ext uri="{FF2B5EF4-FFF2-40B4-BE49-F238E27FC236}">
                <a16:creationId xmlns:a16="http://schemas.microsoft.com/office/drawing/2014/main" id="{C9983F29-6663-6A90-DF09-826556DF96B3}"/>
              </a:ext>
            </a:extLst>
          </p:cNvPr>
          <p:cNvPicPr>
            <a:picLocks noChangeAspect="1"/>
          </p:cNvPicPr>
          <p:nvPr/>
        </p:nvPicPr>
        <p:blipFill>
          <a:blip r:embed="rId2"/>
          <a:stretch>
            <a:fillRect/>
          </a:stretch>
        </p:blipFill>
        <p:spPr>
          <a:xfrm>
            <a:off x="654756" y="1157287"/>
            <a:ext cx="11130844" cy="3531841"/>
          </a:xfrm>
          <a:prstGeom prst="rect">
            <a:avLst/>
          </a:prstGeom>
          <a:ln>
            <a:solidFill>
              <a:schemeClr val="tx1"/>
            </a:solidFill>
          </a:ln>
        </p:spPr>
      </p:pic>
      <p:sp>
        <p:nvSpPr>
          <p:cNvPr id="10" name="Titre 52">
            <a:extLst>
              <a:ext uri="{FF2B5EF4-FFF2-40B4-BE49-F238E27FC236}">
                <a16:creationId xmlns:a16="http://schemas.microsoft.com/office/drawing/2014/main" id="{2E3B8F2A-E409-5D34-6D8F-FE5C9228C265}"/>
              </a:ext>
            </a:extLst>
          </p:cNvPr>
          <p:cNvSpPr txBox="1">
            <a:spLocks/>
          </p:cNvSpPr>
          <p:nvPr/>
        </p:nvSpPr>
        <p:spPr>
          <a:xfrm>
            <a:off x="838047" y="69056"/>
            <a:ext cx="10515600" cy="865010"/>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200" b="1" dirty="0">
                <a:solidFill>
                  <a:schemeClr val="tx2"/>
                </a:solidFill>
                <a:latin typeface="+mn-lt"/>
              </a:rPr>
              <a:t>Edge Micro-Services</a:t>
            </a:r>
            <a:r>
              <a:rPr lang="en-US" sz="3200" b="1" dirty="0">
                <a:solidFill>
                  <a:schemeClr val="tx2"/>
                </a:solidFill>
              </a:rPr>
              <a:t>: </a:t>
            </a:r>
            <a:r>
              <a:rPr lang="en-US" sz="2400" b="1" dirty="0">
                <a:solidFill>
                  <a:schemeClr val="accent6">
                    <a:lumMod val="75000"/>
                  </a:schemeClr>
                </a:solidFill>
                <a:latin typeface="+mn-lt"/>
              </a:rPr>
              <a:t>architecture</a:t>
            </a:r>
            <a:r>
              <a:rPr lang="en-US" sz="3200" b="1" dirty="0">
                <a:solidFill>
                  <a:schemeClr val="tx2"/>
                </a:solidFill>
              </a:rPr>
              <a:t> </a:t>
            </a:r>
            <a:r>
              <a:rPr lang="fr-FR" sz="2400" b="1" dirty="0">
                <a:solidFill>
                  <a:schemeClr val="accent6">
                    <a:lumMod val="75000"/>
                  </a:schemeClr>
                </a:solidFill>
                <a:latin typeface="+mn-lt"/>
              </a:rPr>
              <a:t>Service Discovery Eureka</a:t>
            </a:r>
          </a:p>
        </p:txBody>
      </p:sp>
      <p:sp>
        <p:nvSpPr>
          <p:cNvPr id="22" name="ZoneTexte 21">
            <a:extLst>
              <a:ext uri="{FF2B5EF4-FFF2-40B4-BE49-F238E27FC236}">
                <a16:creationId xmlns:a16="http://schemas.microsoft.com/office/drawing/2014/main" id="{C0D927AB-0215-FA95-2B6F-D7C439C73DAD}"/>
              </a:ext>
            </a:extLst>
          </p:cNvPr>
          <p:cNvSpPr txBox="1"/>
          <p:nvPr/>
        </p:nvSpPr>
        <p:spPr>
          <a:xfrm>
            <a:off x="654756" y="4841498"/>
            <a:ext cx="11130843" cy="1200329"/>
          </a:xfrm>
          <a:prstGeom prst="rect">
            <a:avLst/>
          </a:prstGeom>
          <a:noFill/>
          <a:ln>
            <a:solidFill>
              <a:schemeClr val="tx1"/>
            </a:solidFill>
          </a:ln>
        </p:spPr>
        <p:txBody>
          <a:bodyPr wrap="square">
            <a:spAutoFit/>
          </a:bodyPr>
          <a:lstStyle/>
          <a:p>
            <a:pPr marL="342900" indent="-342900">
              <a:buFont typeface="Arial" panose="020B0604020202020204" pitchFamily="34" charset="0"/>
              <a:buChar char="•"/>
            </a:pPr>
            <a:r>
              <a:rPr lang="fr-FR" b="0" i="0" u="none" strike="noStrike" baseline="0" dirty="0">
                <a:solidFill>
                  <a:srgbClr val="000000"/>
                </a:solidFill>
                <a:latin typeface="Calibri" panose="020F0502020204030204" pitchFamily="34" charset="0"/>
              </a:rPr>
              <a:t>Un serveur Eureka ;</a:t>
            </a:r>
          </a:p>
          <a:p>
            <a:pPr marL="285750" indent="-285750">
              <a:buFont typeface="Arial" panose="020B0604020202020204" pitchFamily="34" charset="0"/>
              <a:buChar char="•"/>
            </a:pPr>
            <a:r>
              <a:rPr lang="fr-FR" b="0" i="0" u="none" strike="noStrike" baseline="0" dirty="0">
                <a:solidFill>
                  <a:srgbClr val="000000"/>
                </a:solidFill>
                <a:latin typeface="Calibri" panose="020F0502020204030204" pitchFamily="34" charset="0"/>
              </a:rPr>
              <a:t>Deux instances du micro-service-produit qui s’enregistrent auprès de Eureka ;</a:t>
            </a:r>
          </a:p>
          <a:p>
            <a:pPr marL="285750" indent="-285750">
              <a:buFont typeface="Arial" panose="020B0604020202020204" pitchFamily="34" charset="0"/>
              <a:buChar char="•"/>
            </a:pPr>
            <a:r>
              <a:rPr lang="fr-FR" b="0" i="0" u="none" strike="noStrike" baseline="0" dirty="0">
                <a:solidFill>
                  <a:srgbClr val="000000"/>
                </a:solidFill>
                <a:latin typeface="Calibri" panose="020F0502020204030204" pitchFamily="34" charset="0"/>
              </a:rPr>
              <a:t>Remarquer que Eureka Server s’enregistre lui-même auprès de &gt;Spring cloud config Server à l’instar des autres micro-services applicatifs (Produit, commande, client),</a:t>
            </a:r>
          </a:p>
        </p:txBody>
      </p:sp>
    </p:spTree>
    <p:extLst>
      <p:ext uri="{BB962C8B-B14F-4D97-AF65-F5344CB8AC3E}">
        <p14:creationId xmlns:p14="http://schemas.microsoft.com/office/powerpoint/2010/main" val="328458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re 52">
            <a:extLst>
              <a:ext uri="{FF2B5EF4-FFF2-40B4-BE49-F238E27FC236}">
                <a16:creationId xmlns:a16="http://schemas.microsoft.com/office/drawing/2014/main" id="{2E3B8F2A-E409-5D34-6D8F-FE5C9228C265}"/>
              </a:ext>
            </a:extLst>
          </p:cNvPr>
          <p:cNvSpPr txBox="1">
            <a:spLocks/>
          </p:cNvSpPr>
          <p:nvPr/>
        </p:nvSpPr>
        <p:spPr>
          <a:xfrm>
            <a:off x="838047" y="69056"/>
            <a:ext cx="10515600" cy="865010"/>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200" b="1" dirty="0">
                <a:solidFill>
                  <a:schemeClr val="tx2"/>
                </a:solidFill>
                <a:latin typeface="+mn-lt"/>
              </a:rPr>
              <a:t>Edge Micro-Services</a:t>
            </a:r>
            <a:r>
              <a:rPr lang="en-US" sz="3200" b="1" dirty="0">
                <a:solidFill>
                  <a:schemeClr val="tx2"/>
                </a:solidFill>
              </a:rPr>
              <a:t>: </a:t>
            </a:r>
            <a:r>
              <a:rPr lang="en-US" sz="2400" b="1" dirty="0">
                <a:solidFill>
                  <a:schemeClr val="accent6">
                    <a:lumMod val="75000"/>
                  </a:schemeClr>
                </a:solidFill>
                <a:latin typeface="+mn-lt"/>
              </a:rPr>
              <a:t>development</a:t>
            </a:r>
            <a:r>
              <a:rPr lang="en-US" sz="3200" b="1" dirty="0">
                <a:solidFill>
                  <a:schemeClr val="tx2"/>
                </a:solidFill>
              </a:rPr>
              <a:t> </a:t>
            </a:r>
            <a:r>
              <a:rPr lang="fr-FR" sz="2400" b="1" dirty="0">
                <a:solidFill>
                  <a:schemeClr val="accent6">
                    <a:lumMod val="75000"/>
                  </a:schemeClr>
                </a:solidFill>
                <a:latin typeface="+mn-lt"/>
              </a:rPr>
              <a:t>Discovery Eureka server</a:t>
            </a:r>
          </a:p>
        </p:txBody>
      </p:sp>
      <p:sp>
        <p:nvSpPr>
          <p:cNvPr id="3" name="ZoneTexte 2">
            <a:extLst>
              <a:ext uri="{FF2B5EF4-FFF2-40B4-BE49-F238E27FC236}">
                <a16:creationId xmlns:a16="http://schemas.microsoft.com/office/drawing/2014/main" id="{5F1A995F-DE47-2ECD-D4C9-E70B2955342B}"/>
              </a:ext>
            </a:extLst>
          </p:cNvPr>
          <p:cNvSpPr txBox="1"/>
          <p:nvPr/>
        </p:nvSpPr>
        <p:spPr>
          <a:xfrm>
            <a:off x="666043" y="1033690"/>
            <a:ext cx="8895645" cy="3816429"/>
          </a:xfrm>
          <a:prstGeom prst="rect">
            <a:avLst/>
          </a:prstGeom>
          <a:noFill/>
        </p:spPr>
        <p:txBody>
          <a:bodyPr wrap="square">
            <a:spAutoFit/>
          </a:bodyPr>
          <a:lstStyle/>
          <a:p>
            <a:pPr marL="285750" indent="-285750">
              <a:buFont typeface="Arial" panose="020B0604020202020204" pitchFamily="34" charset="0"/>
              <a:buChar char="•"/>
            </a:pPr>
            <a:r>
              <a:rPr lang="fr-FR" sz="1600" b="0" i="0" u="none" strike="noStrike" baseline="0" dirty="0">
                <a:solidFill>
                  <a:srgbClr val="000000"/>
                </a:solidFill>
              </a:rPr>
              <a:t>Créer un nouveau microservice</a:t>
            </a:r>
            <a:r>
              <a:rPr lang="fr-FR" sz="1600" b="0" i="0" u="none" strike="noStrike" dirty="0">
                <a:solidFill>
                  <a:srgbClr val="000000"/>
                </a:solidFill>
              </a:rPr>
              <a:t> </a:t>
            </a:r>
            <a:r>
              <a:rPr lang="fr-FR" sz="1600" b="0" i="0" u="none" strike="noStrike" dirty="0" err="1">
                <a:solidFill>
                  <a:srgbClr val="000000"/>
                </a:solidFill>
              </a:rPr>
              <a:t>EurikaServer</a:t>
            </a:r>
            <a:endParaRPr lang="fr-FR" sz="1600" b="0" i="0" u="none" strike="noStrike" baseline="0" dirty="0">
              <a:solidFill>
                <a:srgbClr val="000000"/>
              </a:solidFill>
            </a:endParaRPr>
          </a:p>
          <a:p>
            <a:pPr marL="285750" indent="-285750">
              <a:buFont typeface="Arial" panose="020B0604020202020204" pitchFamily="34" charset="0"/>
              <a:buChar char="•"/>
            </a:pPr>
            <a:r>
              <a:rPr lang="fr-FR" sz="1600" b="0" i="0" u="none" strike="noStrike" baseline="0" dirty="0">
                <a:solidFill>
                  <a:srgbClr val="000000"/>
                </a:solidFill>
              </a:rPr>
              <a:t>Dans le fichier </a:t>
            </a:r>
            <a:r>
              <a:rPr lang="fr-FR" sz="1600" b="1" i="0" u="none" strike="noStrike" baseline="0" dirty="0">
                <a:solidFill>
                  <a:srgbClr val="7030A0"/>
                </a:solidFill>
              </a:rPr>
              <a:t>pom.xml</a:t>
            </a:r>
            <a:r>
              <a:rPr lang="fr-FR" sz="1600" b="0" i="0" u="none" strike="noStrike" baseline="0" dirty="0">
                <a:solidFill>
                  <a:srgbClr val="000000"/>
                </a:solidFill>
              </a:rPr>
              <a:t>, ajouter la dépendance</a:t>
            </a:r>
          </a:p>
          <a:p>
            <a:pPr marL="285750" indent="-285750">
              <a:buFont typeface="Arial" panose="020B0604020202020204" pitchFamily="34" charset="0"/>
              <a:buChar char="•"/>
            </a:pPr>
            <a:endParaRPr lang="fr-FR" sz="1600" dirty="0">
              <a:solidFill>
                <a:srgbClr val="000000"/>
              </a:solidFill>
            </a:endParaRPr>
          </a:p>
          <a:p>
            <a:pPr marL="285750" indent="-285750">
              <a:buFont typeface="Arial" panose="020B0604020202020204" pitchFamily="34" charset="0"/>
              <a:buChar char="•"/>
            </a:pPr>
            <a:endParaRPr lang="fr-FR" sz="1600" b="0" i="0" u="none" strike="noStrike" baseline="0" dirty="0">
              <a:solidFill>
                <a:srgbClr val="000000"/>
              </a:solidFill>
            </a:endParaRPr>
          </a:p>
          <a:p>
            <a:pPr marL="285750" indent="-285750">
              <a:buFont typeface="Arial" panose="020B0604020202020204" pitchFamily="34" charset="0"/>
              <a:buChar char="•"/>
            </a:pPr>
            <a:endParaRPr lang="fr-FR" sz="1600" dirty="0">
              <a:solidFill>
                <a:srgbClr val="000000"/>
              </a:solidFill>
            </a:endParaRPr>
          </a:p>
          <a:p>
            <a:pPr marL="285750" indent="-285750">
              <a:buFont typeface="Arial" panose="020B0604020202020204" pitchFamily="34" charset="0"/>
              <a:buChar char="•"/>
            </a:pPr>
            <a:endParaRPr lang="fr-FR" sz="1600" b="0" i="0" u="none" strike="noStrike" baseline="0" dirty="0">
              <a:solidFill>
                <a:srgbClr val="000000"/>
              </a:solidFill>
            </a:endParaRPr>
          </a:p>
          <a:p>
            <a:pPr marL="285750" indent="-285750">
              <a:buFont typeface="Arial" panose="020B0604020202020204" pitchFamily="34" charset="0"/>
              <a:buChar char="•"/>
            </a:pPr>
            <a:endParaRPr lang="fr-FR" sz="1600" dirty="0">
              <a:solidFill>
                <a:srgbClr val="000000"/>
              </a:solidFill>
            </a:endParaRPr>
          </a:p>
          <a:p>
            <a:pPr algn="l"/>
            <a:endParaRPr lang="fr-FR" sz="1600" b="0" i="0" u="none" strike="noStrike" baseline="0" dirty="0">
              <a:solidFill>
                <a:srgbClr val="000000"/>
              </a:solidFill>
              <a:latin typeface="Calibri" panose="020F0502020204030204" pitchFamily="34" charset="0"/>
            </a:endParaRPr>
          </a:p>
          <a:p>
            <a:pPr marL="285750" indent="-285750">
              <a:buFont typeface="Arial" panose="020B0604020202020204" pitchFamily="34" charset="0"/>
              <a:buChar char="•"/>
            </a:pPr>
            <a:r>
              <a:rPr lang="fr-FR" sz="1600" b="0" i="0" u="none" strike="noStrike" baseline="0" dirty="0">
                <a:solidFill>
                  <a:srgbClr val="000000"/>
                </a:solidFill>
                <a:latin typeface="Calibri" panose="020F0502020204030204" pitchFamily="34" charset="0"/>
              </a:rPr>
              <a:t>Le fichier </a:t>
            </a:r>
            <a:r>
              <a:rPr lang="fr-FR" sz="1600" b="1" i="0" u="none" strike="noStrike" baseline="0" dirty="0">
                <a:solidFill>
                  <a:srgbClr val="7030A0"/>
                </a:solidFill>
                <a:latin typeface="Calibri" panose="020F0502020204030204" pitchFamily="34" charset="0"/>
              </a:rPr>
              <a:t>« </a:t>
            </a:r>
            <a:r>
              <a:rPr lang="fr-FR" sz="1600" b="1" i="0" u="none" strike="noStrike" baseline="0" dirty="0" err="1">
                <a:solidFill>
                  <a:srgbClr val="7030A0"/>
                </a:solidFill>
                <a:latin typeface="Calibri" panose="020F0502020204030204" pitchFamily="34" charset="0"/>
              </a:rPr>
              <a:t>bootstrap.properties</a:t>
            </a:r>
            <a:r>
              <a:rPr lang="fr-FR" sz="1600" b="1" i="0" u="none" strike="noStrike" baseline="0" dirty="0">
                <a:solidFill>
                  <a:srgbClr val="7030A0"/>
                </a:solidFill>
                <a:latin typeface="Calibri" panose="020F0502020204030204" pitchFamily="34" charset="0"/>
              </a:rPr>
              <a:t> </a:t>
            </a:r>
            <a:r>
              <a:rPr lang="fr-FR" sz="1600" b="0" i="0" u="none" strike="noStrike" baseline="0" dirty="0">
                <a:solidFill>
                  <a:srgbClr val="000000"/>
                </a:solidFill>
                <a:latin typeface="Calibri" panose="020F0502020204030204" pitchFamily="34" charset="0"/>
              </a:rPr>
              <a:t>» du projet du « </a:t>
            </a:r>
            <a:r>
              <a:rPr lang="fr-FR" sz="1600" b="0" i="0" u="none" strike="noStrike" baseline="0" dirty="0" err="1">
                <a:solidFill>
                  <a:srgbClr val="000000"/>
                </a:solidFill>
                <a:latin typeface="Calibri" panose="020F0502020204030204" pitchFamily="34" charset="0"/>
              </a:rPr>
              <a:t>eurekaserver</a:t>
            </a:r>
            <a:r>
              <a:rPr lang="fr-FR" sz="1600" b="0" i="0" u="none" strike="noStrike" baseline="0" dirty="0">
                <a:solidFill>
                  <a:srgbClr val="000000"/>
                </a:solidFill>
                <a:latin typeface="Calibri" panose="020F0502020204030204" pitchFamily="34" charset="0"/>
              </a:rPr>
              <a:t> »:</a:t>
            </a:r>
          </a:p>
          <a:p>
            <a:pPr marL="285750" indent="-285750">
              <a:buFont typeface="Arial" panose="020B0604020202020204" pitchFamily="34" charset="0"/>
              <a:buChar char="•"/>
            </a:pPr>
            <a:endParaRPr lang="fr-FR" sz="1600" dirty="0">
              <a:solidFill>
                <a:srgbClr val="000000"/>
              </a:solidFill>
              <a:latin typeface="Calibri" panose="020F0502020204030204" pitchFamily="34" charset="0"/>
            </a:endParaRPr>
          </a:p>
          <a:p>
            <a:pPr marL="285750" indent="-285750">
              <a:buFont typeface="Arial" panose="020B0604020202020204" pitchFamily="34" charset="0"/>
              <a:buChar char="•"/>
            </a:pPr>
            <a:endParaRPr lang="fr-FR" sz="1600" b="0" i="0" u="none" strike="noStrike" baseline="0" dirty="0">
              <a:solidFill>
                <a:srgbClr val="000000"/>
              </a:solidFill>
              <a:latin typeface="Calibri" panose="020F0502020204030204" pitchFamily="34" charset="0"/>
            </a:endParaRPr>
          </a:p>
          <a:p>
            <a:pPr marL="285750" indent="-285750">
              <a:buFont typeface="Arial" panose="020B0604020202020204" pitchFamily="34" charset="0"/>
              <a:buChar char="•"/>
            </a:pPr>
            <a:endParaRPr lang="fr-FR" sz="1600" dirty="0">
              <a:solidFill>
                <a:srgbClr val="000000"/>
              </a:solidFill>
              <a:latin typeface="Calibri" panose="020F0502020204030204" pitchFamily="34" charset="0"/>
            </a:endParaRPr>
          </a:p>
          <a:p>
            <a:endParaRPr lang="fr-FR" sz="1600" dirty="0">
              <a:solidFill>
                <a:srgbClr val="000000"/>
              </a:solidFill>
              <a:latin typeface="Calibri" panose="020F0502020204030204" pitchFamily="34" charset="0"/>
            </a:endParaRPr>
          </a:p>
          <a:p>
            <a:pPr marL="285750" indent="-285750" algn="l">
              <a:buFont typeface="Arial" panose="020B0604020202020204" pitchFamily="34" charset="0"/>
              <a:buChar char="•"/>
            </a:pPr>
            <a:endParaRPr lang="fr-FR" sz="1600" b="0" i="0" u="none" strike="noStrike" baseline="0" dirty="0">
              <a:solidFill>
                <a:srgbClr val="000000"/>
              </a:solidFill>
              <a:latin typeface="Calibri" panose="020F0502020204030204" pitchFamily="34" charset="0"/>
            </a:endParaRPr>
          </a:p>
          <a:p>
            <a:pPr marL="285750" indent="-285750" algn="l">
              <a:buFont typeface="Arial" panose="020B0604020202020204" pitchFamily="34" charset="0"/>
              <a:buChar char="•"/>
            </a:pPr>
            <a:r>
              <a:rPr lang="fr-FR" sz="1600" b="0" i="0" u="none" strike="noStrike" baseline="0" dirty="0">
                <a:solidFill>
                  <a:srgbClr val="000000"/>
                </a:solidFill>
                <a:latin typeface="Calibri" panose="020F0502020204030204" pitchFamily="34" charset="0"/>
              </a:rPr>
              <a:t>Le fichier </a:t>
            </a:r>
            <a:r>
              <a:rPr lang="fr-FR" dirty="0">
                <a:solidFill>
                  <a:srgbClr val="000000"/>
                </a:solidFill>
                <a:latin typeface="Calibri" panose="020F0502020204030204" pitchFamily="34" charset="0"/>
              </a:rPr>
              <a:t>« </a:t>
            </a:r>
            <a:r>
              <a:rPr lang="fr-FR" sz="1800" b="0" i="0" u="none" strike="noStrike" baseline="0" dirty="0" err="1">
                <a:solidFill>
                  <a:srgbClr val="000000"/>
                </a:solidFill>
                <a:latin typeface="Calibri" panose="020F0502020204030204" pitchFamily="34" charset="0"/>
              </a:rPr>
              <a:t>eureka-server.properties</a:t>
            </a:r>
            <a:r>
              <a:rPr lang="fr-FR" sz="1800" b="0" i="0" u="none" strike="noStrike" baseline="0" dirty="0">
                <a:solidFill>
                  <a:srgbClr val="000000"/>
                </a:solidFill>
                <a:latin typeface="Calibri" panose="020F0502020204030204" pitchFamily="34" charset="0"/>
              </a:rPr>
              <a:t>» qui sera synchronisé avec </a:t>
            </a:r>
            <a:r>
              <a:rPr lang="fr-FR" sz="1800" b="0" i="0" u="none" strike="noStrike" baseline="0" dirty="0" err="1">
                <a:solidFill>
                  <a:srgbClr val="000000"/>
                </a:solidFill>
                <a:latin typeface="Calibri" panose="020F0502020204030204" pitchFamily="34" charset="0"/>
              </a:rPr>
              <a:t>Github</a:t>
            </a:r>
            <a:r>
              <a:rPr lang="fr-FR" sz="1800" b="0" i="0" u="none" strike="noStrike" baseline="0" dirty="0">
                <a:solidFill>
                  <a:srgbClr val="000000"/>
                </a:solidFill>
                <a:latin typeface="Calibri" panose="020F0502020204030204" pitchFamily="34" charset="0"/>
              </a:rPr>
              <a:t> </a:t>
            </a:r>
          </a:p>
        </p:txBody>
      </p:sp>
      <p:sp>
        <p:nvSpPr>
          <p:cNvPr id="5" name="ZoneTexte 4">
            <a:extLst>
              <a:ext uri="{FF2B5EF4-FFF2-40B4-BE49-F238E27FC236}">
                <a16:creationId xmlns:a16="http://schemas.microsoft.com/office/drawing/2014/main" id="{D2C31B31-E34E-C398-0AB5-27F907D7EA77}"/>
              </a:ext>
            </a:extLst>
          </p:cNvPr>
          <p:cNvSpPr txBox="1"/>
          <p:nvPr/>
        </p:nvSpPr>
        <p:spPr>
          <a:xfrm>
            <a:off x="1585937" y="1769428"/>
            <a:ext cx="7727396" cy="954107"/>
          </a:xfrm>
          <a:prstGeom prst="rect">
            <a:avLst/>
          </a:prstGeom>
          <a:noFill/>
          <a:ln>
            <a:solidFill>
              <a:schemeClr val="tx1"/>
            </a:solidFill>
          </a:ln>
        </p:spPr>
        <p:txBody>
          <a:bodyPr wrap="square">
            <a:spAutoFit/>
          </a:bodyPr>
          <a:lstStyle/>
          <a:p>
            <a:r>
              <a:rPr lang="fr-FR" sz="1400" b="0" i="0" u="none" strike="noStrike" baseline="0" dirty="0">
                <a:solidFill>
                  <a:srgbClr val="000000"/>
                </a:solidFill>
                <a:latin typeface="Consolas" panose="020B0609020204030204" pitchFamily="49" charset="0"/>
              </a:rPr>
              <a:t>&lt;</a:t>
            </a:r>
            <a:r>
              <a:rPr lang="fr-FR" sz="1400" b="0" i="0" u="none" strike="noStrike" baseline="0" dirty="0" err="1">
                <a:solidFill>
                  <a:srgbClr val="000000"/>
                </a:solidFill>
                <a:latin typeface="Consolas" panose="020B0609020204030204" pitchFamily="49" charset="0"/>
              </a:rPr>
              <a:t>dependency</a:t>
            </a:r>
            <a:r>
              <a:rPr lang="fr-FR" sz="1400" b="0" i="0" u="none" strike="noStrike" baseline="0" dirty="0">
                <a:solidFill>
                  <a:srgbClr val="000000"/>
                </a:solidFill>
                <a:latin typeface="Consolas" panose="020B0609020204030204" pitchFamily="49" charset="0"/>
              </a:rPr>
              <a:t>&gt; </a:t>
            </a:r>
          </a:p>
          <a:p>
            <a:r>
              <a:rPr lang="fr-FR" sz="1400" b="0" i="0" u="none" strike="noStrike" baseline="0" dirty="0">
                <a:solidFill>
                  <a:srgbClr val="000000"/>
                </a:solidFill>
                <a:latin typeface="Consolas" panose="020B0609020204030204" pitchFamily="49" charset="0"/>
              </a:rPr>
              <a:t>&lt;</a:t>
            </a:r>
            <a:r>
              <a:rPr lang="fr-FR" sz="1400" b="0" i="0" u="none" strike="noStrike" baseline="0" dirty="0" err="1">
                <a:solidFill>
                  <a:srgbClr val="000000"/>
                </a:solidFill>
                <a:latin typeface="Consolas" panose="020B0609020204030204" pitchFamily="49" charset="0"/>
              </a:rPr>
              <a:t>groupId</a:t>
            </a:r>
            <a:r>
              <a:rPr lang="fr-FR" sz="1400" b="0" i="0" u="none" strike="noStrike" baseline="0" dirty="0">
                <a:solidFill>
                  <a:srgbClr val="000000"/>
                </a:solidFill>
                <a:latin typeface="Consolas" panose="020B0609020204030204" pitchFamily="49" charset="0"/>
              </a:rPr>
              <a:t>&gt;</a:t>
            </a:r>
            <a:r>
              <a:rPr lang="fr-FR" sz="1400" b="0" i="0" u="none" strike="noStrike" baseline="0" dirty="0" err="1">
                <a:solidFill>
                  <a:srgbClr val="000000"/>
                </a:solidFill>
                <a:latin typeface="Consolas" panose="020B0609020204030204" pitchFamily="49" charset="0"/>
              </a:rPr>
              <a:t>org.springframework.cloud</a:t>
            </a:r>
            <a:r>
              <a:rPr lang="fr-FR" sz="1400" b="0" i="0" u="none" strike="noStrike" baseline="0" dirty="0">
                <a:solidFill>
                  <a:srgbClr val="000000"/>
                </a:solidFill>
                <a:latin typeface="Consolas" panose="020B0609020204030204" pitchFamily="49" charset="0"/>
              </a:rPr>
              <a:t>&lt;/</a:t>
            </a:r>
            <a:r>
              <a:rPr lang="fr-FR" sz="1400" b="0" i="0" u="none" strike="noStrike" baseline="0" dirty="0" err="1">
                <a:solidFill>
                  <a:srgbClr val="000000"/>
                </a:solidFill>
                <a:latin typeface="Consolas" panose="020B0609020204030204" pitchFamily="49" charset="0"/>
              </a:rPr>
              <a:t>groupId</a:t>
            </a:r>
            <a:r>
              <a:rPr lang="fr-FR" sz="1400" b="0" i="0" u="none" strike="noStrike" baseline="0" dirty="0">
                <a:solidFill>
                  <a:srgbClr val="000000"/>
                </a:solidFill>
                <a:latin typeface="Consolas" panose="020B0609020204030204" pitchFamily="49" charset="0"/>
              </a:rPr>
              <a:t>&gt; </a:t>
            </a:r>
          </a:p>
          <a:p>
            <a:r>
              <a:rPr lang="fr-FR" sz="1400" b="0" i="0" u="none" strike="noStrike" baseline="0" dirty="0">
                <a:solidFill>
                  <a:srgbClr val="000000"/>
                </a:solidFill>
                <a:latin typeface="Consolas" panose="020B0609020204030204" pitchFamily="49" charset="0"/>
              </a:rPr>
              <a:t>&lt;</a:t>
            </a:r>
            <a:r>
              <a:rPr lang="fr-FR" sz="1400" b="0" i="0" u="none" strike="noStrike" baseline="0" dirty="0" err="1">
                <a:solidFill>
                  <a:srgbClr val="000000"/>
                </a:solidFill>
                <a:latin typeface="Consolas" panose="020B0609020204030204" pitchFamily="49" charset="0"/>
              </a:rPr>
              <a:t>artifactId</a:t>
            </a:r>
            <a:r>
              <a:rPr lang="fr-FR" sz="1400" b="0" i="0" u="none" strike="noStrike" baseline="0" dirty="0">
                <a:solidFill>
                  <a:srgbClr val="000000"/>
                </a:solidFill>
                <a:latin typeface="Consolas" panose="020B0609020204030204" pitchFamily="49" charset="0"/>
              </a:rPr>
              <a:t>&gt;</a:t>
            </a:r>
            <a:r>
              <a:rPr lang="fr-FR" sz="1400" b="0" i="0" u="none" strike="noStrike" baseline="0" dirty="0" err="1">
                <a:solidFill>
                  <a:srgbClr val="000000"/>
                </a:solidFill>
                <a:latin typeface="Consolas" panose="020B0609020204030204" pitchFamily="49" charset="0"/>
              </a:rPr>
              <a:t>spring</a:t>
            </a:r>
            <a:r>
              <a:rPr lang="fr-FR" sz="1400" b="0" i="0" u="none" strike="noStrike" baseline="0" dirty="0">
                <a:solidFill>
                  <a:srgbClr val="000000"/>
                </a:solidFill>
                <a:latin typeface="Consolas" panose="020B0609020204030204" pitchFamily="49" charset="0"/>
              </a:rPr>
              <a:t>-cloud-starter-</a:t>
            </a:r>
            <a:r>
              <a:rPr lang="fr-FR" sz="1400" b="0" i="0" u="none" strike="noStrike" baseline="0" dirty="0" err="1">
                <a:solidFill>
                  <a:srgbClr val="000000"/>
                </a:solidFill>
                <a:latin typeface="Consolas" panose="020B0609020204030204" pitchFamily="49" charset="0"/>
              </a:rPr>
              <a:t>netflix</a:t>
            </a:r>
            <a:r>
              <a:rPr lang="fr-FR" sz="1400" b="0" i="0" u="none" strike="noStrike" baseline="0" dirty="0">
                <a:solidFill>
                  <a:srgbClr val="000000"/>
                </a:solidFill>
                <a:latin typeface="Consolas" panose="020B0609020204030204" pitchFamily="49" charset="0"/>
              </a:rPr>
              <a:t>-</a:t>
            </a:r>
            <a:r>
              <a:rPr lang="fr-FR" sz="1400" b="0" i="0" u="none" strike="noStrike" baseline="0" dirty="0" err="1">
                <a:solidFill>
                  <a:srgbClr val="000000"/>
                </a:solidFill>
                <a:latin typeface="Consolas" panose="020B0609020204030204" pitchFamily="49" charset="0"/>
              </a:rPr>
              <a:t>eureka</a:t>
            </a:r>
            <a:r>
              <a:rPr lang="fr-FR" sz="1400" b="0" i="0" u="none" strike="noStrike" baseline="0" dirty="0">
                <a:solidFill>
                  <a:srgbClr val="000000"/>
                </a:solidFill>
                <a:latin typeface="Consolas" panose="020B0609020204030204" pitchFamily="49" charset="0"/>
              </a:rPr>
              <a:t>-server&lt;/</a:t>
            </a:r>
            <a:r>
              <a:rPr lang="fr-FR" sz="1400" b="0" i="0" u="none" strike="noStrike" baseline="0" dirty="0" err="1">
                <a:solidFill>
                  <a:srgbClr val="000000"/>
                </a:solidFill>
                <a:latin typeface="Consolas" panose="020B0609020204030204" pitchFamily="49" charset="0"/>
              </a:rPr>
              <a:t>artifactId</a:t>
            </a:r>
            <a:r>
              <a:rPr lang="fr-FR" sz="1400" b="0" i="0" u="none" strike="noStrike" baseline="0" dirty="0">
                <a:solidFill>
                  <a:srgbClr val="000000"/>
                </a:solidFill>
                <a:latin typeface="Consolas" panose="020B0609020204030204" pitchFamily="49" charset="0"/>
              </a:rPr>
              <a:t>&gt; </a:t>
            </a:r>
          </a:p>
          <a:p>
            <a:r>
              <a:rPr lang="fr-FR" sz="1400" b="0" i="0" u="none" strike="noStrike" baseline="0" dirty="0">
                <a:solidFill>
                  <a:srgbClr val="000000"/>
                </a:solidFill>
                <a:latin typeface="Consolas" panose="020B0609020204030204" pitchFamily="49" charset="0"/>
              </a:rPr>
              <a:t>&lt;/</a:t>
            </a:r>
            <a:r>
              <a:rPr lang="fr-FR" sz="1400" b="0" i="0" u="none" strike="noStrike" baseline="0" dirty="0" err="1">
                <a:solidFill>
                  <a:srgbClr val="000000"/>
                </a:solidFill>
                <a:latin typeface="Consolas" panose="020B0609020204030204" pitchFamily="49" charset="0"/>
              </a:rPr>
              <a:t>dependency</a:t>
            </a:r>
            <a:r>
              <a:rPr lang="fr-FR" sz="1400" b="0" i="0" u="none" strike="noStrike" baseline="0" dirty="0">
                <a:solidFill>
                  <a:srgbClr val="000000"/>
                </a:solidFill>
                <a:latin typeface="Consolas" panose="020B0609020204030204" pitchFamily="49" charset="0"/>
              </a:rPr>
              <a:t>&gt; </a:t>
            </a:r>
            <a:endParaRPr lang="fr-FR" sz="1400" dirty="0"/>
          </a:p>
        </p:txBody>
      </p:sp>
      <p:sp>
        <p:nvSpPr>
          <p:cNvPr id="16" name="ZoneTexte 15">
            <a:extLst>
              <a:ext uri="{FF2B5EF4-FFF2-40B4-BE49-F238E27FC236}">
                <a16:creationId xmlns:a16="http://schemas.microsoft.com/office/drawing/2014/main" id="{B5B3D151-3A4B-7868-F545-ECD119AFDAD1}"/>
              </a:ext>
            </a:extLst>
          </p:cNvPr>
          <p:cNvSpPr txBox="1"/>
          <p:nvPr/>
        </p:nvSpPr>
        <p:spPr>
          <a:xfrm>
            <a:off x="1585936" y="3371662"/>
            <a:ext cx="7727397" cy="861774"/>
          </a:xfrm>
          <a:prstGeom prst="rect">
            <a:avLst/>
          </a:prstGeom>
          <a:noFill/>
          <a:ln>
            <a:solidFill>
              <a:schemeClr val="tx1"/>
            </a:solidFill>
          </a:ln>
        </p:spPr>
        <p:txBody>
          <a:bodyPr wrap="square">
            <a:spAutoFit/>
          </a:bodyPr>
          <a:lstStyle/>
          <a:p>
            <a:r>
              <a:rPr lang="fr-FR" sz="1600" b="0" i="0" u="none" strike="noStrike" baseline="0" dirty="0">
                <a:solidFill>
                  <a:srgbClr val="000000"/>
                </a:solidFill>
                <a:latin typeface="Consolas" panose="020B0609020204030204" pitchFamily="49" charset="0"/>
              </a:rPr>
              <a:t>spring.application.name=</a:t>
            </a:r>
            <a:r>
              <a:rPr lang="fr-FR" sz="1600" b="1" i="0" u="none" strike="noStrike" baseline="0" dirty="0" err="1">
                <a:solidFill>
                  <a:schemeClr val="accent5">
                    <a:lumMod val="75000"/>
                  </a:schemeClr>
                </a:solidFill>
                <a:latin typeface="Consolas" panose="020B0609020204030204" pitchFamily="49" charset="0"/>
              </a:rPr>
              <a:t>eureka</a:t>
            </a:r>
            <a:r>
              <a:rPr lang="fr-FR" sz="1600" b="1" i="0" u="none" strike="noStrike" baseline="0" dirty="0">
                <a:solidFill>
                  <a:schemeClr val="accent5">
                    <a:lumMod val="75000"/>
                  </a:schemeClr>
                </a:solidFill>
                <a:latin typeface="Consolas" panose="020B0609020204030204" pitchFamily="49" charset="0"/>
              </a:rPr>
              <a:t>-server</a:t>
            </a:r>
            <a:r>
              <a:rPr lang="fr-FR" sz="1600" b="0" i="0" u="none" strike="noStrike" baseline="0" dirty="0">
                <a:solidFill>
                  <a:srgbClr val="000000"/>
                </a:solidFill>
                <a:latin typeface="Consolas" panose="020B0609020204030204" pitchFamily="49" charset="0"/>
              </a:rPr>
              <a:t> </a:t>
            </a:r>
          </a:p>
          <a:p>
            <a:r>
              <a:rPr lang="fr-FR" sz="1600" b="0" i="0" u="none" strike="noStrike" baseline="0" dirty="0" err="1">
                <a:solidFill>
                  <a:srgbClr val="000000"/>
                </a:solidFill>
                <a:latin typeface="Consolas" panose="020B0609020204030204" pitchFamily="49" charset="0"/>
              </a:rPr>
              <a:t>spring.cloud.config.uri</a:t>
            </a:r>
            <a:r>
              <a:rPr lang="fr-FR" sz="1600" b="0" i="0" u="none" strike="noStrike" baseline="0" dirty="0">
                <a:solidFill>
                  <a:srgbClr val="000000"/>
                </a:solidFill>
                <a:latin typeface="Consolas" panose="020B0609020204030204" pitchFamily="49" charset="0"/>
              </a:rPr>
              <a:t>=</a:t>
            </a:r>
            <a:r>
              <a:rPr lang="fr-FR" sz="1600" b="1" dirty="0">
                <a:solidFill>
                  <a:schemeClr val="accent5">
                    <a:lumMod val="75000"/>
                  </a:schemeClr>
                </a:solidFill>
                <a:latin typeface="Consolas" panose="020B0609020204030204" pitchFamily="49" charset="0"/>
              </a:rPr>
              <a:t>http://localhost:9101 </a:t>
            </a:r>
          </a:p>
          <a:p>
            <a:r>
              <a:rPr lang="fr-FR" sz="1600" b="0" i="0" u="none" strike="noStrike" baseline="0" dirty="0" err="1">
                <a:solidFill>
                  <a:srgbClr val="000000"/>
                </a:solidFill>
                <a:latin typeface="Consolas" panose="020B0609020204030204" pitchFamily="49" charset="0"/>
              </a:rPr>
              <a:t>management.endpoints.web.exposure.include</a:t>
            </a:r>
            <a:r>
              <a:rPr lang="fr-FR" sz="1600" b="0" i="0" u="none" strike="noStrike" baseline="0" dirty="0">
                <a:solidFill>
                  <a:srgbClr val="000000"/>
                </a:solidFill>
                <a:latin typeface="Consolas" panose="020B0609020204030204" pitchFamily="49" charset="0"/>
              </a:rPr>
              <a:t>=</a:t>
            </a:r>
            <a:r>
              <a:rPr lang="fr-FR" sz="1600" b="1" dirty="0" err="1">
                <a:solidFill>
                  <a:schemeClr val="accent5">
                    <a:lumMod val="75000"/>
                  </a:schemeClr>
                </a:solidFill>
                <a:latin typeface="Consolas" panose="020B0609020204030204" pitchFamily="49" charset="0"/>
              </a:rPr>
              <a:t>refresh</a:t>
            </a:r>
            <a:r>
              <a:rPr lang="fr-FR" sz="1600" b="1" dirty="0">
                <a:solidFill>
                  <a:schemeClr val="accent5">
                    <a:lumMod val="75000"/>
                  </a:schemeClr>
                </a:solidFill>
                <a:latin typeface="Consolas" panose="020B0609020204030204" pitchFamily="49" charset="0"/>
              </a:rPr>
              <a:t> 	</a:t>
            </a:r>
          </a:p>
        </p:txBody>
      </p:sp>
      <p:sp>
        <p:nvSpPr>
          <p:cNvPr id="24" name="ZoneTexte 23">
            <a:extLst>
              <a:ext uri="{FF2B5EF4-FFF2-40B4-BE49-F238E27FC236}">
                <a16:creationId xmlns:a16="http://schemas.microsoft.com/office/drawing/2014/main" id="{023161D3-A7C3-6FFF-579D-1E8600C1BDD2}"/>
              </a:ext>
            </a:extLst>
          </p:cNvPr>
          <p:cNvSpPr txBox="1"/>
          <p:nvPr/>
        </p:nvSpPr>
        <p:spPr>
          <a:xfrm>
            <a:off x="1572684" y="4745633"/>
            <a:ext cx="7849612" cy="2062103"/>
          </a:xfrm>
          <a:prstGeom prst="rect">
            <a:avLst/>
          </a:prstGeom>
          <a:noFill/>
          <a:ln>
            <a:solidFill>
              <a:schemeClr val="tx1"/>
            </a:solidFill>
          </a:ln>
        </p:spPr>
        <p:txBody>
          <a:bodyPr wrap="square">
            <a:spAutoFit/>
          </a:bodyPr>
          <a:lstStyle/>
          <a:p>
            <a:r>
              <a:rPr lang="fr-FR" sz="1600" b="0" i="0" u="none" strike="noStrike" baseline="0" dirty="0" err="1">
                <a:solidFill>
                  <a:srgbClr val="000000"/>
                </a:solidFill>
                <a:latin typeface="Consolas" panose="020B0609020204030204" pitchFamily="49" charset="0"/>
              </a:rPr>
              <a:t>server.port</a:t>
            </a:r>
            <a:r>
              <a:rPr lang="fr-FR" sz="1600" b="0" i="0" u="none" strike="noStrike" baseline="0" dirty="0">
                <a:solidFill>
                  <a:srgbClr val="000000"/>
                </a:solidFill>
                <a:latin typeface="Consolas" panose="020B0609020204030204" pitchFamily="49" charset="0"/>
              </a:rPr>
              <a:t>= </a:t>
            </a:r>
            <a:r>
              <a:rPr lang="fr-FR" sz="1600" b="1" dirty="0">
                <a:solidFill>
                  <a:schemeClr val="accent5">
                    <a:lumMod val="75000"/>
                  </a:schemeClr>
                </a:solidFill>
                <a:latin typeface="Consolas" panose="020B0609020204030204" pitchFamily="49" charset="0"/>
              </a:rPr>
              <a:t>9102</a:t>
            </a:r>
            <a:r>
              <a:rPr lang="fr-FR" sz="1600" b="0" i="0" u="none" strike="noStrike" baseline="0" dirty="0">
                <a:solidFill>
                  <a:srgbClr val="000000"/>
                </a:solidFill>
                <a:latin typeface="Consolas" panose="020B0609020204030204" pitchFamily="49" charset="0"/>
              </a:rPr>
              <a:t> </a:t>
            </a:r>
          </a:p>
          <a:p>
            <a:r>
              <a:rPr lang="fr-FR" sz="1600" b="0" i="0" u="none" strike="noStrike" baseline="0" dirty="0">
                <a:solidFill>
                  <a:srgbClr val="000000"/>
                </a:solidFill>
                <a:latin typeface="Consolas" panose="020B0609020204030204" pitchFamily="49" charset="0"/>
              </a:rPr>
              <a:t>spring.application.name=</a:t>
            </a:r>
            <a:r>
              <a:rPr lang="fr-FR" sz="1600" b="1" dirty="0" err="1">
                <a:solidFill>
                  <a:schemeClr val="accent5">
                    <a:lumMod val="75000"/>
                  </a:schemeClr>
                </a:solidFill>
                <a:latin typeface="Consolas" panose="020B0609020204030204" pitchFamily="49" charset="0"/>
              </a:rPr>
              <a:t>eureka</a:t>
            </a:r>
            <a:r>
              <a:rPr lang="fr-FR" sz="1600" b="1" dirty="0">
                <a:solidFill>
                  <a:schemeClr val="accent5">
                    <a:lumMod val="75000"/>
                  </a:schemeClr>
                </a:solidFill>
                <a:latin typeface="Consolas" panose="020B0609020204030204" pitchFamily="49" charset="0"/>
              </a:rPr>
              <a:t>-server</a:t>
            </a:r>
            <a:r>
              <a:rPr lang="fr-FR" sz="1600" b="0" i="0" u="none" strike="noStrike" baseline="0" dirty="0">
                <a:solidFill>
                  <a:srgbClr val="000000"/>
                </a:solidFill>
                <a:latin typeface="Consolas" panose="020B0609020204030204" pitchFamily="49" charset="0"/>
              </a:rPr>
              <a:t> </a:t>
            </a:r>
          </a:p>
          <a:p>
            <a:r>
              <a:rPr lang="fr-FR" sz="1600" b="0" i="0" u="none" strike="noStrike" baseline="0" dirty="0">
                <a:solidFill>
                  <a:schemeClr val="accent6">
                    <a:lumMod val="75000"/>
                  </a:schemeClr>
                </a:solidFill>
                <a:latin typeface="Consolas" panose="020B0609020204030204" pitchFamily="49" charset="0"/>
              </a:rPr>
              <a:t># Single </a:t>
            </a:r>
            <a:r>
              <a:rPr lang="fr-FR" sz="1600" b="0" i="0" u="none" strike="noStrike" baseline="0" dirty="0" err="1">
                <a:solidFill>
                  <a:schemeClr val="accent6">
                    <a:lumMod val="75000"/>
                  </a:schemeClr>
                </a:solidFill>
                <a:latin typeface="Consolas" panose="020B0609020204030204" pitchFamily="49" charset="0"/>
              </a:rPr>
              <a:t>eureka</a:t>
            </a:r>
            <a:r>
              <a:rPr lang="fr-FR" sz="1600" b="0" i="0" u="none" strike="noStrike" baseline="0" dirty="0">
                <a:solidFill>
                  <a:schemeClr val="accent6">
                    <a:lumMod val="75000"/>
                  </a:schemeClr>
                </a:solidFill>
                <a:latin typeface="Consolas" panose="020B0609020204030204" pitchFamily="49" charset="0"/>
              </a:rPr>
              <a:t> mode, and note Cluster mode </a:t>
            </a:r>
          </a:p>
          <a:p>
            <a:r>
              <a:rPr lang="fr-FR" sz="1600" b="0" i="0" u="none" strike="noStrike" baseline="0" dirty="0" err="1">
                <a:solidFill>
                  <a:srgbClr val="000000"/>
                </a:solidFill>
                <a:latin typeface="Consolas" panose="020B0609020204030204" pitchFamily="49" charset="0"/>
              </a:rPr>
              <a:t>eureka.client.registerWithEureka</a:t>
            </a:r>
            <a:r>
              <a:rPr lang="fr-FR" sz="1600" b="0" i="0" u="none" strike="noStrike" baseline="0" dirty="0">
                <a:solidFill>
                  <a:srgbClr val="000000"/>
                </a:solidFill>
                <a:latin typeface="Consolas" panose="020B0609020204030204" pitchFamily="49" charset="0"/>
              </a:rPr>
              <a:t>=</a:t>
            </a:r>
            <a:r>
              <a:rPr lang="fr-FR" sz="1600" b="1" i="0" u="none" strike="noStrike" baseline="0" dirty="0">
                <a:solidFill>
                  <a:schemeClr val="accent5">
                    <a:lumMod val="75000"/>
                  </a:schemeClr>
                </a:solidFill>
                <a:latin typeface="Consolas" panose="020B0609020204030204" pitchFamily="49" charset="0"/>
              </a:rPr>
              <a:t>false</a:t>
            </a:r>
            <a:r>
              <a:rPr lang="fr-FR" sz="1600" b="0" i="0" u="none" strike="noStrike" baseline="0" dirty="0">
                <a:solidFill>
                  <a:srgbClr val="000000"/>
                </a:solidFill>
                <a:latin typeface="Consolas" panose="020B0609020204030204" pitchFamily="49" charset="0"/>
              </a:rPr>
              <a:t> </a:t>
            </a:r>
          </a:p>
          <a:p>
            <a:r>
              <a:rPr lang="fr-FR" sz="1600" b="0" i="0" u="none" strike="noStrike" baseline="0" dirty="0" err="1">
                <a:solidFill>
                  <a:srgbClr val="000000"/>
                </a:solidFill>
                <a:latin typeface="Consolas" panose="020B0609020204030204" pitchFamily="49" charset="0"/>
              </a:rPr>
              <a:t>eureka.client.fetchRegistry</a:t>
            </a:r>
            <a:r>
              <a:rPr lang="fr-FR" sz="1600" b="0" i="0" u="none" strike="noStrike" baseline="0" dirty="0">
                <a:solidFill>
                  <a:srgbClr val="000000"/>
                </a:solidFill>
                <a:latin typeface="Consolas" panose="020B0609020204030204" pitchFamily="49" charset="0"/>
              </a:rPr>
              <a:t>=</a:t>
            </a:r>
            <a:r>
              <a:rPr lang="fr-FR" sz="1600" b="1" dirty="0">
                <a:solidFill>
                  <a:schemeClr val="accent5">
                    <a:lumMod val="75000"/>
                  </a:schemeClr>
                </a:solidFill>
                <a:latin typeface="Consolas" panose="020B0609020204030204" pitchFamily="49" charset="0"/>
              </a:rPr>
              <a:t>false</a:t>
            </a:r>
            <a:r>
              <a:rPr lang="fr-FR" sz="1600" b="0" i="0" u="none" strike="noStrike" baseline="0" dirty="0">
                <a:solidFill>
                  <a:srgbClr val="000000"/>
                </a:solidFill>
                <a:latin typeface="Consolas" panose="020B0609020204030204" pitchFamily="49" charset="0"/>
              </a:rPr>
              <a:t> </a:t>
            </a:r>
          </a:p>
          <a:p>
            <a:r>
              <a:rPr lang="fr-FR" sz="1600" b="0" i="0" u="none" strike="noStrike" baseline="0" dirty="0" err="1">
                <a:solidFill>
                  <a:srgbClr val="000000"/>
                </a:solidFill>
                <a:latin typeface="Consolas" panose="020B0609020204030204" pitchFamily="49" charset="0"/>
              </a:rPr>
              <a:t>spring.cloud.config.import-check.enabled</a:t>
            </a:r>
            <a:r>
              <a:rPr lang="fr-FR" sz="1600" b="0" i="0" u="none" strike="noStrike" baseline="0" dirty="0">
                <a:solidFill>
                  <a:srgbClr val="000000"/>
                </a:solidFill>
                <a:latin typeface="Consolas" panose="020B0609020204030204" pitchFamily="49" charset="0"/>
              </a:rPr>
              <a:t>=</a:t>
            </a:r>
            <a:r>
              <a:rPr lang="fr-FR" sz="1600" b="1" dirty="0">
                <a:solidFill>
                  <a:schemeClr val="accent5">
                    <a:lumMod val="75000"/>
                  </a:schemeClr>
                </a:solidFill>
                <a:latin typeface="Consolas" panose="020B0609020204030204" pitchFamily="49" charset="0"/>
              </a:rPr>
              <a:t>false</a:t>
            </a:r>
            <a:r>
              <a:rPr lang="fr-FR" sz="1600" b="0" i="0" u="none" strike="noStrike" baseline="0" dirty="0">
                <a:solidFill>
                  <a:srgbClr val="000000"/>
                </a:solidFill>
                <a:latin typeface="Consolas" panose="020B0609020204030204" pitchFamily="49" charset="0"/>
              </a:rPr>
              <a:t> </a:t>
            </a:r>
          </a:p>
          <a:p>
            <a:r>
              <a:rPr lang="en-US" sz="1600" dirty="0">
                <a:solidFill>
                  <a:schemeClr val="accent6">
                    <a:lumMod val="75000"/>
                  </a:schemeClr>
                </a:solidFill>
                <a:latin typeface="Consolas" panose="020B0609020204030204" pitchFamily="49" charset="0"/>
              </a:rPr>
              <a:t>#To avoid eureka server Connect to localhost:8761 timed out </a:t>
            </a:r>
          </a:p>
          <a:p>
            <a:r>
              <a:rPr lang="fr-FR" sz="1600" b="0" i="0" u="none" strike="noStrike" baseline="0" dirty="0" err="1">
                <a:solidFill>
                  <a:srgbClr val="000000"/>
                </a:solidFill>
                <a:latin typeface="Consolas" panose="020B0609020204030204" pitchFamily="49" charset="0"/>
              </a:rPr>
              <a:t>eureka.server.maxThreadsForPeerReplication</a:t>
            </a:r>
            <a:r>
              <a:rPr lang="fr-FR" sz="1600" b="0" i="0" u="none" strike="noStrike" baseline="0" dirty="0">
                <a:solidFill>
                  <a:srgbClr val="000000"/>
                </a:solidFill>
                <a:latin typeface="Consolas" panose="020B0609020204030204" pitchFamily="49" charset="0"/>
              </a:rPr>
              <a:t>=</a:t>
            </a:r>
            <a:r>
              <a:rPr lang="fr-FR" sz="1600" b="1" dirty="0">
                <a:solidFill>
                  <a:schemeClr val="accent5">
                    <a:lumMod val="75000"/>
                  </a:schemeClr>
                </a:solidFill>
                <a:latin typeface="Consolas" panose="020B0609020204030204" pitchFamily="49" charset="0"/>
              </a:rPr>
              <a:t>0</a:t>
            </a:r>
            <a:r>
              <a:rPr lang="fr-FR" sz="1600" b="0" i="0" u="none" strike="noStrike" baseline="0" dirty="0">
                <a:solidFill>
                  <a:srgbClr val="000000"/>
                </a:solidFill>
                <a:latin typeface="Consolas" panose="020B0609020204030204" pitchFamily="49" charset="0"/>
              </a:rPr>
              <a:t> 	</a:t>
            </a:r>
          </a:p>
        </p:txBody>
      </p:sp>
    </p:spTree>
    <p:extLst>
      <p:ext uri="{BB962C8B-B14F-4D97-AF65-F5344CB8AC3E}">
        <p14:creationId xmlns:p14="http://schemas.microsoft.com/office/powerpoint/2010/main" val="2968247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4"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152" name="Rectangle 6151">
            <a:extLst>
              <a:ext uri="{FF2B5EF4-FFF2-40B4-BE49-F238E27FC236}">
                <a16:creationId xmlns:a16="http://schemas.microsoft.com/office/drawing/2014/main" id="{6DDA8CE9-E0A6-4FF2-823D-D08607606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54" name="Rectangle 6153">
            <a:extLst>
              <a:ext uri="{FF2B5EF4-FFF2-40B4-BE49-F238E27FC236}">
                <a16:creationId xmlns:a16="http://schemas.microsoft.com/office/drawing/2014/main" id="{11195564-33B9-434B-9641-764F5905A5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6156" name="Group 6155">
            <a:extLst>
              <a:ext uri="{FF2B5EF4-FFF2-40B4-BE49-F238E27FC236}">
                <a16:creationId xmlns:a16="http://schemas.microsoft.com/office/drawing/2014/main" id="{1D18C537-E336-47C4-836B-C342A230F8F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52475" y="1"/>
            <a:ext cx="4262009" cy="2602764"/>
            <a:chOff x="6867015" y="-1"/>
            <a:chExt cx="5324985" cy="3251912"/>
          </a:xfrm>
          <a:solidFill>
            <a:schemeClr val="accent5">
              <a:alpha val="5000"/>
            </a:schemeClr>
          </a:solidFill>
        </p:grpSpPr>
        <p:sp>
          <p:nvSpPr>
            <p:cNvPr id="6157" name="Freeform: Shape 6156">
              <a:extLst>
                <a:ext uri="{FF2B5EF4-FFF2-40B4-BE49-F238E27FC236}">
                  <a16:creationId xmlns:a16="http://schemas.microsoft.com/office/drawing/2014/main" id="{481F97D2-9A0D-4CA5-B9AF-27B558BCF1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58" name="Freeform: Shape 6157">
              <a:extLst>
                <a:ext uri="{FF2B5EF4-FFF2-40B4-BE49-F238E27FC236}">
                  <a16:creationId xmlns:a16="http://schemas.microsoft.com/office/drawing/2014/main" id="{6678A47C-892D-47C9-A5D8-F8860B1B05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59" name="Freeform: Shape 6158">
              <a:extLst>
                <a:ext uri="{FF2B5EF4-FFF2-40B4-BE49-F238E27FC236}">
                  <a16:creationId xmlns:a16="http://schemas.microsoft.com/office/drawing/2014/main" id="{D9E8FDFA-59ED-4D6F-BA20-10CDF8436C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60" name="Freeform: Shape 6159">
              <a:extLst>
                <a:ext uri="{FF2B5EF4-FFF2-40B4-BE49-F238E27FC236}">
                  <a16:creationId xmlns:a16="http://schemas.microsoft.com/office/drawing/2014/main" id="{E958D9A5-8003-4D92-8C05-787C630F75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162" name="Group 6161">
            <a:extLst>
              <a:ext uri="{FF2B5EF4-FFF2-40B4-BE49-F238E27FC236}">
                <a16:creationId xmlns:a16="http://schemas.microsoft.com/office/drawing/2014/main" id="{5A1259D8-0C3A-4069-A22F-537BBBB61A9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60995" y="62352"/>
            <a:ext cx="6028697" cy="6795648"/>
            <a:chOff x="6160995" y="62352"/>
            <a:chExt cx="6028697" cy="6795648"/>
          </a:xfrm>
        </p:grpSpPr>
        <p:sp>
          <p:nvSpPr>
            <p:cNvPr id="6163" name="Freeform: Shape 6162">
              <a:extLst>
                <a:ext uri="{FF2B5EF4-FFF2-40B4-BE49-F238E27FC236}">
                  <a16:creationId xmlns:a16="http://schemas.microsoft.com/office/drawing/2014/main" id="{D90700B4-CEB5-450F-9EA7-95E355B503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82080" y="81632"/>
              <a:ext cx="6007612" cy="6776368"/>
            </a:xfrm>
            <a:custGeom>
              <a:avLst/>
              <a:gdLst>
                <a:gd name="connsiteX0" fmla="*/ 4493599 w 6007612"/>
                <a:gd name="connsiteY0" fmla="*/ 0 h 6797829"/>
                <a:gd name="connsiteX1" fmla="*/ 5981837 w 6007612"/>
                <a:gd name="connsiteY1" fmla="*/ 314220 h 6797829"/>
                <a:gd name="connsiteX2" fmla="*/ 6007612 w 6007612"/>
                <a:gd name="connsiteY2" fmla="*/ 327088 h 6797829"/>
                <a:gd name="connsiteX3" fmla="*/ 6007612 w 6007612"/>
                <a:gd name="connsiteY3" fmla="*/ 1316637 h 6797829"/>
                <a:gd name="connsiteX4" fmla="*/ 5852405 w 6007612"/>
                <a:gd name="connsiteY4" fmla="*/ 1209899 h 6797829"/>
                <a:gd name="connsiteX5" fmla="*/ 5622498 w 6007612"/>
                <a:gd name="connsiteY5" fmla="*/ 1086619 h 6797829"/>
                <a:gd name="connsiteX6" fmla="*/ 4493032 w 6007612"/>
                <a:gd name="connsiteY6" fmla="*/ 851533 h 6797829"/>
                <a:gd name="connsiteX7" fmla="*/ 3155579 w 6007612"/>
                <a:gd name="connsiteY7" fmla="*/ 1108326 h 6797829"/>
                <a:gd name="connsiteX8" fmla="*/ 1963832 w 6007612"/>
                <a:gd name="connsiteY8" fmla="*/ 1817700 h 6797829"/>
                <a:gd name="connsiteX9" fmla="*/ 1144646 w 6007612"/>
                <a:gd name="connsiteY9" fmla="*/ 2832814 h 6797829"/>
                <a:gd name="connsiteX10" fmla="*/ 851249 w 6007612"/>
                <a:gd name="connsiteY10" fmla="*/ 3998599 h 6797829"/>
                <a:gd name="connsiteX11" fmla="*/ 1336319 w 6007612"/>
                <a:gd name="connsiteY11" fmla="*/ 5057837 h 6797829"/>
                <a:gd name="connsiteX12" fmla="*/ 1597084 w 6007612"/>
                <a:gd name="connsiteY12" fmla="*/ 5424583 h 6797829"/>
                <a:gd name="connsiteX13" fmla="*/ 2591910 w 6007612"/>
                <a:gd name="connsiteY13" fmla="*/ 6440122 h 6797829"/>
                <a:gd name="connsiteX14" fmla="*/ 3899854 w 6007612"/>
                <a:gd name="connsiteY14" fmla="*/ 6780621 h 6797829"/>
                <a:gd name="connsiteX15" fmla="*/ 4741172 w 6007612"/>
                <a:gd name="connsiteY15" fmla="*/ 6563979 h 6797829"/>
                <a:gd name="connsiteX16" fmla="*/ 5649171 w 6007612"/>
                <a:gd name="connsiteY16" fmla="*/ 5938452 h 6797829"/>
                <a:gd name="connsiteX17" fmla="*/ 5873475 w 6007612"/>
                <a:gd name="connsiteY17" fmla="*/ 5764656 h 6797829"/>
                <a:gd name="connsiteX18" fmla="*/ 6007612 w 6007612"/>
                <a:gd name="connsiteY18" fmla="*/ 5660343 h 6797829"/>
                <a:gd name="connsiteX19" fmla="*/ 6007612 w 6007612"/>
                <a:gd name="connsiteY19" fmla="*/ 6737454 h 6797829"/>
                <a:gd name="connsiteX20" fmla="*/ 5929386 w 6007612"/>
                <a:gd name="connsiteY20" fmla="*/ 6797829 h 6797829"/>
                <a:gd name="connsiteX21" fmla="*/ 1656512 w 6007612"/>
                <a:gd name="connsiteY21" fmla="*/ 6797829 h 6797829"/>
                <a:gd name="connsiteX22" fmla="*/ 1630254 w 6007612"/>
                <a:gd name="connsiteY22" fmla="*/ 6775222 h 6797829"/>
                <a:gd name="connsiteX23" fmla="*/ 892250 w 6007612"/>
                <a:gd name="connsiteY23" fmla="*/ 5902700 h 6797829"/>
                <a:gd name="connsiteX24" fmla="*/ 0 w 6007612"/>
                <a:gd name="connsiteY24" fmla="*/ 3998599 h 6797829"/>
                <a:gd name="connsiteX25" fmla="*/ 4493032 w 6007612"/>
                <a:gd name="connsiteY25" fmla="*/ 285 h 6797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007612" h="6797829">
                  <a:moveTo>
                    <a:pt x="4493599" y="0"/>
                  </a:moveTo>
                  <a:cubicBezTo>
                    <a:pt x="5048011" y="0"/>
                    <a:pt x="5546284" y="111886"/>
                    <a:pt x="5981837" y="314220"/>
                  </a:cubicBezTo>
                  <a:lnTo>
                    <a:pt x="6007612" y="327088"/>
                  </a:lnTo>
                  <a:lnTo>
                    <a:pt x="6007612" y="1316637"/>
                  </a:lnTo>
                  <a:lnTo>
                    <a:pt x="5852405" y="1209899"/>
                  </a:lnTo>
                  <a:cubicBezTo>
                    <a:pt x="5778266" y="1164709"/>
                    <a:pt x="5701526" y="1123535"/>
                    <a:pt x="5622498" y="1086619"/>
                  </a:cubicBezTo>
                  <a:cubicBezTo>
                    <a:pt x="5286822" y="930699"/>
                    <a:pt x="4906882" y="851533"/>
                    <a:pt x="4493032" y="851533"/>
                  </a:cubicBezTo>
                  <a:cubicBezTo>
                    <a:pt x="4056201" y="851533"/>
                    <a:pt x="3593263" y="940631"/>
                    <a:pt x="3155579" y="1108326"/>
                  </a:cubicBezTo>
                  <a:cubicBezTo>
                    <a:pt x="2721215" y="1275979"/>
                    <a:pt x="2318305" y="1515819"/>
                    <a:pt x="1963832" y="1817700"/>
                  </a:cubicBezTo>
                  <a:cubicBezTo>
                    <a:pt x="1617657" y="2114360"/>
                    <a:pt x="1334332" y="2465358"/>
                    <a:pt x="1144646" y="2832814"/>
                  </a:cubicBezTo>
                  <a:cubicBezTo>
                    <a:pt x="950561" y="3210060"/>
                    <a:pt x="851249" y="3602202"/>
                    <a:pt x="851249" y="3998599"/>
                  </a:cubicBezTo>
                  <a:cubicBezTo>
                    <a:pt x="851249" y="4377547"/>
                    <a:pt x="999792" y="4597311"/>
                    <a:pt x="1336319" y="5057837"/>
                  </a:cubicBezTo>
                  <a:cubicBezTo>
                    <a:pt x="1420450" y="5173181"/>
                    <a:pt x="1507419" y="5292497"/>
                    <a:pt x="1597084" y="5424583"/>
                  </a:cubicBezTo>
                  <a:cubicBezTo>
                    <a:pt x="1914175" y="5891917"/>
                    <a:pt x="2239493" y="6224189"/>
                    <a:pt x="2591910" y="6440122"/>
                  </a:cubicBezTo>
                  <a:cubicBezTo>
                    <a:pt x="2965467" y="6669393"/>
                    <a:pt x="3393219" y="6780621"/>
                    <a:pt x="3899854" y="6780621"/>
                  </a:cubicBezTo>
                  <a:cubicBezTo>
                    <a:pt x="4187861" y="6780621"/>
                    <a:pt x="4454583" y="6711812"/>
                    <a:pt x="4741172" y="6563979"/>
                  </a:cubicBezTo>
                  <a:cubicBezTo>
                    <a:pt x="5034852" y="6412173"/>
                    <a:pt x="5326263" y="6190848"/>
                    <a:pt x="5649171" y="5938452"/>
                  </a:cubicBezTo>
                  <a:cubicBezTo>
                    <a:pt x="5724931" y="5879291"/>
                    <a:pt x="5800409" y="5821406"/>
                    <a:pt x="5873475" y="5764656"/>
                  </a:cubicBezTo>
                  <a:lnTo>
                    <a:pt x="6007612" y="5660343"/>
                  </a:lnTo>
                  <a:lnTo>
                    <a:pt x="6007612" y="6737454"/>
                  </a:lnTo>
                  <a:lnTo>
                    <a:pt x="5929386" y="6797829"/>
                  </a:lnTo>
                  <a:lnTo>
                    <a:pt x="1656512" y="6797829"/>
                  </a:lnTo>
                  <a:lnTo>
                    <a:pt x="1630254" y="6775222"/>
                  </a:lnTo>
                  <a:cubicBezTo>
                    <a:pt x="1360562" y="6528765"/>
                    <a:pt x="1117699" y="6235219"/>
                    <a:pt x="892250" y="5902700"/>
                  </a:cubicBezTo>
                  <a:cubicBezTo>
                    <a:pt x="459249" y="5264548"/>
                    <a:pt x="0" y="4826722"/>
                    <a:pt x="0" y="3998599"/>
                  </a:cubicBezTo>
                  <a:cubicBezTo>
                    <a:pt x="0" y="1790460"/>
                    <a:pt x="2262336" y="285"/>
                    <a:pt x="4493032" y="2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64" name="Freeform: Shape 6163">
              <a:extLst>
                <a:ext uri="{FF2B5EF4-FFF2-40B4-BE49-F238E27FC236}">
                  <a16:creationId xmlns:a16="http://schemas.microsoft.com/office/drawing/2014/main" id="{0582300F-F646-4FC3-94FC-0582F4B5E0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60995" y="62352"/>
              <a:ext cx="6028697" cy="6795648"/>
            </a:xfrm>
            <a:custGeom>
              <a:avLst/>
              <a:gdLst>
                <a:gd name="connsiteX0" fmla="*/ 6028697 w 6028697"/>
                <a:gd name="connsiteY0" fmla="*/ 6155323 h 6817170"/>
                <a:gd name="connsiteX1" fmla="*/ 6028697 w 6028697"/>
                <a:gd name="connsiteY1" fmla="*/ 6817170 h 6817170"/>
                <a:gd name="connsiteX2" fmla="*/ 5157862 w 6028697"/>
                <a:gd name="connsiteY2" fmla="*/ 6817170 h 6817170"/>
                <a:gd name="connsiteX3" fmla="*/ 5347156 w 6028697"/>
                <a:gd name="connsiteY3" fmla="*/ 6687553 h 6817170"/>
                <a:gd name="connsiteX4" fmla="*/ 5487470 w 6028697"/>
                <a:gd name="connsiteY4" fmla="*/ 6581714 h 6817170"/>
                <a:gd name="connsiteX5" fmla="*/ 5627642 w 6028697"/>
                <a:gd name="connsiteY5" fmla="*/ 6472328 h 6817170"/>
                <a:gd name="connsiteX6" fmla="*/ 5911392 w 6028697"/>
                <a:gd name="connsiteY6" fmla="*/ 6245328 h 6817170"/>
                <a:gd name="connsiteX7" fmla="*/ 4481066 w 6028697"/>
                <a:gd name="connsiteY7" fmla="*/ 478 h 6817170"/>
                <a:gd name="connsiteX8" fmla="*/ 4672258 w 6028697"/>
                <a:gd name="connsiteY8" fmla="*/ 7519 h 6817170"/>
                <a:gd name="connsiteX9" fmla="*/ 5429869 w 6028697"/>
                <a:gd name="connsiteY9" fmla="*/ 125134 h 6817170"/>
                <a:gd name="connsiteX10" fmla="*/ 5976319 w 6028697"/>
                <a:gd name="connsiteY10" fmla="*/ 314893 h 6817170"/>
                <a:gd name="connsiteX11" fmla="*/ 6028697 w 6028697"/>
                <a:gd name="connsiteY11" fmla="*/ 339901 h 6817170"/>
                <a:gd name="connsiteX12" fmla="*/ 6028697 w 6028697"/>
                <a:gd name="connsiteY12" fmla="*/ 732458 h 6817170"/>
                <a:gd name="connsiteX13" fmla="*/ 5990985 w 6028697"/>
                <a:gd name="connsiteY13" fmla="*/ 712211 h 6817170"/>
                <a:gd name="connsiteX14" fmla="*/ 5341339 w 6028697"/>
                <a:gd name="connsiteY14" fmla="*/ 475281 h 6817170"/>
                <a:gd name="connsiteX15" fmla="*/ 4651969 w 6028697"/>
                <a:gd name="connsiteY15" fmla="*/ 377104 h 6817170"/>
                <a:gd name="connsiteX16" fmla="*/ 3953093 w 6028697"/>
                <a:gd name="connsiteY16" fmla="*/ 402498 h 6817170"/>
                <a:gd name="connsiteX17" fmla="*/ 3267413 w 6028697"/>
                <a:gd name="connsiteY17" fmla="*/ 546643 h 6817170"/>
                <a:gd name="connsiteX18" fmla="*/ 1439498 w 6028697"/>
                <a:gd name="connsiteY18" fmla="*/ 1568141 h 6817170"/>
                <a:gd name="connsiteX19" fmla="*/ 960671 w 6028697"/>
                <a:gd name="connsiteY19" fmla="*/ 2082013 h 6817170"/>
                <a:gd name="connsiteX20" fmla="*/ 581866 w 6028697"/>
                <a:gd name="connsiteY20" fmla="*/ 2672638 h 6817170"/>
                <a:gd name="connsiteX21" fmla="*/ 324789 w 6028697"/>
                <a:gd name="connsiteY21" fmla="*/ 3325262 h 6817170"/>
                <a:gd name="connsiteX22" fmla="*/ 231151 w 6028697"/>
                <a:gd name="connsiteY22" fmla="*/ 4022292 h 6817170"/>
                <a:gd name="connsiteX23" fmla="*/ 270592 w 6028697"/>
                <a:gd name="connsiteY23" fmla="*/ 4362792 h 6817170"/>
                <a:gd name="connsiteX24" fmla="*/ 387213 w 6028697"/>
                <a:gd name="connsiteY24" fmla="*/ 4681585 h 6817170"/>
                <a:gd name="connsiteX25" fmla="*/ 468507 w 6028697"/>
                <a:gd name="connsiteY25" fmla="*/ 4831546 h 6817170"/>
                <a:gd name="connsiteX26" fmla="*/ 561862 w 6028697"/>
                <a:gd name="connsiteY26" fmla="*/ 4976826 h 6817170"/>
                <a:gd name="connsiteX27" fmla="*/ 777511 w 6028697"/>
                <a:gd name="connsiteY27" fmla="*/ 5257597 h 6817170"/>
                <a:gd name="connsiteX28" fmla="*/ 1010895 w 6028697"/>
                <a:gd name="connsiteY28" fmla="*/ 5540494 h 6817170"/>
                <a:gd name="connsiteX29" fmla="*/ 1126948 w 6028697"/>
                <a:gd name="connsiteY29" fmla="*/ 5688186 h 6817170"/>
                <a:gd name="connsiteX30" fmla="*/ 1182706 w 6028697"/>
                <a:gd name="connsiteY30" fmla="*/ 5760543 h 6817170"/>
                <a:gd name="connsiteX31" fmla="*/ 1237327 w 6028697"/>
                <a:gd name="connsiteY31" fmla="*/ 5830060 h 6817170"/>
                <a:gd name="connsiteX32" fmla="*/ 1706649 w 6028697"/>
                <a:gd name="connsiteY32" fmla="*/ 6342797 h 6817170"/>
                <a:gd name="connsiteX33" fmla="*/ 1956207 w 6028697"/>
                <a:gd name="connsiteY33" fmla="*/ 6573484 h 6817170"/>
                <a:gd name="connsiteX34" fmla="*/ 2217681 w 6028697"/>
                <a:gd name="connsiteY34" fmla="*/ 6786297 h 6817170"/>
                <a:gd name="connsiteX35" fmla="*/ 2260820 w 6028697"/>
                <a:gd name="connsiteY35" fmla="*/ 6817170 h 6817170"/>
                <a:gd name="connsiteX36" fmla="*/ 1429497 w 6028697"/>
                <a:gd name="connsiteY36" fmla="*/ 6817170 h 6817170"/>
                <a:gd name="connsiteX37" fmla="*/ 1327275 w 6028697"/>
                <a:gd name="connsiteY37" fmla="*/ 6713800 h 6817170"/>
                <a:gd name="connsiteX38" fmla="*/ 1080556 w 6028697"/>
                <a:gd name="connsiteY38" fmla="*/ 6414443 h 6817170"/>
                <a:gd name="connsiteX39" fmla="*/ 865189 w 6028697"/>
                <a:gd name="connsiteY39" fmla="*/ 6097496 h 6817170"/>
                <a:gd name="connsiteX40" fmla="*/ 814823 w 6028697"/>
                <a:gd name="connsiteY40" fmla="*/ 6016911 h 6817170"/>
                <a:gd name="connsiteX41" fmla="*/ 766729 w 6028697"/>
                <a:gd name="connsiteY41" fmla="*/ 5938453 h 6817170"/>
                <a:gd name="connsiteX42" fmla="*/ 671672 w 6028697"/>
                <a:gd name="connsiteY42" fmla="*/ 5786648 h 6817170"/>
                <a:gd name="connsiteX43" fmla="*/ 474608 w 6028697"/>
                <a:gd name="connsiteY43" fmla="*/ 5474664 h 6817170"/>
                <a:gd name="connsiteX44" fmla="*/ 282652 w 6028697"/>
                <a:gd name="connsiteY44" fmla="*/ 5146508 h 6817170"/>
                <a:gd name="connsiteX45" fmla="*/ 196108 w 6028697"/>
                <a:gd name="connsiteY45" fmla="*/ 4972712 h 6817170"/>
                <a:gd name="connsiteX46" fmla="*/ 122474 w 6028697"/>
                <a:gd name="connsiteY46" fmla="*/ 4791821 h 6817170"/>
                <a:gd name="connsiteX47" fmla="*/ 65724 w 6028697"/>
                <a:gd name="connsiteY47" fmla="*/ 4603129 h 6817170"/>
                <a:gd name="connsiteX48" fmla="*/ 44727 w 6028697"/>
                <a:gd name="connsiteY48" fmla="*/ 4506937 h 6817170"/>
                <a:gd name="connsiteX49" fmla="*/ 35505 w 6028697"/>
                <a:gd name="connsiteY49" fmla="*/ 4458699 h 6817170"/>
                <a:gd name="connsiteX50" fmla="*/ 27845 w 6028697"/>
                <a:gd name="connsiteY50" fmla="*/ 4410320 h 6817170"/>
                <a:gd name="connsiteX51" fmla="*/ 37 w 6028697"/>
                <a:gd name="connsiteY51" fmla="*/ 4022292 h 6817170"/>
                <a:gd name="connsiteX52" fmla="*/ 78777 w 6028697"/>
                <a:gd name="connsiteY52" fmla="*/ 3267236 h 6817170"/>
                <a:gd name="connsiteX53" fmla="*/ 315424 w 6028697"/>
                <a:gd name="connsiteY53" fmla="*/ 2543673 h 6817170"/>
                <a:gd name="connsiteX54" fmla="*/ 1202710 w 6028697"/>
                <a:gd name="connsiteY54" fmla="*/ 1314895 h 6817170"/>
                <a:gd name="connsiteX55" fmla="*/ 1791065 w 6028697"/>
                <a:gd name="connsiteY55" fmla="*/ 833514 h 6817170"/>
                <a:gd name="connsiteX56" fmla="*/ 3908404 w 6028697"/>
                <a:gd name="connsiteY56" fmla="*/ 29794 h 6817170"/>
                <a:gd name="connsiteX57" fmla="*/ 4481066 w 6028697"/>
                <a:gd name="connsiteY57" fmla="*/ 478 h 681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28697" h="6817170">
                  <a:moveTo>
                    <a:pt x="6028697" y="6155323"/>
                  </a:moveTo>
                  <a:lnTo>
                    <a:pt x="6028697" y="6817170"/>
                  </a:lnTo>
                  <a:lnTo>
                    <a:pt x="5157862" y="6817170"/>
                  </a:lnTo>
                  <a:lnTo>
                    <a:pt x="5347156" y="6687553"/>
                  </a:lnTo>
                  <a:cubicBezTo>
                    <a:pt x="5394117" y="6653219"/>
                    <a:pt x="5440793" y="6617608"/>
                    <a:pt x="5487470" y="6581714"/>
                  </a:cubicBezTo>
                  <a:cubicBezTo>
                    <a:pt x="5534147" y="6545820"/>
                    <a:pt x="5580966" y="6509358"/>
                    <a:pt x="5627642" y="6472328"/>
                  </a:cubicBezTo>
                  <a:lnTo>
                    <a:pt x="5911392" y="6245328"/>
                  </a:lnTo>
                  <a:close/>
                  <a:moveTo>
                    <a:pt x="4481066" y="478"/>
                  </a:moveTo>
                  <a:cubicBezTo>
                    <a:pt x="4544817" y="1422"/>
                    <a:pt x="4608563" y="3769"/>
                    <a:pt x="4672258" y="7519"/>
                  </a:cubicBezTo>
                  <a:cubicBezTo>
                    <a:pt x="4927973" y="22364"/>
                    <a:pt x="5181687" y="61751"/>
                    <a:pt x="5429869" y="125134"/>
                  </a:cubicBezTo>
                  <a:cubicBezTo>
                    <a:pt x="5617090" y="173104"/>
                    <a:pt x="5799867" y="236595"/>
                    <a:pt x="5976319" y="314893"/>
                  </a:cubicBezTo>
                  <a:lnTo>
                    <a:pt x="6028697" y="339901"/>
                  </a:lnTo>
                  <a:lnTo>
                    <a:pt x="6028697" y="732458"/>
                  </a:lnTo>
                  <a:lnTo>
                    <a:pt x="5990985" y="712211"/>
                  </a:lnTo>
                  <a:cubicBezTo>
                    <a:pt x="5783917" y="609342"/>
                    <a:pt x="5566013" y="529876"/>
                    <a:pt x="5341339" y="475281"/>
                  </a:cubicBezTo>
                  <a:cubicBezTo>
                    <a:pt x="5115233" y="420503"/>
                    <a:pt x="4884375" y="387624"/>
                    <a:pt x="4651969" y="377104"/>
                  </a:cubicBezTo>
                  <a:cubicBezTo>
                    <a:pt x="4418713" y="365171"/>
                    <a:pt x="4184861" y="373670"/>
                    <a:pt x="3953093" y="402498"/>
                  </a:cubicBezTo>
                  <a:cubicBezTo>
                    <a:pt x="3721001" y="431832"/>
                    <a:pt x="3491675" y="480040"/>
                    <a:pt x="3267413" y="546643"/>
                  </a:cubicBezTo>
                  <a:cubicBezTo>
                    <a:pt x="2591323" y="750761"/>
                    <a:pt x="1967642" y="1099289"/>
                    <a:pt x="1439498" y="1568141"/>
                  </a:cubicBezTo>
                  <a:cubicBezTo>
                    <a:pt x="1265589" y="1725523"/>
                    <a:pt x="1105393" y="1897434"/>
                    <a:pt x="960671" y="2082013"/>
                  </a:cubicBezTo>
                  <a:cubicBezTo>
                    <a:pt x="815775" y="2266294"/>
                    <a:pt x="688923" y="2464081"/>
                    <a:pt x="581866" y="2672638"/>
                  </a:cubicBezTo>
                  <a:cubicBezTo>
                    <a:pt x="473765" y="2880669"/>
                    <a:pt x="387610" y="3099397"/>
                    <a:pt x="324789" y="3325262"/>
                  </a:cubicBezTo>
                  <a:cubicBezTo>
                    <a:pt x="262714" y="3552403"/>
                    <a:pt x="231223" y="3786822"/>
                    <a:pt x="231151" y="4022292"/>
                  </a:cubicBezTo>
                  <a:cubicBezTo>
                    <a:pt x="231413" y="4136912"/>
                    <a:pt x="244645" y="4251136"/>
                    <a:pt x="270592" y="4362792"/>
                  </a:cubicBezTo>
                  <a:cubicBezTo>
                    <a:pt x="297885" y="4472943"/>
                    <a:pt x="336983" y="4579833"/>
                    <a:pt x="387213" y="4681585"/>
                  </a:cubicBezTo>
                  <a:cubicBezTo>
                    <a:pt x="412042" y="4732517"/>
                    <a:pt x="439423" y="4782457"/>
                    <a:pt x="468507" y="4831546"/>
                  </a:cubicBezTo>
                  <a:cubicBezTo>
                    <a:pt x="497591" y="4880636"/>
                    <a:pt x="529230" y="4929015"/>
                    <a:pt x="561862" y="4976826"/>
                  </a:cubicBezTo>
                  <a:cubicBezTo>
                    <a:pt x="627975" y="5072166"/>
                    <a:pt x="701466" y="5164668"/>
                    <a:pt x="777511" y="5257597"/>
                  </a:cubicBezTo>
                  <a:cubicBezTo>
                    <a:pt x="853556" y="5350524"/>
                    <a:pt x="933574" y="5443594"/>
                    <a:pt x="1010895" y="5540494"/>
                  </a:cubicBezTo>
                  <a:cubicBezTo>
                    <a:pt x="1049957" y="5588732"/>
                    <a:pt x="1088642" y="5637963"/>
                    <a:pt x="1126948" y="5688186"/>
                  </a:cubicBezTo>
                  <a:lnTo>
                    <a:pt x="1182706" y="5760543"/>
                  </a:lnTo>
                  <a:cubicBezTo>
                    <a:pt x="1201007" y="5783669"/>
                    <a:pt x="1218458" y="5807503"/>
                    <a:pt x="1237327" y="5830060"/>
                  </a:cubicBezTo>
                  <a:cubicBezTo>
                    <a:pt x="1383714" y="6009916"/>
                    <a:pt x="1540413" y="6181116"/>
                    <a:pt x="1706649" y="6342797"/>
                  </a:cubicBezTo>
                  <a:cubicBezTo>
                    <a:pt x="1788084" y="6422531"/>
                    <a:pt x="1871265" y="6499427"/>
                    <a:pt x="1956207" y="6573484"/>
                  </a:cubicBezTo>
                  <a:cubicBezTo>
                    <a:pt x="2041332" y="6647402"/>
                    <a:pt x="2127733" y="6718907"/>
                    <a:pt x="2217681" y="6786297"/>
                  </a:cubicBezTo>
                  <a:lnTo>
                    <a:pt x="2260820" y="6817170"/>
                  </a:lnTo>
                  <a:lnTo>
                    <a:pt x="1429497" y="6817170"/>
                  </a:lnTo>
                  <a:lnTo>
                    <a:pt x="1327275" y="6713800"/>
                  </a:lnTo>
                  <a:cubicBezTo>
                    <a:pt x="1239186" y="6618984"/>
                    <a:pt x="1156797" y="6519019"/>
                    <a:pt x="1080556" y="6414443"/>
                  </a:cubicBezTo>
                  <a:cubicBezTo>
                    <a:pt x="1004653" y="6310734"/>
                    <a:pt x="932439" y="6205177"/>
                    <a:pt x="865189" y="6097496"/>
                  </a:cubicBezTo>
                  <a:cubicBezTo>
                    <a:pt x="847881" y="6070823"/>
                    <a:pt x="831565" y="6043725"/>
                    <a:pt x="814823" y="6016911"/>
                  </a:cubicBezTo>
                  <a:lnTo>
                    <a:pt x="766729" y="5938453"/>
                  </a:lnTo>
                  <a:cubicBezTo>
                    <a:pt x="735941" y="5887947"/>
                    <a:pt x="703878" y="5837581"/>
                    <a:pt x="671672" y="5786648"/>
                  </a:cubicBezTo>
                  <a:lnTo>
                    <a:pt x="474608" y="5474664"/>
                  </a:lnTo>
                  <a:cubicBezTo>
                    <a:pt x="408778" y="5368968"/>
                    <a:pt x="343516" y="5260008"/>
                    <a:pt x="282652" y="5146508"/>
                  </a:cubicBezTo>
                  <a:cubicBezTo>
                    <a:pt x="252290" y="5089759"/>
                    <a:pt x="223065" y="5032015"/>
                    <a:pt x="196108" y="4972712"/>
                  </a:cubicBezTo>
                  <a:cubicBezTo>
                    <a:pt x="169152" y="4913408"/>
                    <a:pt x="144607" y="4853111"/>
                    <a:pt x="122474" y="4791821"/>
                  </a:cubicBezTo>
                  <a:cubicBezTo>
                    <a:pt x="100342" y="4730532"/>
                    <a:pt x="81757" y="4666830"/>
                    <a:pt x="65724" y="4603129"/>
                  </a:cubicBezTo>
                  <a:cubicBezTo>
                    <a:pt x="58205" y="4571064"/>
                    <a:pt x="50828" y="4539143"/>
                    <a:pt x="44727" y="4506937"/>
                  </a:cubicBezTo>
                  <a:lnTo>
                    <a:pt x="35505" y="4458699"/>
                  </a:lnTo>
                  <a:lnTo>
                    <a:pt x="27845" y="4410320"/>
                  </a:lnTo>
                  <a:cubicBezTo>
                    <a:pt x="8635" y="4281881"/>
                    <a:pt x="-661" y="4152150"/>
                    <a:pt x="37" y="4022292"/>
                  </a:cubicBezTo>
                  <a:cubicBezTo>
                    <a:pt x="712" y="3768592"/>
                    <a:pt x="27094" y="3515615"/>
                    <a:pt x="78777" y="3267236"/>
                  </a:cubicBezTo>
                  <a:cubicBezTo>
                    <a:pt x="130048" y="3017876"/>
                    <a:pt x="209439" y="2775142"/>
                    <a:pt x="315424" y="2543673"/>
                  </a:cubicBezTo>
                  <a:cubicBezTo>
                    <a:pt x="528236" y="2081161"/>
                    <a:pt x="838234" y="1667312"/>
                    <a:pt x="1202710" y="1314895"/>
                  </a:cubicBezTo>
                  <a:cubicBezTo>
                    <a:pt x="1385514" y="1138814"/>
                    <a:pt x="1582282" y="977831"/>
                    <a:pt x="1791065" y="833514"/>
                  </a:cubicBezTo>
                  <a:cubicBezTo>
                    <a:pt x="2420037" y="395614"/>
                    <a:pt x="3147288" y="119557"/>
                    <a:pt x="3908404" y="29794"/>
                  </a:cubicBezTo>
                  <a:cubicBezTo>
                    <a:pt x="4098509" y="7429"/>
                    <a:pt x="4289811" y="-2355"/>
                    <a:pt x="4481066" y="478"/>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65" name="Freeform: Shape 6164">
              <a:extLst>
                <a:ext uri="{FF2B5EF4-FFF2-40B4-BE49-F238E27FC236}">
                  <a16:creationId xmlns:a16="http://schemas.microsoft.com/office/drawing/2014/main" id="{FBB8E8B8-1900-4326-8858-F375F5D8A0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63721" y="81632"/>
              <a:ext cx="6025971" cy="6776368"/>
            </a:xfrm>
            <a:custGeom>
              <a:avLst/>
              <a:gdLst>
                <a:gd name="connsiteX0" fmla="*/ 6025971 w 6025971"/>
                <a:gd name="connsiteY0" fmla="*/ 5825635 h 6797829"/>
                <a:gd name="connsiteX1" fmla="*/ 6025971 w 6025971"/>
                <a:gd name="connsiteY1" fmla="*/ 6723285 h 6797829"/>
                <a:gd name="connsiteX2" fmla="*/ 5929386 w 6025971"/>
                <a:gd name="connsiteY2" fmla="*/ 6797829 h 6797829"/>
                <a:gd name="connsiteX3" fmla="*/ 4560411 w 6025971"/>
                <a:gd name="connsiteY3" fmla="*/ 6797829 h 6797829"/>
                <a:gd name="connsiteX4" fmla="*/ 4597731 w 6025971"/>
                <a:gd name="connsiteY4" fmla="*/ 6785305 h 6797829"/>
                <a:gd name="connsiteX5" fmla="*/ 5736707 w 6025971"/>
                <a:gd name="connsiteY5" fmla="*/ 6050108 h 6797829"/>
                <a:gd name="connsiteX6" fmla="*/ 5960301 w 6025971"/>
                <a:gd name="connsiteY6" fmla="*/ 5876738 h 6797829"/>
                <a:gd name="connsiteX7" fmla="*/ 4493599 w 6025971"/>
                <a:gd name="connsiteY7" fmla="*/ 0 h 6797829"/>
                <a:gd name="connsiteX8" fmla="*/ 5981837 w 6025971"/>
                <a:gd name="connsiteY8" fmla="*/ 314220 h 6797829"/>
                <a:gd name="connsiteX9" fmla="*/ 6025971 w 6025971"/>
                <a:gd name="connsiteY9" fmla="*/ 336254 h 6797829"/>
                <a:gd name="connsiteX10" fmla="*/ 6025971 w 6025971"/>
                <a:gd name="connsiteY10" fmla="*/ 1157325 h 6797829"/>
                <a:gd name="connsiteX11" fmla="*/ 5925889 w 6025971"/>
                <a:gd name="connsiteY11" fmla="*/ 1088522 h 6797829"/>
                <a:gd name="connsiteX12" fmla="*/ 5682227 w 6025971"/>
                <a:gd name="connsiteY12" fmla="*/ 957939 h 6797829"/>
                <a:gd name="connsiteX13" fmla="*/ 4493032 w 6025971"/>
                <a:gd name="connsiteY13" fmla="*/ 709658 h 6797829"/>
                <a:gd name="connsiteX14" fmla="*/ 3104646 w 6025971"/>
                <a:gd name="connsiteY14" fmla="*/ 976666 h 6797829"/>
                <a:gd name="connsiteX15" fmla="*/ 1871612 w 6025971"/>
                <a:gd name="connsiteY15" fmla="*/ 1710017 h 6797829"/>
                <a:gd name="connsiteX16" fmla="*/ 1018661 w 6025971"/>
                <a:gd name="connsiteY16" fmla="*/ 2767694 h 6797829"/>
                <a:gd name="connsiteX17" fmla="*/ 709374 w 6025971"/>
                <a:gd name="connsiteY17" fmla="*/ 3998599 h 6797829"/>
                <a:gd name="connsiteX18" fmla="*/ 1221258 w 6025971"/>
                <a:gd name="connsiteY18" fmla="*/ 5141684 h 6797829"/>
                <a:gd name="connsiteX19" fmla="*/ 1479187 w 6025971"/>
                <a:gd name="connsiteY19" fmla="*/ 5504459 h 6797829"/>
                <a:gd name="connsiteX20" fmla="*/ 3021272 w 6025971"/>
                <a:gd name="connsiteY20" fmla="*/ 6793670 h 6797829"/>
                <a:gd name="connsiteX21" fmla="*/ 3035805 w 6025971"/>
                <a:gd name="connsiteY21" fmla="*/ 6797829 h 6797829"/>
                <a:gd name="connsiteX22" fmla="*/ 1656512 w 6025971"/>
                <a:gd name="connsiteY22" fmla="*/ 6797829 h 6797829"/>
                <a:gd name="connsiteX23" fmla="*/ 1630254 w 6025971"/>
                <a:gd name="connsiteY23" fmla="*/ 6775222 h 6797829"/>
                <a:gd name="connsiteX24" fmla="*/ 892250 w 6025971"/>
                <a:gd name="connsiteY24" fmla="*/ 5902700 h 6797829"/>
                <a:gd name="connsiteX25" fmla="*/ 0 w 6025971"/>
                <a:gd name="connsiteY25" fmla="*/ 3998599 h 6797829"/>
                <a:gd name="connsiteX26" fmla="*/ 4493032 w 6025971"/>
                <a:gd name="connsiteY26" fmla="*/ 285 h 6797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025971" h="6797829">
                  <a:moveTo>
                    <a:pt x="6025971" y="5825635"/>
                  </a:moveTo>
                  <a:lnTo>
                    <a:pt x="6025971" y="6723285"/>
                  </a:lnTo>
                  <a:lnTo>
                    <a:pt x="5929386" y="6797829"/>
                  </a:lnTo>
                  <a:lnTo>
                    <a:pt x="4560411" y="6797829"/>
                  </a:lnTo>
                  <a:lnTo>
                    <a:pt x="4597731" y="6785305"/>
                  </a:lnTo>
                  <a:cubicBezTo>
                    <a:pt x="4964953" y="6637825"/>
                    <a:pt x="5315251" y="6379435"/>
                    <a:pt x="5736707" y="6050108"/>
                  </a:cubicBezTo>
                  <a:cubicBezTo>
                    <a:pt x="5812043" y="5991230"/>
                    <a:pt x="5887377" y="5933488"/>
                    <a:pt x="5960301" y="5876738"/>
                  </a:cubicBezTo>
                  <a:close/>
                  <a:moveTo>
                    <a:pt x="4493599" y="0"/>
                  </a:moveTo>
                  <a:cubicBezTo>
                    <a:pt x="5048011" y="0"/>
                    <a:pt x="5546284" y="111886"/>
                    <a:pt x="5981837" y="314220"/>
                  </a:cubicBezTo>
                  <a:lnTo>
                    <a:pt x="6025971" y="336254"/>
                  </a:lnTo>
                  <a:lnTo>
                    <a:pt x="6025971" y="1157325"/>
                  </a:lnTo>
                  <a:lnTo>
                    <a:pt x="5925889" y="1088522"/>
                  </a:lnTo>
                  <a:cubicBezTo>
                    <a:pt x="5847314" y="1040649"/>
                    <a:pt x="5765982" y="997036"/>
                    <a:pt x="5682227" y="957939"/>
                  </a:cubicBezTo>
                  <a:cubicBezTo>
                    <a:pt x="5327823" y="793222"/>
                    <a:pt x="4927595" y="709658"/>
                    <a:pt x="4493032" y="709658"/>
                  </a:cubicBezTo>
                  <a:cubicBezTo>
                    <a:pt x="4031940" y="709658"/>
                    <a:pt x="3564888" y="799465"/>
                    <a:pt x="3104646" y="976666"/>
                  </a:cubicBezTo>
                  <a:cubicBezTo>
                    <a:pt x="2655243" y="1149867"/>
                    <a:pt x="2238358" y="1397822"/>
                    <a:pt x="1871612" y="1710017"/>
                  </a:cubicBezTo>
                  <a:cubicBezTo>
                    <a:pt x="1506427" y="2022852"/>
                    <a:pt x="1219414" y="2378815"/>
                    <a:pt x="1018661" y="2767694"/>
                  </a:cubicBezTo>
                  <a:cubicBezTo>
                    <a:pt x="813368" y="3165227"/>
                    <a:pt x="709374" y="3579358"/>
                    <a:pt x="709374" y="3998599"/>
                  </a:cubicBezTo>
                  <a:cubicBezTo>
                    <a:pt x="709374" y="4421103"/>
                    <a:pt x="875510" y="4667680"/>
                    <a:pt x="1221258" y="5141684"/>
                  </a:cubicBezTo>
                  <a:cubicBezTo>
                    <a:pt x="1304681" y="5256035"/>
                    <a:pt x="1390941" y="5374217"/>
                    <a:pt x="1479187" y="5504459"/>
                  </a:cubicBezTo>
                  <a:cubicBezTo>
                    <a:pt x="1942790" y="6187719"/>
                    <a:pt x="2430063" y="6601673"/>
                    <a:pt x="3021272" y="6793670"/>
                  </a:cubicBezTo>
                  <a:lnTo>
                    <a:pt x="3035805" y="6797829"/>
                  </a:lnTo>
                  <a:lnTo>
                    <a:pt x="1656512" y="6797829"/>
                  </a:lnTo>
                  <a:lnTo>
                    <a:pt x="1630254" y="6775222"/>
                  </a:lnTo>
                  <a:cubicBezTo>
                    <a:pt x="1360562" y="6528765"/>
                    <a:pt x="1117699" y="6235219"/>
                    <a:pt x="892250" y="5902700"/>
                  </a:cubicBezTo>
                  <a:cubicBezTo>
                    <a:pt x="459249" y="5264548"/>
                    <a:pt x="0" y="4826722"/>
                    <a:pt x="0" y="3998599"/>
                  </a:cubicBezTo>
                  <a:cubicBezTo>
                    <a:pt x="0" y="1790460"/>
                    <a:pt x="2262336" y="285"/>
                    <a:pt x="4493032" y="2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Espace réservé de la date 7"/>
          <p:cNvSpPr>
            <a:spLocks noGrp="1"/>
          </p:cNvSpPr>
          <p:nvPr>
            <p:ph type="dt" sz="half" idx="10"/>
          </p:nvPr>
        </p:nvSpPr>
        <p:spPr>
          <a:xfrm>
            <a:off x="804672" y="6356350"/>
            <a:ext cx="2743200" cy="365125"/>
          </a:xfrm>
        </p:spPr>
        <p:txBody>
          <a:bodyPr>
            <a:normAutofit/>
          </a:bodyPr>
          <a:lstStyle/>
          <a:p>
            <a:pPr>
              <a:spcAft>
                <a:spcPts val="600"/>
              </a:spcAft>
              <a:defRPr/>
            </a:pPr>
            <a:r>
              <a:rPr lang="fr-FR" sz="1100" dirty="0"/>
              <a:t>JEE 2</a:t>
            </a:r>
            <a:endParaRPr lang="fr-BE" sz="1100" dirty="0"/>
          </a:p>
        </p:txBody>
      </p:sp>
      <p:sp>
        <p:nvSpPr>
          <p:cNvPr id="9" name="Espace réservé du numéro de diapositive 8"/>
          <p:cNvSpPr>
            <a:spLocks noGrp="1"/>
          </p:cNvSpPr>
          <p:nvPr>
            <p:ph type="sldNum" sz="quarter" idx="12"/>
          </p:nvPr>
        </p:nvSpPr>
        <p:spPr>
          <a:xfrm>
            <a:off x="8610600" y="6356350"/>
            <a:ext cx="2743200" cy="365125"/>
          </a:xfrm>
        </p:spPr>
        <p:txBody>
          <a:bodyPr>
            <a:normAutofit/>
          </a:bodyPr>
          <a:lstStyle/>
          <a:p>
            <a:pPr>
              <a:spcAft>
                <a:spcPts val="600"/>
              </a:spcAft>
              <a:defRPr/>
            </a:pPr>
            <a:fld id="{3FFAE7D8-967E-4326-83BA-C5FC97992480}" type="slidenum">
              <a:rPr lang="fr-BE" smtClean="0"/>
              <a:pPr>
                <a:spcAft>
                  <a:spcPts val="600"/>
                </a:spcAft>
                <a:defRPr/>
              </a:pPr>
              <a:t>3</a:t>
            </a:fld>
            <a:endParaRPr lang="fr-BE"/>
          </a:p>
        </p:txBody>
      </p:sp>
      <p:sp>
        <p:nvSpPr>
          <p:cNvPr id="6" name="Titre 1">
            <a:extLst>
              <a:ext uri="{FF2B5EF4-FFF2-40B4-BE49-F238E27FC236}">
                <a16:creationId xmlns:a16="http://schemas.microsoft.com/office/drawing/2014/main" id="{CB2990F2-4FBC-1200-11FB-2F3F35FB3C3C}"/>
              </a:ext>
            </a:extLst>
          </p:cNvPr>
          <p:cNvSpPr txBox="1">
            <a:spLocks/>
          </p:cNvSpPr>
          <p:nvPr/>
        </p:nvSpPr>
        <p:spPr>
          <a:xfrm>
            <a:off x="2161929" y="82093"/>
            <a:ext cx="5011473" cy="931282"/>
          </a:xfrm>
          <a:prstGeom prst="rect">
            <a:avLst/>
          </a:prstGeom>
        </p:spPr>
        <p:txBody>
          <a:bodyPr vert="horz" lIns="91440" tIns="45720" rIns="91440" bIns="45720" rtlCol="0" anchor="ctr">
            <a:normAutofit/>
          </a:bodyPr>
          <a:lstStyle>
            <a:lvl1pPr defTabSz="914400">
              <a:lnSpc>
                <a:spcPct val="90000"/>
              </a:lnSpc>
              <a:spcBef>
                <a:spcPct val="0"/>
              </a:spcBef>
              <a:buNone/>
              <a:defRPr sz="3200" b="1">
                <a:solidFill>
                  <a:schemeClr val="tx2"/>
                </a:solidFill>
                <a:latin typeface="+mj-lt"/>
                <a:ea typeface="+mj-ea"/>
                <a:cs typeface="+mj-cs"/>
              </a:defRPr>
            </a:lvl1pPr>
          </a:lstStyle>
          <a:p>
            <a:r>
              <a:rPr lang="en-US" dirty="0"/>
              <a:t>Architecture Spring Cloud</a:t>
            </a:r>
          </a:p>
        </p:txBody>
      </p:sp>
      <p:pic>
        <p:nvPicPr>
          <p:cNvPr id="14" name="Image 13">
            <a:extLst>
              <a:ext uri="{FF2B5EF4-FFF2-40B4-BE49-F238E27FC236}">
                <a16:creationId xmlns:a16="http://schemas.microsoft.com/office/drawing/2014/main" id="{8293F0BC-8CC8-38EB-6141-B09931B62599}"/>
              </a:ext>
            </a:extLst>
          </p:cNvPr>
          <p:cNvPicPr>
            <a:picLocks noChangeAspect="1"/>
          </p:cNvPicPr>
          <p:nvPr/>
        </p:nvPicPr>
        <p:blipFill>
          <a:blip r:embed="rId3"/>
          <a:stretch>
            <a:fillRect/>
          </a:stretch>
        </p:blipFill>
        <p:spPr>
          <a:xfrm>
            <a:off x="3302571" y="1252998"/>
            <a:ext cx="8388640" cy="4886325"/>
          </a:xfrm>
          <a:prstGeom prst="rect">
            <a:avLst/>
          </a:prstGeom>
        </p:spPr>
      </p:pic>
      <p:sp>
        <p:nvSpPr>
          <p:cNvPr id="15" name="Organigramme : Alternative 14">
            <a:extLst>
              <a:ext uri="{FF2B5EF4-FFF2-40B4-BE49-F238E27FC236}">
                <a16:creationId xmlns:a16="http://schemas.microsoft.com/office/drawing/2014/main" id="{E8CBE872-338B-863C-5D5D-7223E9CB9A00}"/>
              </a:ext>
            </a:extLst>
          </p:cNvPr>
          <p:cNvSpPr/>
          <p:nvPr/>
        </p:nvSpPr>
        <p:spPr>
          <a:xfrm>
            <a:off x="641874" y="1436869"/>
            <a:ext cx="1858297" cy="1063487"/>
          </a:xfrm>
          <a:prstGeom prst="flowChartAlternateProcess">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chemeClr val="tx1"/>
                </a:solidFill>
              </a:rPr>
              <a:t>SPRING</a:t>
            </a:r>
            <a:r>
              <a:rPr lang="fr-FR" dirty="0"/>
              <a:t> </a:t>
            </a:r>
            <a:r>
              <a:rPr lang="fr-FR" dirty="0">
                <a:solidFill>
                  <a:schemeClr val="tx1"/>
                </a:solidFill>
              </a:rPr>
              <a:t>CLOUD</a:t>
            </a:r>
          </a:p>
        </p:txBody>
      </p:sp>
      <p:cxnSp>
        <p:nvCxnSpPr>
          <p:cNvPr id="17" name="Connecteur droit 16">
            <a:extLst>
              <a:ext uri="{FF2B5EF4-FFF2-40B4-BE49-F238E27FC236}">
                <a16:creationId xmlns:a16="http://schemas.microsoft.com/office/drawing/2014/main" id="{BBB52BCC-6033-51D5-3307-0FC313E4E0D3}"/>
              </a:ext>
            </a:extLst>
          </p:cNvPr>
          <p:cNvCxnSpPr>
            <a:cxnSpLocks/>
            <a:stCxn id="15" idx="3"/>
          </p:cNvCxnSpPr>
          <p:nvPr/>
        </p:nvCxnSpPr>
        <p:spPr>
          <a:xfrm>
            <a:off x="2500171" y="1968613"/>
            <a:ext cx="3931109" cy="11941"/>
          </a:xfrm>
          <a:prstGeom prst="line">
            <a:avLst/>
          </a:prstGeom>
        </p:spPr>
        <p:style>
          <a:lnRef idx="3">
            <a:schemeClr val="accent6"/>
          </a:lnRef>
          <a:fillRef idx="0">
            <a:schemeClr val="accent6"/>
          </a:fillRef>
          <a:effectRef idx="2">
            <a:schemeClr val="accent6"/>
          </a:effectRef>
          <a:fontRef idx="minor">
            <a:schemeClr val="tx1"/>
          </a:fontRef>
        </p:style>
      </p:cxnSp>
      <p:cxnSp>
        <p:nvCxnSpPr>
          <p:cNvPr id="31" name="Connecteur : en angle 30">
            <a:extLst>
              <a:ext uri="{FF2B5EF4-FFF2-40B4-BE49-F238E27FC236}">
                <a16:creationId xmlns:a16="http://schemas.microsoft.com/office/drawing/2014/main" id="{09244E58-FA29-8862-25C7-8407DD7DB9DC}"/>
              </a:ext>
            </a:extLst>
          </p:cNvPr>
          <p:cNvCxnSpPr>
            <a:cxnSpLocks/>
            <a:stCxn id="15" idx="3"/>
          </p:cNvCxnSpPr>
          <p:nvPr/>
        </p:nvCxnSpPr>
        <p:spPr>
          <a:xfrm>
            <a:off x="2500171" y="1968613"/>
            <a:ext cx="3679906" cy="1530894"/>
          </a:xfrm>
          <a:prstGeom prst="bentConnector3">
            <a:avLst>
              <a:gd name="adj1" fmla="val 99697"/>
            </a:avLst>
          </a:prstGeom>
        </p:spPr>
        <p:style>
          <a:lnRef idx="3">
            <a:schemeClr val="accent6"/>
          </a:lnRef>
          <a:fillRef idx="0">
            <a:schemeClr val="accent6"/>
          </a:fillRef>
          <a:effectRef idx="2">
            <a:schemeClr val="accent6"/>
          </a:effectRef>
          <a:fontRef idx="minor">
            <a:schemeClr val="tx1"/>
          </a:fontRef>
        </p:style>
      </p:cxnSp>
      <p:cxnSp>
        <p:nvCxnSpPr>
          <p:cNvPr id="6151" name="Connecteur : en angle 6150">
            <a:extLst>
              <a:ext uri="{FF2B5EF4-FFF2-40B4-BE49-F238E27FC236}">
                <a16:creationId xmlns:a16="http://schemas.microsoft.com/office/drawing/2014/main" id="{02FCD831-D2F5-8E18-FD43-7A2482DBEC82}"/>
              </a:ext>
            </a:extLst>
          </p:cNvPr>
          <p:cNvCxnSpPr>
            <a:cxnSpLocks/>
            <a:stCxn id="15" idx="3"/>
          </p:cNvCxnSpPr>
          <p:nvPr/>
        </p:nvCxnSpPr>
        <p:spPr>
          <a:xfrm>
            <a:off x="2500171" y="1968613"/>
            <a:ext cx="3983584" cy="3334572"/>
          </a:xfrm>
          <a:prstGeom prst="bentConnector3">
            <a:avLst>
              <a:gd name="adj1" fmla="val 9703"/>
            </a:avLst>
          </a:prstGeom>
        </p:spPr>
        <p:style>
          <a:lnRef idx="3">
            <a:schemeClr val="accent6"/>
          </a:lnRef>
          <a:fillRef idx="0">
            <a:schemeClr val="accent6"/>
          </a:fillRef>
          <a:effectRef idx="2">
            <a:schemeClr val="accent6"/>
          </a:effectRef>
          <a:fontRef idx="minor">
            <a:schemeClr val="tx1"/>
          </a:fontRef>
        </p:style>
      </p:cxnSp>
      <p:cxnSp>
        <p:nvCxnSpPr>
          <p:cNvPr id="6166" name="Connecteur : en angle 6165">
            <a:extLst>
              <a:ext uri="{FF2B5EF4-FFF2-40B4-BE49-F238E27FC236}">
                <a16:creationId xmlns:a16="http://schemas.microsoft.com/office/drawing/2014/main" id="{FB83290B-FFDB-ADFF-1286-B8C7ABC2979C}"/>
              </a:ext>
            </a:extLst>
          </p:cNvPr>
          <p:cNvCxnSpPr>
            <a:cxnSpLocks/>
            <a:stCxn id="15" idx="3"/>
          </p:cNvCxnSpPr>
          <p:nvPr/>
        </p:nvCxnSpPr>
        <p:spPr>
          <a:xfrm flipV="1">
            <a:off x="2500171" y="812842"/>
            <a:ext cx="8125915" cy="1155771"/>
          </a:xfrm>
          <a:prstGeom prst="bentConnector3">
            <a:avLst>
              <a:gd name="adj1" fmla="val 4739"/>
            </a:avLst>
          </a:prstGeom>
        </p:spPr>
        <p:style>
          <a:lnRef idx="3">
            <a:schemeClr val="accent6"/>
          </a:lnRef>
          <a:fillRef idx="0">
            <a:schemeClr val="accent6"/>
          </a:fillRef>
          <a:effectRef idx="2">
            <a:schemeClr val="accent6"/>
          </a:effectRef>
          <a:fontRef idx="minor">
            <a:schemeClr val="tx1"/>
          </a:fontRef>
        </p:style>
      </p:cxnSp>
      <p:cxnSp>
        <p:nvCxnSpPr>
          <p:cNvPr id="6177" name="Connecteur droit 6176">
            <a:extLst>
              <a:ext uri="{FF2B5EF4-FFF2-40B4-BE49-F238E27FC236}">
                <a16:creationId xmlns:a16="http://schemas.microsoft.com/office/drawing/2014/main" id="{6C162AA0-0542-5686-6308-FFC4BAD95C3A}"/>
              </a:ext>
            </a:extLst>
          </p:cNvPr>
          <p:cNvCxnSpPr>
            <a:cxnSpLocks/>
          </p:cNvCxnSpPr>
          <p:nvPr/>
        </p:nvCxnSpPr>
        <p:spPr>
          <a:xfrm>
            <a:off x="10636883" y="812842"/>
            <a:ext cx="0" cy="741973"/>
          </a:xfrm>
          <a:prstGeom prst="line">
            <a:avLst/>
          </a:prstGeom>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1145615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7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16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15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14">
            <a:extLst>
              <a:ext uri="{FF2B5EF4-FFF2-40B4-BE49-F238E27FC236}">
                <a16:creationId xmlns:a16="http://schemas.microsoft.com/office/drawing/2014/main" id="{D038248A-211C-4EEC-8401-C761B929FB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16">
            <a:extLst>
              <a:ext uri="{FF2B5EF4-FFF2-40B4-BE49-F238E27FC236}">
                <a16:creationId xmlns:a16="http://schemas.microsoft.com/office/drawing/2014/main" id="{C30A849F-66D9-40C8-BEC8-35AFF8F456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32" name="Group 18">
            <a:extLst>
              <a:ext uri="{FF2B5EF4-FFF2-40B4-BE49-F238E27FC236}">
                <a16:creationId xmlns:a16="http://schemas.microsoft.com/office/drawing/2014/main" id="{04542298-A2B1-480F-A11C-A40EDD19B85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289890" y="0"/>
            <a:ext cx="3902110" cy="2382977"/>
            <a:chOff x="6867015" y="-1"/>
            <a:chExt cx="5324985" cy="3251912"/>
          </a:xfrm>
          <a:solidFill>
            <a:schemeClr val="accent5">
              <a:alpha val="10000"/>
            </a:schemeClr>
          </a:solidFill>
        </p:grpSpPr>
        <p:sp>
          <p:nvSpPr>
            <p:cNvPr id="33" name="Freeform: Shape 19">
              <a:extLst>
                <a:ext uri="{FF2B5EF4-FFF2-40B4-BE49-F238E27FC236}">
                  <a16:creationId xmlns:a16="http://schemas.microsoft.com/office/drawing/2014/main" id="{74AEB45E-B965-46A0-8557-C646B5011B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eform: Shape 20">
              <a:extLst>
                <a:ext uri="{FF2B5EF4-FFF2-40B4-BE49-F238E27FC236}">
                  <a16:creationId xmlns:a16="http://schemas.microsoft.com/office/drawing/2014/main" id="{921A22C7-11AD-44B0-9BF7-6E3A458215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Shape 21">
              <a:extLst>
                <a:ext uri="{FF2B5EF4-FFF2-40B4-BE49-F238E27FC236}">
                  <a16:creationId xmlns:a16="http://schemas.microsoft.com/office/drawing/2014/main" id="{87049D82-B7F3-4192-8337-4BDB16955E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Shape 22">
              <a:extLst>
                <a:ext uri="{FF2B5EF4-FFF2-40B4-BE49-F238E27FC236}">
                  <a16:creationId xmlns:a16="http://schemas.microsoft.com/office/drawing/2014/main" id="{24A7FAD9-577C-4D2E-A3B5-C6D0A39D47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ZoneTexte 2">
            <a:extLst>
              <a:ext uri="{FF2B5EF4-FFF2-40B4-BE49-F238E27FC236}">
                <a16:creationId xmlns:a16="http://schemas.microsoft.com/office/drawing/2014/main" id="{5F1A995F-DE47-2ECD-D4C9-E70B2955342B}"/>
              </a:ext>
            </a:extLst>
          </p:cNvPr>
          <p:cNvSpPr txBox="1"/>
          <p:nvPr/>
        </p:nvSpPr>
        <p:spPr>
          <a:xfrm>
            <a:off x="553157" y="1055402"/>
            <a:ext cx="5091288" cy="423442"/>
          </a:xfrm>
          <a:prstGeom prst="rect">
            <a:avLst/>
          </a:prstGeom>
        </p:spPr>
        <p:txBody>
          <a:bodyPr vert="horz" lIns="91440" tIns="45720" rIns="91440" bIns="45720" rtlCol="0">
            <a:normAutofit/>
          </a:bodyPr>
          <a:lstStyle/>
          <a:p>
            <a:pPr indent="-228600" defTabSz="914400">
              <a:lnSpc>
                <a:spcPct val="90000"/>
              </a:lnSpc>
              <a:spcAft>
                <a:spcPts val="600"/>
              </a:spcAft>
              <a:buFont typeface="Arial" panose="020B0604020202020204" pitchFamily="34" charset="0"/>
              <a:buChar char="•"/>
            </a:pPr>
            <a:r>
              <a:rPr lang="fr-FR" sz="1600" b="0" i="0" u="none" strike="noStrike" baseline="0" dirty="0">
                <a:solidFill>
                  <a:schemeClr val="tx2"/>
                </a:solidFill>
              </a:rPr>
              <a:t>La Classe principale </a:t>
            </a:r>
            <a:r>
              <a:rPr lang="fr-FR" sz="1600" b="0" i="0" u="none" strike="noStrike" baseline="0" dirty="0" err="1">
                <a:solidFill>
                  <a:schemeClr val="tx2"/>
                </a:solidFill>
              </a:rPr>
              <a:t>EurekaserverApplication</a:t>
            </a:r>
            <a:r>
              <a:rPr lang="fr-FR" sz="1600" b="0" i="0" u="none" strike="noStrike" baseline="0" dirty="0">
                <a:solidFill>
                  <a:schemeClr val="tx2"/>
                </a:solidFill>
              </a:rPr>
              <a:t> </a:t>
            </a:r>
          </a:p>
          <a:p>
            <a:pPr marL="285750" indent="-228600" defTabSz="914400">
              <a:lnSpc>
                <a:spcPct val="90000"/>
              </a:lnSpc>
              <a:spcAft>
                <a:spcPts val="600"/>
              </a:spcAft>
              <a:buFont typeface="Arial" panose="020B0604020202020204" pitchFamily="34" charset="0"/>
              <a:buChar char="•"/>
            </a:pPr>
            <a:endParaRPr lang="fr-FR" sz="1600" b="0" i="0" u="none" strike="noStrike" baseline="0" dirty="0">
              <a:solidFill>
                <a:schemeClr val="tx2"/>
              </a:solidFill>
            </a:endParaRPr>
          </a:p>
          <a:p>
            <a:pPr marL="285750" indent="-228600" defTabSz="914400">
              <a:lnSpc>
                <a:spcPct val="90000"/>
              </a:lnSpc>
              <a:spcAft>
                <a:spcPts val="600"/>
              </a:spcAft>
              <a:buFont typeface="Arial" panose="020B0604020202020204" pitchFamily="34" charset="0"/>
              <a:buChar char="•"/>
            </a:pPr>
            <a:endParaRPr lang="fr-FR" sz="1600" dirty="0">
              <a:solidFill>
                <a:schemeClr val="tx2"/>
              </a:solidFill>
            </a:endParaRPr>
          </a:p>
          <a:p>
            <a:pPr marL="285750" indent="-228600" defTabSz="914400">
              <a:lnSpc>
                <a:spcPct val="90000"/>
              </a:lnSpc>
              <a:spcAft>
                <a:spcPts val="600"/>
              </a:spcAft>
              <a:buFont typeface="Arial" panose="020B0604020202020204" pitchFamily="34" charset="0"/>
              <a:buChar char="•"/>
            </a:pPr>
            <a:endParaRPr lang="fr-FR" sz="1600" b="0" i="0" u="none" strike="noStrike" baseline="0" dirty="0">
              <a:solidFill>
                <a:schemeClr val="tx2"/>
              </a:solidFill>
            </a:endParaRPr>
          </a:p>
          <a:p>
            <a:pPr marL="285750" indent="-228600" defTabSz="914400">
              <a:lnSpc>
                <a:spcPct val="90000"/>
              </a:lnSpc>
              <a:spcAft>
                <a:spcPts val="600"/>
              </a:spcAft>
              <a:buFont typeface="Arial" panose="020B0604020202020204" pitchFamily="34" charset="0"/>
              <a:buChar char="•"/>
            </a:pPr>
            <a:endParaRPr lang="fr-FR" sz="1600" dirty="0">
              <a:solidFill>
                <a:schemeClr val="tx2"/>
              </a:solidFill>
            </a:endParaRPr>
          </a:p>
          <a:p>
            <a:pPr marL="285750" indent="-228600" defTabSz="914400">
              <a:lnSpc>
                <a:spcPct val="90000"/>
              </a:lnSpc>
              <a:spcAft>
                <a:spcPts val="600"/>
              </a:spcAft>
              <a:buFont typeface="Arial" panose="020B0604020202020204" pitchFamily="34" charset="0"/>
              <a:buChar char="•"/>
            </a:pPr>
            <a:endParaRPr lang="fr-FR" sz="1600" b="0" i="0" u="none" strike="noStrike" baseline="0" dirty="0">
              <a:solidFill>
                <a:schemeClr val="tx2"/>
              </a:solidFill>
            </a:endParaRPr>
          </a:p>
          <a:p>
            <a:pPr marL="285750" indent="-228600" defTabSz="914400">
              <a:lnSpc>
                <a:spcPct val="90000"/>
              </a:lnSpc>
              <a:spcAft>
                <a:spcPts val="600"/>
              </a:spcAft>
              <a:buFont typeface="Arial" panose="020B0604020202020204" pitchFamily="34" charset="0"/>
              <a:buChar char="•"/>
            </a:pPr>
            <a:endParaRPr lang="fr-FR" sz="1600" dirty="0">
              <a:solidFill>
                <a:schemeClr val="tx2"/>
              </a:solidFill>
            </a:endParaRPr>
          </a:p>
        </p:txBody>
      </p:sp>
      <p:grpSp>
        <p:nvGrpSpPr>
          <p:cNvPr id="25" name="Group 24">
            <a:extLst>
              <a:ext uri="{FF2B5EF4-FFF2-40B4-BE49-F238E27FC236}">
                <a16:creationId xmlns:a16="http://schemas.microsoft.com/office/drawing/2014/main" id="{2A5C9C35-2375-49EB-B99C-17C87D42FE7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flipH="1">
            <a:off x="0" y="4682671"/>
            <a:ext cx="2898948" cy="2175328"/>
            <a:chOff x="-305" y="-1"/>
            <a:chExt cx="3832880" cy="2876136"/>
          </a:xfrm>
        </p:grpSpPr>
        <p:sp>
          <p:nvSpPr>
            <p:cNvPr id="26" name="Freeform: Shape 25">
              <a:extLst>
                <a:ext uri="{FF2B5EF4-FFF2-40B4-BE49-F238E27FC236}">
                  <a16:creationId xmlns:a16="http://schemas.microsoft.com/office/drawing/2014/main" id="{7BE7B8C5-3FC9-47E9-B555-AFCB849A41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Shape 26">
              <a:extLst>
                <a:ext uri="{FF2B5EF4-FFF2-40B4-BE49-F238E27FC236}">
                  <a16:creationId xmlns:a16="http://schemas.microsoft.com/office/drawing/2014/main" id="{615B6EFE-6DC2-4A72-AC12-BCCC3638A6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Shape 27">
              <a:extLst>
                <a:ext uri="{FF2B5EF4-FFF2-40B4-BE49-F238E27FC236}">
                  <a16:creationId xmlns:a16="http://schemas.microsoft.com/office/drawing/2014/main" id="{AE8C1B65-6799-4DD1-B262-01901DA126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Shape 28">
              <a:extLst>
                <a:ext uri="{FF2B5EF4-FFF2-40B4-BE49-F238E27FC236}">
                  <a16:creationId xmlns:a16="http://schemas.microsoft.com/office/drawing/2014/main" id="{03829674-8FAF-4E90-9FB7-C6CE17839B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re 52">
            <a:extLst>
              <a:ext uri="{FF2B5EF4-FFF2-40B4-BE49-F238E27FC236}">
                <a16:creationId xmlns:a16="http://schemas.microsoft.com/office/drawing/2014/main" id="{A9D9E095-0BDB-B987-905E-FD1B56C71162}"/>
              </a:ext>
            </a:extLst>
          </p:cNvPr>
          <p:cNvSpPr txBox="1">
            <a:spLocks/>
          </p:cNvSpPr>
          <p:nvPr/>
        </p:nvSpPr>
        <p:spPr>
          <a:xfrm>
            <a:off x="838047" y="69056"/>
            <a:ext cx="10515600" cy="865010"/>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200" b="1" dirty="0">
                <a:solidFill>
                  <a:schemeClr val="tx2"/>
                </a:solidFill>
                <a:latin typeface="+mn-lt"/>
              </a:rPr>
              <a:t>Edge Micro-Services</a:t>
            </a:r>
            <a:r>
              <a:rPr lang="en-US" sz="3200" b="1" dirty="0">
                <a:solidFill>
                  <a:schemeClr val="tx2"/>
                </a:solidFill>
              </a:rPr>
              <a:t>: </a:t>
            </a:r>
            <a:r>
              <a:rPr lang="en-US" sz="2400" b="1" dirty="0">
                <a:solidFill>
                  <a:schemeClr val="accent6">
                    <a:lumMod val="75000"/>
                  </a:schemeClr>
                </a:solidFill>
                <a:latin typeface="+mn-lt"/>
              </a:rPr>
              <a:t>development</a:t>
            </a:r>
            <a:r>
              <a:rPr lang="en-US" sz="3200" b="1" dirty="0">
                <a:solidFill>
                  <a:schemeClr val="tx2"/>
                </a:solidFill>
              </a:rPr>
              <a:t> </a:t>
            </a:r>
            <a:r>
              <a:rPr lang="fr-FR" sz="2400" b="1" dirty="0">
                <a:solidFill>
                  <a:schemeClr val="accent6">
                    <a:lumMod val="75000"/>
                  </a:schemeClr>
                </a:solidFill>
                <a:latin typeface="+mn-lt"/>
              </a:rPr>
              <a:t>Discovery Eureka server</a:t>
            </a:r>
          </a:p>
        </p:txBody>
      </p:sp>
      <p:sp>
        <p:nvSpPr>
          <p:cNvPr id="6" name="ZoneTexte 5">
            <a:extLst>
              <a:ext uri="{FF2B5EF4-FFF2-40B4-BE49-F238E27FC236}">
                <a16:creationId xmlns:a16="http://schemas.microsoft.com/office/drawing/2014/main" id="{7F50BEEF-CCBE-3082-623F-37D765D6A277}"/>
              </a:ext>
            </a:extLst>
          </p:cNvPr>
          <p:cNvSpPr txBox="1"/>
          <p:nvPr/>
        </p:nvSpPr>
        <p:spPr>
          <a:xfrm>
            <a:off x="553157" y="2206913"/>
            <a:ext cx="5091287" cy="3539430"/>
          </a:xfrm>
          <a:prstGeom prst="rect">
            <a:avLst/>
          </a:prstGeom>
          <a:noFill/>
          <a:ln>
            <a:solidFill>
              <a:schemeClr val="tx1"/>
            </a:solidFill>
          </a:ln>
        </p:spPr>
        <p:txBody>
          <a:bodyPr wrap="square">
            <a:spAutoFit/>
          </a:bodyPr>
          <a:lstStyle/>
          <a:p>
            <a:r>
              <a:rPr lang="fr-FR" sz="1400" b="0" i="0" u="none" strike="noStrike" baseline="0" dirty="0">
                <a:solidFill>
                  <a:srgbClr val="000000"/>
                </a:solidFill>
                <a:latin typeface="Calibri" panose="020F0502020204030204" pitchFamily="34" charset="0"/>
              </a:rPr>
              <a:t>package </a:t>
            </a:r>
            <a:r>
              <a:rPr lang="fr-FR" sz="1400" b="0" i="0" u="none" strike="noStrike" baseline="0" dirty="0" err="1">
                <a:solidFill>
                  <a:srgbClr val="000000"/>
                </a:solidFill>
                <a:latin typeface="Calibri" panose="020F0502020204030204" pitchFamily="34" charset="0"/>
              </a:rPr>
              <a:t>com.mcommerce.eurekaserver</a:t>
            </a:r>
            <a:r>
              <a:rPr lang="fr-FR" sz="1400" b="0" i="0" u="none" strike="noStrike" baseline="0" dirty="0">
                <a:solidFill>
                  <a:srgbClr val="000000"/>
                </a:solidFill>
                <a:latin typeface="Calibri" panose="020F0502020204030204" pitchFamily="34" charset="0"/>
              </a:rPr>
              <a:t>; </a:t>
            </a:r>
          </a:p>
          <a:p>
            <a:r>
              <a:rPr lang="fr-FR" sz="1400" b="0" i="0" u="none" strike="noStrike" baseline="0" dirty="0">
                <a:solidFill>
                  <a:srgbClr val="000000"/>
                </a:solidFill>
                <a:latin typeface="Calibri" panose="020F0502020204030204" pitchFamily="34" charset="0"/>
              </a:rPr>
              <a:t>import </a:t>
            </a:r>
            <a:r>
              <a:rPr lang="fr-FR" sz="1400" b="0" i="0" u="none" strike="noStrike" baseline="0" dirty="0" err="1">
                <a:solidFill>
                  <a:srgbClr val="000000"/>
                </a:solidFill>
                <a:latin typeface="Calibri" panose="020F0502020204030204" pitchFamily="34" charset="0"/>
              </a:rPr>
              <a:t>org.springframework.boot.SpringApplication</a:t>
            </a:r>
            <a:r>
              <a:rPr lang="fr-FR" sz="1400" b="0" i="0" u="none" strike="noStrike" baseline="0" dirty="0">
                <a:solidFill>
                  <a:srgbClr val="000000"/>
                </a:solidFill>
                <a:latin typeface="Calibri" panose="020F0502020204030204" pitchFamily="34" charset="0"/>
              </a:rPr>
              <a:t>; </a:t>
            </a:r>
          </a:p>
          <a:p>
            <a:r>
              <a:rPr lang="fr-FR" sz="1400" b="0" i="0" u="none" strike="noStrike" baseline="0" dirty="0">
                <a:solidFill>
                  <a:srgbClr val="000000"/>
                </a:solidFill>
                <a:latin typeface="Calibri" panose="020F0502020204030204" pitchFamily="34" charset="0"/>
              </a:rPr>
              <a:t>import </a:t>
            </a:r>
            <a:r>
              <a:rPr lang="fr-FR" sz="1400" b="0" i="0" u="none" strike="noStrike" baseline="0" dirty="0" err="1">
                <a:solidFill>
                  <a:srgbClr val="000000"/>
                </a:solidFill>
                <a:latin typeface="Calibri" panose="020F0502020204030204" pitchFamily="34" charset="0"/>
              </a:rPr>
              <a:t>org.springframework.boot.autoconfigure.SpringBootApplication</a:t>
            </a:r>
            <a:r>
              <a:rPr lang="fr-FR" sz="1400" b="0" i="0" u="none" strike="noStrike" baseline="0" dirty="0">
                <a:solidFill>
                  <a:srgbClr val="000000"/>
                </a:solidFill>
                <a:latin typeface="Calibri" panose="020F0502020204030204" pitchFamily="34" charset="0"/>
              </a:rPr>
              <a:t>;</a:t>
            </a:r>
          </a:p>
          <a:p>
            <a:r>
              <a:rPr lang="fr-FR" sz="1400" b="0" i="0" u="none" strike="noStrike" baseline="0" dirty="0">
                <a:solidFill>
                  <a:srgbClr val="000000"/>
                </a:solidFill>
                <a:latin typeface="Calibri" panose="020F0502020204030204" pitchFamily="34" charset="0"/>
              </a:rPr>
              <a:t> </a:t>
            </a:r>
          </a:p>
          <a:p>
            <a:r>
              <a:rPr lang="fr-FR" sz="1400" b="0" i="0" u="none" strike="noStrike" baseline="0" dirty="0">
                <a:solidFill>
                  <a:srgbClr val="000000"/>
                </a:solidFill>
                <a:latin typeface="Calibri" panose="020F0502020204030204" pitchFamily="34" charset="0"/>
              </a:rPr>
              <a:t>import org.springframework.cloud.netflix.eureka.server.EnableEurekaServer; </a:t>
            </a:r>
          </a:p>
          <a:p>
            <a:r>
              <a:rPr lang="fr-FR" sz="1400" b="1" i="0" u="none" strike="noStrike" baseline="0" dirty="0">
                <a:solidFill>
                  <a:srgbClr val="7030A0"/>
                </a:solidFill>
                <a:latin typeface="Calibri" panose="020F0502020204030204" pitchFamily="34" charset="0"/>
              </a:rPr>
              <a:t>@EnableEurekaServer </a:t>
            </a:r>
          </a:p>
          <a:p>
            <a:r>
              <a:rPr lang="fr-FR" sz="1400" b="0" i="0" u="none" strike="noStrike" baseline="0" dirty="0">
                <a:solidFill>
                  <a:srgbClr val="000000"/>
                </a:solidFill>
                <a:latin typeface="Calibri" panose="020F0502020204030204" pitchFamily="34" charset="0"/>
              </a:rPr>
              <a:t>@SpringBootApplication </a:t>
            </a:r>
          </a:p>
          <a:p>
            <a:r>
              <a:rPr lang="fr-FR" sz="1400" b="0" i="0" u="none" strike="noStrike" baseline="0" dirty="0">
                <a:solidFill>
                  <a:srgbClr val="000000"/>
                </a:solidFill>
                <a:latin typeface="Calibri" panose="020F0502020204030204" pitchFamily="34" charset="0"/>
              </a:rPr>
              <a:t>public class </a:t>
            </a:r>
            <a:r>
              <a:rPr lang="fr-FR" sz="1400" b="0" i="0" u="none" strike="noStrike" baseline="0" dirty="0" err="1">
                <a:solidFill>
                  <a:srgbClr val="000000"/>
                </a:solidFill>
                <a:latin typeface="Calibri" panose="020F0502020204030204" pitchFamily="34" charset="0"/>
              </a:rPr>
              <a:t>EurekaserverApplication</a:t>
            </a:r>
            <a:r>
              <a:rPr lang="fr-FR" sz="1400" b="0" i="0" u="none" strike="noStrike" baseline="0" dirty="0">
                <a:solidFill>
                  <a:srgbClr val="000000"/>
                </a:solidFill>
                <a:latin typeface="Calibri" panose="020F0502020204030204" pitchFamily="34" charset="0"/>
              </a:rPr>
              <a:t> { </a:t>
            </a:r>
          </a:p>
          <a:p>
            <a:r>
              <a:rPr lang="en-US" sz="1400" b="0" i="0" u="none" strike="noStrike" baseline="0" dirty="0">
                <a:solidFill>
                  <a:srgbClr val="000000"/>
                </a:solidFill>
                <a:latin typeface="Calibri" panose="020F0502020204030204" pitchFamily="34" charset="0"/>
              </a:rPr>
              <a:t>	public static void main(String[] </a:t>
            </a:r>
            <a:r>
              <a:rPr lang="en-US" sz="1400" b="0" i="0" u="none" strike="noStrike" baseline="0" dirty="0" err="1">
                <a:solidFill>
                  <a:srgbClr val="000000"/>
                </a:solidFill>
                <a:latin typeface="Calibri" panose="020F0502020204030204" pitchFamily="34" charset="0"/>
              </a:rPr>
              <a:t>args</a:t>
            </a:r>
            <a:r>
              <a:rPr lang="en-US" sz="1400" b="0" i="0" u="none" strike="noStrike" baseline="0" dirty="0">
                <a:solidFill>
                  <a:srgbClr val="000000"/>
                </a:solidFill>
                <a:latin typeface="Calibri" panose="020F0502020204030204" pitchFamily="34" charset="0"/>
              </a:rPr>
              <a:t>) { </a:t>
            </a:r>
          </a:p>
          <a:p>
            <a:r>
              <a:rPr lang="fr-FR" sz="1400" b="0" i="0" u="none" strike="noStrike" baseline="0" dirty="0">
                <a:solidFill>
                  <a:srgbClr val="000000"/>
                </a:solidFill>
                <a:latin typeface="Calibri" panose="020F0502020204030204" pitchFamily="34" charset="0"/>
              </a:rPr>
              <a:t>		</a:t>
            </a:r>
            <a:r>
              <a:rPr lang="fr-FR" sz="1400" b="0" i="0" u="none" strike="noStrike" baseline="0" dirty="0" err="1">
                <a:solidFill>
                  <a:srgbClr val="000000"/>
                </a:solidFill>
                <a:latin typeface="Calibri" panose="020F0502020204030204" pitchFamily="34" charset="0"/>
              </a:rPr>
              <a:t>SpringApplication.run</a:t>
            </a:r>
            <a:r>
              <a:rPr lang="fr-FR" sz="1400" b="0" i="0" u="none" strike="noStrike" baseline="0" dirty="0">
                <a:solidFill>
                  <a:srgbClr val="000000"/>
                </a:solidFill>
                <a:latin typeface="Calibri" panose="020F0502020204030204" pitchFamily="34" charset="0"/>
              </a:rPr>
              <a:t>(</a:t>
            </a:r>
            <a:r>
              <a:rPr lang="fr-FR" sz="1400" b="0" i="0" u="none" strike="noStrike" baseline="0" dirty="0" err="1">
                <a:solidFill>
                  <a:srgbClr val="000000"/>
                </a:solidFill>
                <a:latin typeface="Calibri" panose="020F0502020204030204" pitchFamily="34" charset="0"/>
              </a:rPr>
              <a:t>EurekaserverApplication.class</a:t>
            </a:r>
            <a:r>
              <a:rPr lang="fr-FR" sz="1400" b="0" i="0" u="none" strike="noStrike" baseline="0" dirty="0">
                <a:solidFill>
                  <a:srgbClr val="000000"/>
                </a:solidFill>
                <a:latin typeface="Calibri" panose="020F0502020204030204" pitchFamily="34" charset="0"/>
              </a:rPr>
              <a:t>, args); </a:t>
            </a:r>
          </a:p>
          <a:p>
            <a:r>
              <a:rPr lang="fr-FR" sz="1400" b="0" i="0" u="none" strike="noStrike" baseline="0" dirty="0">
                <a:solidFill>
                  <a:srgbClr val="000000"/>
                </a:solidFill>
                <a:latin typeface="Calibri" panose="020F0502020204030204" pitchFamily="34" charset="0"/>
              </a:rPr>
              <a:t>	} </a:t>
            </a:r>
          </a:p>
          <a:p>
            <a:r>
              <a:rPr lang="fr-FR" sz="1400" b="0" i="0" u="none" strike="noStrike" baseline="0" dirty="0">
                <a:solidFill>
                  <a:srgbClr val="000000"/>
                </a:solidFill>
                <a:latin typeface="Calibri" panose="020F0502020204030204" pitchFamily="34" charset="0"/>
              </a:rPr>
              <a:t>} 	</a:t>
            </a:r>
          </a:p>
        </p:txBody>
      </p:sp>
      <p:sp>
        <p:nvSpPr>
          <p:cNvPr id="8" name="ZoneTexte 7">
            <a:extLst>
              <a:ext uri="{FF2B5EF4-FFF2-40B4-BE49-F238E27FC236}">
                <a16:creationId xmlns:a16="http://schemas.microsoft.com/office/drawing/2014/main" id="{B782EBCC-F22E-6F2B-15CA-DA566561B4D5}"/>
              </a:ext>
            </a:extLst>
          </p:cNvPr>
          <p:cNvSpPr txBox="1"/>
          <p:nvPr/>
        </p:nvSpPr>
        <p:spPr>
          <a:xfrm>
            <a:off x="6553206" y="1049755"/>
            <a:ext cx="5091288" cy="666155"/>
          </a:xfrm>
          <a:prstGeom prst="rect">
            <a:avLst/>
          </a:prstGeom>
        </p:spPr>
        <p:txBody>
          <a:bodyPr vert="horz" lIns="91440" tIns="45720" rIns="91440" bIns="45720" rtlCol="0">
            <a:normAutofit fontScale="25000" lnSpcReduction="20000"/>
          </a:bodyPr>
          <a:lstStyle>
            <a:defPPr>
              <a:defRPr lang="en-US"/>
            </a:defPPr>
            <a:lvl1pPr indent="-228600" defTabSz="914400">
              <a:lnSpc>
                <a:spcPct val="90000"/>
              </a:lnSpc>
              <a:spcAft>
                <a:spcPts val="600"/>
              </a:spcAft>
              <a:buFont typeface="Arial" panose="020B0604020202020204" pitchFamily="34" charset="0"/>
              <a:buChar char="•"/>
              <a:defRPr sz="1600" b="0" i="0" u="none" strike="noStrike" baseline="0">
                <a:solidFill>
                  <a:schemeClr val="tx2"/>
                </a:solidFill>
              </a:defRPr>
            </a:lvl1pPr>
          </a:lstStyle>
          <a:p>
            <a:pPr marL="315913" indent="-315913"/>
            <a:r>
              <a:rPr lang="fr-FR" sz="6400" dirty="0"/>
              <a:t>Vérifier le bon démarrage de </a:t>
            </a:r>
            <a:r>
              <a:rPr lang="fr-FR" sz="6400" dirty="0" err="1"/>
              <a:t>EurekaServer</a:t>
            </a:r>
            <a:r>
              <a:rPr lang="fr-FR" sz="6400" dirty="0"/>
              <a:t> : </a:t>
            </a:r>
          </a:p>
          <a:p>
            <a:pPr indent="0">
              <a:buNone/>
            </a:pPr>
            <a:r>
              <a:rPr lang="fr-FR" sz="6400" dirty="0"/>
              <a:t>Ne pas oublier de démarrer Spring Cloud Config Server qui écoute sur le port 9101 </a:t>
            </a:r>
          </a:p>
          <a:p>
            <a:endParaRPr lang="fr-FR" dirty="0"/>
          </a:p>
          <a:p>
            <a:endParaRPr lang="fr-FR" dirty="0"/>
          </a:p>
          <a:p>
            <a:endParaRPr lang="fr-FR" dirty="0"/>
          </a:p>
          <a:p>
            <a:endParaRPr lang="fr-FR" dirty="0"/>
          </a:p>
          <a:p>
            <a:endParaRPr lang="fr-FR" dirty="0"/>
          </a:p>
        </p:txBody>
      </p:sp>
      <p:sp>
        <p:nvSpPr>
          <p:cNvPr id="9" name="ZoneTexte 8">
            <a:extLst>
              <a:ext uri="{FF2B5EF4-FFF2-40B4-BE49-F238E27FC236}">
                <a16:creationId xmlns:a16="http://schemas.microsoft.com/office/drawing/2014/main" id="{870602BF-44F8-3F97-56B2-9B503E7CCFA9}"/>
              </a:ext>
            </a:extLst>
          </p:cNvPr>
          <p:cNvSpPr txBox="1"/>
          <p:nvPr/>
        </p:nvSpPr>
        <p:spPr>
          <a:xfrm>
            <a:off x="6197140" y="2156107"/>
            <a:ext cx="5780371" cy="3539430"/>
          </a:xfrm>
          <a:prstGeom prst="rect">
            <a:avLst/>
          </a:prstGeom>
          <a:noFill/>
          <a:ln>
            <a:solidFill>
              <a:schemeClr val="tx1"/>
            </a:solidFill>
          </a:ln>
        </p:spPr>
        <p:txBody>
          <a:bodyPr wrap="square">
            <a:spAutoFit/>
          </a:bodyPr>
          <a:lstStyle/>
          <a:p>
            <a:r>
              <a:rPr lang="en-US" sz="1600" b="0" i="0" u="none" strike="noStrike" baseline="0" dirty="0">
                <a:solidFill>
                  <a:srgbClr val="000000"/>
                </a:solidFill>
              </a:rPr>
              <a:t>[main]: </a:t>
            </a:r>
            <a:r>
              <a:rPr lang="en-US" sz="1600" b="1" i="0" u="none" strike="noStrike" baseline="0" dirty="0">
                <a:solidFill>
                  <a:schemeClr val="accent5">
                    <a:lumMod val="75000"/>
                  </a:schemeClr>
                </a:solidFill>
              </a:rPr>
              <a:t>Fetching config from server at : http://localhost:9101 </a:t>
            </a:r>
          </a:p>
          <a:p>
            <a:r>
              <a:rPr lang="fr-FR" sz="1600" b="0" i="0" u="none" strike="noStrike" baseline="0" dirty="0">
                <a:solidFill>
                  <a:srgbClr val="000000"/>
                </a:solidFill>
              </a:rPr>
              <a:t>[main] </a:t>
            </a:r>
            <a:r>
              <a:rPr lang="fr-FR" sz="1600" b="0" i="0" u="none" strike="noStrike" baseline="0" dirty="0" err="1">
                <a:solidFill>
                  <a:srgbClr val="000000"/>
                </a:solidFill>
              </a:rPr>
              <a:t>Located</a:t>
            </a:r>
            <a:r>
              <a:rPr lang="fr-FR" sz="1600" b="0" i="0" u="none" strike="noStrike" baseline="0" dirty="0">
                <a:solidFill>
                  <a:srgbClr val="000000"/>
                </a:solidFill>
              </a:rPr>
              <a:t> </a:t>
            </a:r>
            <a:r>
              <a:rPr lang="fr-FR" sz="1600" b="0" i="0" u="none" strike="noStrike" baseline="0" dirty="0" err="1">
                <a:solidFill>
                  <a:srgbClr val="000000"/>
                </a:solidFill>
              </a:rPr>
              <a:t>environment</a:t>
            </a:r>
            <a:r>
              <a:rPr lang="fr-FR" sz="1600" b="0" i="0" u="none" strike="noStrike" baseline="0" dirty="0">
                <a:solidFill>
                  <a:srgbClr val="000000"/>
                </a:solidFill>
              </a:rPr>
              <a:t>: </a:t>
            </a:r>
            <a:r>
              <a:rPr lang="fr-FR" sz="1600" b="0" i="0" u="none" strike="noStrike" baseline="0" dirty="0" err="1">
                <a:solidFill>
                  <a:srgbClr val="000000"/>
                </a:solidFill>
              </a:rPr>
              <a:t>name</a:t>
            </a:r>
            <a:r>
              <a:rPr lang="fr-FR" sz="1600" b="0" i="0" u="none" strike="noStrike" baseline="0" dirty="0">
                <a:solidFill>
                  <a:srgbClr val="000000"/>
                </a:solidFill>
              </a:rPr>
              <a:t>=</a:t>
            </a:r>
            <a:r>
              <a:rPr lang="fr-FR" sz="1600" b="1" i="0" u="none" strike="noStrike" baseline="0" dirty="0" err="1">
                <a:solidFill>
                  <a:srgbClr val="7030A0"/>
                </a:solidFill>
              </a:rPr>
              <a:t>eureka</a:t>
            </a:r>
            <a:r>
              <a:rPr lang="fr-FR" sz="1600" b="1" i="0" u="none" strike="noStrike" baseline="0" dirty="0">
                <a:solidFill>
                  <a:srgbClr val="7030A0"/>
                </a:solidFill>
              </a:rPr>
              <a:t>-server</a:t>
            </a:r>
            <a:r>
              <a:rPr lang="fr-FR" sz="1600" b="0" i="0" u="none" strike="noStrike" baseline="0" dirty="0">
                <a:solidFill>
                  <a:srgbClr val="000000"/>
                </a:solidFill>
              </a:rPr>
              <a:t>, profiles=[default], label=</a:t>
            </a:r>
            <a:r>
              <a:rPr lang="fr-FR" sz="1600" b="0" i="0" u="none" strike="noStrike" baseline="0" dirty="0" err="1">
                <a:solidFill>
                  <a:srgbClr val="000000"/>
                </a:solidFill>
              </a:rPr>
              <a:t>null</a:t>
            </a:r>
            <a:r>
              <a:rPr lang="fr-FR" sz="1600" b="0" i="0" u="none" strike="noStrike" baseline="0" dirty="0">
                <a:solidFill>
                  <a:srgbClr val="000000"/>
                </a:solidFill>
              </a:rPr>
              <a:t>, version=, state=</a:t>
            </a:r>
            <a:r>
              <a:rPr lang="fr-FR" sz="1600" b="0" i="0" u="none" strike="noStrike" baseline="0" dirty="0" err="1">
                <a:solidFill>
                  <a:srgbClr val="000000"/>
                </a:solidFill>
              </a:rPr>
              <a:t>null</a:t>
            </a:r>
            <a:r>
              <a:rPr lang="fr-FR" sz="1600" b="0" i="0" u="none" strike="noStrike" baseline="0" dirty="0">
                <a:solidFill>
                  <a:srgbClr val="000000"/>
                </a:solidFill>
              </a:rPr>
              <a:t> </a:t>
            </a:r>
          </a:p>
          <a:p>
            <a:r>
              <a:rPr lang="fr-FR" sz="1600" b="0" i="0" u="none" strike="noStrike" baseline="0" dirty="0">
                <a:solidFill>
                  <a:srgbClr val="000000"/>
                </a:solidFill>
              </a:rPr>
              <a:t>[main] </a:t>
            </a:r>
            <a:r>
              <a:rPr lang="fr-FR" sz="1600" b="0" i="0" u="none" strike="noStrike" baseline="0" dirty="0" err="1">
                <a:solidFill>
                  <a:srgbClr val="000000"/>
                </a:solidFill>
              </a:rPr>
              <a:t>Located</a:t>
            </a:r>
            <a:r>
              <a:rPr lang="fr-FR" sz="1600" b="0" i="0" u="none" strike="noStrike" baseline="0" dirty="0">
                <a:solidFill>
                  <a:srgbClr val="000000"/>
                </a:solidFill>
              </a:rPr>
              <a:t> </a:t>
            </a:r>
            <a:r>
              <a:rPr lang="fr-FR" sz="1600" b="0" i="0" u="none" strike="noStrike" baseline="0" dirty="0" err="1">
                <a:solidFill>
                  <a:srgbClr val="000000"/>
                </a:solidFill>
              </a:rPr>
              <a:t>property</a:t>
            </a:r>
            <a:r>
              <a:rPr lang="fr-FR" sz="1600" b="0" i="0" u="none" strike="noStrike" baseline="0" dirty="0">
                <a:solidFill>
                  <a:srgbClr val="000000"/>
                </a:solidFill>
              </a:rPr>
              <a:t> source: [</a:t>
            </a:r>
            <a:r>
              <a:rPr lang="fr-FR" sz="1600" b="0" i="0" u="none" strike="noStrike" baseline="0" dirty="0" err="1">
                <a:solidFill>
                  <a:srgbClr val="000000"/>
                </a:solidFill>
              </a:rPr>
              <a:t>BootstrapPropertySource</a:t>
            </a:r>
            <a:r>
              <a:rPr lang="fr-FR" sz="1600" b="0" i="0" u="none" strike="noStrike" baseline="0" dirty="0">
                <a:solidFill>
                  <a:srgbClr val="000000"/>
                </a:solidFill>
              </a:rPr>
              <a:t> {</a:t>
            </a:r>
            <a:r>
              <a:rPr lang="fr-FR" sz="1600" b="0" i="0" u="none" strike="noStrike" baseline="0" dirty="0" err="1">
                <a:solidFill>
                  <a:srgbClr val="000000"/>
                </a:solidFill>
              </a:rPr>
              <a:t>name</a:t>
            </a:r>
            <a:r>
              <a:rPr lang="fr-FR" sz="1600" b="0" i="0" u="none" strike="noStrike" baseline="0" dirty="0">
                <a:solidFill>
                  <a:srgbClr val="000000"/>
                </a:solidFill>
              </a:rPr>
              <a:t>='</a:t>
            </a:r>
            <a:r>
              <a:rPr lang="fr-FR" sz="1600" b="0" i="0" u="none" strike="noStrike" baseline="0" dirty="0" err="1">
                <a:solidFill>
                  <a:srgbClr val="000000"/>
                </a:solidFill>
              </a:rPr>
              <a:t>bootstrapProperties-configClient</a:t>
            </a:r>
            <a:r>
              <a:rPr lang="fr-FR" sz="1600" b="0" i="0" u="none" strike="noStrike" baseline="0" dirty="0">
                <a:solidFill>
                  <a:srgbClr val="000000"/>
                </a:solidFill>
              </a:rPr>
              <a:t>'}, </a:t>
            </a:r>
            <a:r>
              <a:rPr lang="fr-FR" sz="1600" b="0" i="0" u="none" strike="noStrike" baseline="0" dirty="0" err="1">
                <a:solidFill>
                  <a:srgbClr val="000000"/>
                </a:solidFill>
              </a:rPr>
              <a:t>BootstrapPropertySource</a:t>
            </a:r>
            <a:r>
              <a:rPr lang="fr-FR" sz="1600" b="0" i="0" u="none" strike="noStrike" baseline="0" dirty="0">
                <a:solidFill>
                  <a:srgbClr val="000000"/>
                </a:solidFill>
              </a:rPr>
              <a:t> {</a:t>
            </a:r>
            <a:r>
              <a:rPr lang="fr-FR" sz="1600" b="0" i="0" u="none" strike="noStrike" baseline="0" dirty="0" err="1">
                <a:solidFill>
                  <a:srgbClr val="000000"/>
                </a:solidFill>
              </a:rPr>
              <a:t>name</a:t>
            </a:r>
            <a:r>
              <a:rPr lang="fr-FR" sz="1600" b="0" i="0" u="none" strike="noStrike" baseline="0" dirty="0">
                <a:solidFill>
                  <a:srgbClr val="000000"/>
                </a:solidFill>
              </a:rPr>
              <a:t>='</a:t>
            </a:r>
            <a:r>
              <a:rPr lang="fr-FR" sz="1600" b="0" i="0" u="none" strike="noStrike" baseline="0" dirty="0" err="1">
                <a:solidFill>
                  <a:srgbClr val="000000"/>
                </a:solidFill>
              </a:rPr>
              <a:t>bootstrapProperties</a:t>
            </a:r>
            <a:r>
              <a:rPr lang="fr-FR" sz="1600" b="0" i="0" u="none" strike="noStrike" baseline="0" dirty="0">
                <a:solidFill>
                  <a:srgbClr val="000000"/>
                </a:solidFill>
              </a:rPr>
              <a:t>-https://github.com/XXXX/</a:t>
            </a:r>
            <a:r>
              <a:rPr lang="fr-FR" sz="1600" b="1" i="0" u="none" strike="noStrike" baseline="0" dirty="0" err="1">
                <a:solidFill>
                  <a:srgbClr val="7030A0"/>
                </a:solidFill>
              </a:rPr>
              <a:t>mcommerce</a:t>
            </a:r>
            <a:r>
              <a:rPr lang="fr-FR" sz="1600" b="1" i="0" u="none" strike="noStrike" baseline="0" dirty="0">
                <a:solidFill>
                  <a:srgbClr val="7030A0"/>
                </a:solidFill>
              </a:rPr>
              <a:t>-</a:t>
            </a:r>
            <a:r>
              <a:rPr lang="fr-FR" sz="1600" b="1" i="0" u="none" strike="noStrike" baseline="0" dirty="0" err="1">
                <a:solidFill>
                  <a:srgbClr val="7030A0"/>
                </a:solidFill>
              </a:rPr>
              <a:t>config-repo.git</a:t>
            </a:r>
            <a:r>
              <a:rPr lang="fr-FR" sz="1600" b="1" i="0" u="none" strike="noStrike" baseline="0" dirty="0">
                <a:solidFill>
                  <a:srgbClr val="7030A0"/>
                </a:solidFill>
              </a:rPr>
              <a:t>/</a:t>
            </a:r>
            <a:r>
              <a:rPr lang="fr-FR" sz="1600" b="1" i="0" u="none" strike="noStrike" baseline="0" dirty="0" err="1">
                <a:solidFill>
                  <a:srgbClr val="7030A0"/>
                </a:solidFill>
              </a:rPr>
              <a:t>eureka-server.properties</a:t>
            </a:r>
            <a:r>
              <a:rPr lang="fr-FR" sz="1600" b="1" i="0" u="none" strike="noStrike" baseline="0" dirty="0">
                <a:solidFill>
                  <a:srgbClr val="7030A0"/>
                </a:solidFill>
              </a:rPr>
              <a:t>'}] </a:t>
            </a:r>
          </a:p>
          <a:p>
            <a:r>
              <a:rPr lang="en-US" sz="1600" b="0" i="0" u="none" strike="noStrike" baseline="0" dirty="0">
                <a:solidFill>
                  <a:srgbClr val="000000"/>
                </a:solidFill>
              </a:rPr>
              <a:t>[main]Exposing 1 endpoint(s) beneath base path '/</a:t>
            </a:r>
            <a:r>
              <a:rPr lang="en-US" sz="1600" b="1" dirty="0">
                <a:solidFill>
                  <a:schemeClr val="accent5">
                    <a:lumMod val="75000"/>
                  </a:schemeClr>
                </a:solidFill>
              </a:rPr>
              <a:t>actuator</a:t>
            </a:r>
            <a:r>
              <a:rPr lang="en-US" sz="1600" b="0" i="0" u="none" strike="noStrike" baseline="0" dirty="0">
                <a:solidFill>
                  <a:srgbClr val="000000"/>
                </a:solidFill>
              </a:rPr>
              <a:t>' </a:t>
            </a:r>
          </a:p>
          <a:p>
            <a:r>
              <a:rPr lang="en-US" sz="1600" b="0" i="0" u="none" strike="noStrike" baseline="0" dirty="0">
                <a:solidFill>
                  <a:srgbClr val="000000"/>
                </a:solidFill>
              </a:rPr>
              <a:t>[main] </a:t>
            </a:r>
            <a:r>
              <a:rPr lang="en-US" sz="1600" b="0" i="0" u="none" strike="noStrike" baseline="0" dirty="0" err="1">
                <a:solidFill>
                  <a:srgbClr val="000000"/>
                </a:solidFill>
              </a:rPr>
              <a:t>EurekaServiceRegistry</a:t>
            </a:r>
            <a:r>
              <a:rPr lang="en-US" sz="1600" b="0" i="0" u="none" strike="noStrike" baseline="0" dirty="0">
                <a:solidFill>
                  <a:srgbClr val="000000"/>
                </a:solidFill>
              </a:rPr>
              <a:t>: Registering application EUREKA-SERVER with eureka with </a:t>
            </a:r>
            <a:r>
              <a:rPr lang="en-US" sz="1600" b="1" dirty="0">
                <a:solidFill>
                  <a:srgbClr val="7030A0"/>
                </a:solidFill>
              </a:rPr>
              <a:t>status UP </a:t>
            </a:r>
          </a:p>
          <a:p>
            <a:r>
              <a:rPr lang="en-US" sz="1600" b="0" i="0" u="none" strike="noStrike" baseline="0" dirty="0">
                <a:solidFill>
                  <a:srgbClr val="000000"/>
                </a:solidFill>
              </a:rPr>
              <a:t>[main] Tomcat started on port(s): </a:t>
            </a:r>
            <a:r>
              <a:rPr lang="en-US" sz="1600" b="1" dirty="0">
                <a:solidFill>
                  <a:srgbClr val="7030A0"/>
                </a:solidFill>
              </a:rPr>
              <a:t>9102</a:t>
            </a:r>
            <a:r>
              <a:rPr lang="en-US" sz="1600" b="0" i="0" u="none" strike="noStrike" baseline="0" dirty="0">
                <a:solidFill>
                  <a:srgbClr val="000000"/>
                </a:solidFill>
              </a:rPr>
              <a:t> (http) </a:t>
            </a:r>
          </a:p>
          <a:p>
            <a:r>
              <a:rPr lang="fr-FR" sz="1600" b="0" i="0" u="none" strike="noStrike" baseline="0" dirty="0" err="1">
                <a:solidFill>
                  <a:srgbClr val="000000"/>
                </a:solidFill>
              </a:rPr>
              <a:t>EurekaServerInitializerConfiguration</a:t>
            </a:r>
            <a:r>
              <a:rPr lang="fr-FR" sz="1600" b="0" i="0" u="none" strike="noStrike" baseline="0" dirty="0">
                <a:solidFill>
                  <a:srgbClr val="000000"/>
                </a:solidFill>
              </a:rPr>
              <a:t> : </a:t>
            </a:r>
            <a:r>
              <a:rPr lang="fr-FR" sz="1600" b="1" dirty="0" err="1">
                <a:solidFill>
                  <a:srgbClr val="7030A0"/>
                </a:solidFill>
              </a:rPr>
              <a:t>Started</a:t>
            </a:r>
            <a:r>
              <a:rPr lang="fr-FR" sz="1600" b="1" dirty="0">
                <a:solidFill>
                  <a:srgbClr val="7030A0"/>
                </a:solidFill>
              </a:rPr>
              <a:t> Eureka Server </a:t>
            </a:r>
            <a:r>
              <a:rPr lang="fr-FR" sz="1600" b="0" i="0" u="none" strike="noStrike" baseline="0" dirty="0">
                <a:solidFill>
                  <a:srgbClr val="000000"/>
                </a:solidFill>
              </a:rPr>
              <a:t>	</a:t>
            </a:r>
          </a:p>
          <a:p>
            <a:endParaRPr lang="fr-FR" sz="1600" b="0" i="0" u="none" strike="noStrike" baseline="0" dirty="0">
              <a:solidFill>
                <a:srgbClr val="000000"/>
              </a:solidFill>
            </a:endParaRPr>
          </a:p>
        </p:txBody>
      </p:sp>
    </p:spTree>
    <p:extLst>
      <p:ext uri="{BB962C8B-B14F-4D97-AF65-F5344CB8AC3E}">
        <p14:creationId xmlns:p14="http://schemas.microsoft.com/office/powerpoint/2010/main" val="40998424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038248A-211C-4EEC-8401-C761B929FB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30A849F-66D9-40C8-BEC8-35AFF8F456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12" name="Group 11">
            <a:extLst>
              <a:ext uri="{FF2B5EF4-FFF2-40B4-BE49-F238E27FC236}">
                <a16:creationId xmlns:a16="http://schemas.microsoft.com/office/drawing/2014/main" id="{04542298-A2B1-480F-A11C-A40EDD19B85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289890" y="0"/>
            <a:ext cx="3902110" cy="2382977"/>
            <a:chOff x="6867015" y="-1"/>
            <a:chExt cx="5324985" cy="3251912"/>
          </a:xfrm>
          <a:solidFill>
            <a:schemeClr val="accent5">
              <a:alpha val="10000"/>
            </a:schemeClr>
          </a:solidFill>
        </p:grpSpPr>
        <p:sp>
          <p:nvSpPr>
            <p:cNvPr id="13" name="Freeform: Shape 12">
              <a:extLst>
                <a:ext uri="{FF2B5EF4-FFF2-40B4-BE49-F238E27FC236}">
                  <a16:creationId xmlns:a16="http://schemas.microsoft.com/office/drawing/2014/main" id="{74AEB45E-B965-46A0-8557-C646B5011B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921A22C7-11AD-44B0-9BF7-6E3A458215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87049D82-B7F3-4192-8337-4BDB16955E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24A7FAD9-577C-4D2E-A3B5-C6D0A39D47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id="{2A5C9C35-2375-49EB-B99C-17C87D42FE7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flipH="1">
            <a:off x="0" y="4682671"/>
            <a:ext cx="2898948" cy="2175328"/>
            <a:chOff x="-305" y="-1"/>
            <a:chExt cx="3832880" cy="2876136"/>
          </a:xfrm>
        </p:grpSpPr>
        <p:sp>
          <p:nvSpPr>
            <p:cNvPr id="19" name="Freeform: Shape 18">
              <a:extLst>
                <a:ext uri="{FF2B5EF4-FFF2-40B4-BE49-F238E27FC236}">
                  <a16:creationId xmlns:a16="http://schemas.microsoft.com/office/drawing/2014/main" id="{7BE7B8C5-3FC9-47E9-B555-AFCB849A41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615B6EFE-6DC2-4A72-AC12-BCCC3638A6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AE8C1B65-6799-4DD1-B262-01901DA126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03829674-8FAF-4E90-9FB7-C6CE17839B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Titre 52">
            <a:extLst>
              <a:ext uri="{FF2B5EF4-FFF2-40B4-BE49-F238E27FC236}">
                <a16:creationId xmlns:a16="http://schemas.microsoft.com/office/drawing/2014/main" id="{D88E2329-0E8B-1B24-F284-8CB1A000858D}"/>
              </a:ext>
            </a:extLst>
          </p:cNvPr>
          <p:cNvSpPr txBox="1">
            <a:spLocks/>
          </p:cNvSpPr>
          <p:nvPr/>
        </p:nvSpPr>
        <p:spPr>
          <a:xfrm>
            <a:off x="838047" y="69056"/>
            <a:ext cx="10515600" cy="865010"/>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200" b="1" dirty="0">
                <a:solidFill>
                  <a:schemeClr val="tx2"/>
                </a:solidFill>
                <a:latin typeface="+mn-lt"/>
              </a:rPr>
              <a:t>Edge Micro-Services</a:t>
            </a:r>
            <a:r>
              <a:rPr lang="en-US" sz="3200" b="1" dirty="0">
                <a:solidFill>
                  <a:schemeClr val="tx2"/>
                </a:solidFill>
              </a:rPr>
              <a:t>: </a:t>
            </a:r>
            <a:r>
              <a:rPr lang="en-US" sz="2400" b="1" dirty="0">
                <a:solidFill>
                  <a:schemeClr val="accent6">
                    <a:lumMod val="75000"/>
                  </a:schemeClr>
                </a:solidFill>
                <a:latin typeface="+mn-lt"/>
              </a:rPr>
              <a:t>development</a:t>
            </a:r>
            <a:r>
              <a:rPr lang="en-US" sz="3200" b="1" dirty="0">
                <a:solidFill>
                  <a:schemeClr val="tx2"/>
                </a:solidFill>
              </a:rPr>
              <a:t> </a:t>
            </a:r>
            <a:r>
              <a:rPr lang="fr-FR" sz="2400" b="1" dirty="0">
                <a:solidFill>
                  <a:schemeClr val="accent6">
                    <a:lumMod val="75000"/>
                  </a:schemeClr>
                </a:solidFill>
                <a:latin typeface="+mn-lt"/>
              </a:rPr>
              <a:t>Discovery Eureka server</a:t>
            </a:r>
          </a:p>
        </p:txBody>
      </p:sp>
      <p:sp>
        <p:nvSpPr>
          <p:cNvPr id="6" name="ZoneTexte 5">
            <a:extLst>
              <a:ext uri="{FF2B5EF4-FFF2-40B4-BE49-F238E27FC236}">
                <a16:creationId xmlns:a16="http://schemas.microsoft.com/office/drawing/2014/main" id="{259B25B3-DA3F-9E06-BEF7-49BDDC890506}"/>
              </a:ext>
            </a:extLst>
          </p:cNvPr>
          <p:cNvSpPr txBox="1"/>
          <p:nvPr/>
        </p:nvSpPr>
        <p:spPr>
          <a:xfrm>
            <a:off x="838047" y="1032050"/>
            <a:ext cx="5257954" cy="830997"/>
          </a:xfrm>
          <a:prstGeom prst="rect">
            <a:avLst/>
          </a:prstGeom>
          <a:noFill/>
          <a:ln>
            <a:solidFill>
              <a:schemeClr val="tx1"/>
            </a:solidFill>
          </a:ln>
        </p:spPr>
        <p:txBody>
          <a:bodyPr wrap="square">
            <a:spAutoFit/>
          </a:bodyPr>
          <a:lstStyle/>
          <a:p>
            <a:pPr marL="285750" indent="-285750">
              <a:buFont typeface="Arial" panose="020B0604020202020204" pitchFamily="34" charset="0"/>
              <a:buChar char="•"/>
            </a:pPr>
            <a:r>
              <a:rPr lang="fr-FR" sz="1600" b="0" i="0" u="none" strike="noStrike" baseline="0" dirty="0">
                <a:solidFill>
                  <a:srgbClr val="000000"/>
                </a:solidFill>
              </a:rPr>
              <a:t>Vérifier que Eureka Server a été bien enregistré dans notre Spring Cloud Config Server </a:t>
            </a:r>
            <a:r>
              <a:rPr lang="fr-FR" sz="1600" b="1" i="0" u="none" strike="noStrike" baseline="0" dirty="0">
                <a:solidFill>
                  <a:schemeClr val="accent5">
                    <a:lumMod val="75000"/>
                  </a:schemeClr>
                </a:solidFill>
              </a:rPr>
              <a:t>http://localhost:9101/eureka-server/master </a:t>
            </a:r>
          </a:p>
        </p:txBody>
      </p:sp>
      <p:pic>
        <p:nvPicPr>
          <p:cNvPr id="9" name="Image 8">
            <a:extLst>
              <a:ext uri="{FF2B5EF4-FFF2-40B4-BE49-F238E27FC236}">
                <a16:creationId xmlns:a16="http://schemas.microsoft.com/office/drawing/2014/main" id="{DF313CE3-CDA0-5DDE-D91A-1C09A53E3D92}"/>
              </a:ext>
            </a:extLst>
          </p:cNvPr>
          <p:cNvPicPr>
            <a:picLocks noChangeAspect="1"/>
          </p:cNvPicPr>
          <p:nvPr/>
        </p:nvPicPr>
        <p:blipFill>
          <a:blip r:embed="rId2"/>
          <a:stretch>
            <a:fillRect/>
          </a:stretch>
        </p:blipFill>
        <p:spPr>
          <a:xfrm>
            <a:off x="838047" y="2141191"/>
            <a:ext cx="5257953" cy="4124142"/>
          </a:xfrm>
          <a:prstGeom prst="rect">
            <a:avLst/>
          </a:prstGeom>
        </p:spPr>
      </p:pic>
      <p:sp>
        <p:nvSpPr>
          <p:cNvPr id="11" name="ZoneTexte 10">
            <a:extLst>
              <a:ext uri="{FF2B5EF4-FFF2-40B4-BE49-F238E27FC236}">
                <a16:creationId xmlns:a16="http://schemas.microsoft.com/office/drawing/2014/main" id="{37B7CE5A-D15A-12AF-A2FA-939A7AB754E2}"/>
              </a:ext>
            </a:extLst>
          </p:cNvPr>
          <p:cNvSpPr txBox="1"/>
          <p:nvPr/>
        </p:nvSpPr>
        <p:spPr>
          <a:xfrm>
            <a:off x="6510718" y="1026404"/>
            <a:ext cx="5257954" cy="861774"/>
          </a:xfrm>
          <a:prstGeom prst="rect">
            <a:avLst/>
          </a:prstGeom>
          <a:noFill/>
          <a:ln>
            <a:solidFill>
              <a:schemeClr val="tx1"/>
            </a:solidFill>
          </a:ln>
        </p:spPr>
        <p:txBody>
          <a:bodyPr wrap="square">
            <a:spAutoFit/>
          </a:bodyPr>
          <a:lstStyle/>
          <a:p>
            <a:r>
              <a:rPr lang="fr-FR" sz="1800" b="0" i="0" u="none" strike="noStrike" baseline="0" dirty="0">
                <a:solidFill>
                  <a:srgbClr val="000000"/>
                </a:solidFill>
                <a:latin typeface="Calibri" panose="020F0502020204030204" pitchFamily="34" charset="0"/>
              </a:rPr>
              <a:t>Accéder à Eureka Server : </a:t>
            </a:r>
          </a:p>
          <a:p>
            <a:r>
              <a:rPr lang="fr-FR" sz="1600" b="1" dirty="0">
                <a:solidFill>
                  <a:schemeClr val="accent5">
                    <a:lumMod val="75000"/>
                  </a:schemeClr>
                </a:solidFill>
              </a:rPr>
              <a:t>http://localhost:9102/ </a:t>
            </a:r>
          </a:p>
          <a:p>
            <a:endParaRPr lang="fr-FR" sz="1600" b="1" dirty="0">
              <a:solidFill>
                <a:schemeClr val="accent5">
                  <a:lumMod val="75000"/>
                </a:schemeClr>
              </a:solidFill>
            </a:endParaRPr>
          </a:p>
        </p:txBody>
      </p:sp>
      <p:pic>
        <p:nvPicPr>
          <p:cNvPr id="24" name="Image 23">
            <a:extLst>
              <a:ext uri="{FF2B5EF4-FFF2-40B4-BE49-F238E27FC236}">
                <a16:creationId xmlns:a16="http://schemas.microsoft.com/office/drawing/2014/main" id="{00B417AE-F820-07F7-CC4E-BF3F7B9732CC}"/>
              </a:ext>
            </a:extLst>
          </p:cNvPr>
          <p:cNvPicPr>
            <a:picLocks noChangeAspect="1"/>
          </p:cNvPicPr>
          <p:nvPr/>
        </p:nvPicPr>
        <p:blipFill>
          <a:blip r:embed="rId3"/>
          <a:stretch>
            <a:fillRect/>
          </a:stretch>
        </p:blipFill>
        <p:spPr>
          <a:xfrm>
            <a:off x="6510718" y="2141191"/>
            <a:ext cx="5257954" cy="4124142"/>
          </a:xfrm>
          <a:prstGeom prst="rect">
            <a:avLst/>
          </a:prstGeom>
          <a:ln>
            <a:solidFill>
              <a:schemeClr val="tx1"/>
            </a:solidFill>
          </a:ln>
        </p:spPr>
      </p:pic>
    </p:spTree>
    <p:extLst>
      <p:ext uri="{BB962C8B-B14F-4D97-AF65-F5344CB8AC3E}">
        <p14:creationId xmlns:p14="http://schemas.microsoft.com/office/powerpoint/2010/main" val="2582433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1"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038248A-211C-4EEC-8401-C761B929FB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30A849F-66D9-40C8-BEC8-35AFF8F456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12" name="Group 11">
            <a:extLst>
              <a:ext uri="{FF2B5EF4-FFF2-40B4-BE49-F238E27FC236}">
                <a16:creationId xmlns:a16="http://schemas.microsoft.com/office/drawing/2014/main" id="{04542298-A2B1-480F-A11C-A40EDD19B85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289890" y="0"/>
            <a:ext cx="3902110" cy="2382977"/>
            <a:chOff x="6867015" y="-1"/>
            <a:chExt cx="5324985" cy="3251912"/>
          </a:xfrm>
          <a:solidFill>
            <a:schemeClr val="accent5">
              <a:alpha val="10000"/>
            </a:schemeClr>
          </a:solidFill>
        </p:grpSpPr>
        <p:sp>
          <p:nvSpPr>
            <p:cNvPr id="13" name="Freeform: Shape 12">
              <a:extLst>
                <a:ext uri="{FF2B5EF4-FFF2-40B4-BE49-F238E27FC236}">
                  <a16:creationId xmlns:a16="http://schemas.microsoft.com/office/drawing/2014/main" id="{74AEB45E-B965-46A0-8557-C646B5011B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921A22C7-11AD-44B0-9BF7-6E3A458215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87049D82-B7F3-4192-8337-4BDB16955E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24A7FAD9-577C-4D2E-A3B5-C6D0A39D47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id="{2A5C9C35-2375-49EB-B99C-17C87D42FE7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flipH="1">
            <a:off x="0" y="4682671"/>
            <a:ext cx="2898948" cy="2175328"/>
            <a:chOff x="-305" y="-1"/>
            <a:chExt cx="3832880" cy="2876136"/>
          </a:xfrm>
        </p:grpSpPr>
        <p:sp>
          <p:nvSpPr>
            <p:cNvPr id="19" name="Freeform: Shape 18">
              <a:extLst>
                <a:ext uri="{FF2B5EF4-FFF2-40B4-BE49-F238E27FC236}">
                  <a16:creationId xmlns:a16="http://schemas.microsoft.com/office/drawing/2014/main" id="{7BE7B8C5-3FC9-47E9-B555-AFCB849A41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615B6EFE-6DC2-4A72-AC12-BCCC3638A6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AE8C1B65-6799-4DD1-B262-01901DA126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03829674-8FAF-4E90-9FB7-C6CE17839B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Titre 52">
            <a:extLst>
              <a:ext uri="{FF2B5EF4-FFF2-40B4-BE49-F238E27FC236}">
                <a16:creationId xmlns:a16="http://schemas.microsoft.com/office/drawing/2014/main" id="{F367514A-31BE-AF09-691C-382D9F295F83}"/>
              </a:ext>
            </a:extLst>
          </p:cNvPr>
          <p:cNvSpPr txBox="1">
            <a:spLocks/>
          </p:cNvSpPr>
          <p:nvPr/>
        </p:nvSpPr>
        <p:spPr>
          <a:xfrm>
            <a:off x="838047" y="69056"/>
            <a:ext cx="10515600" cy="865010"/>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200" b="1" dirty="0">
                <a:solidFill>
                  <a:schemeClr val="tx2"/>
                </a:solidFill>
                <a:latin typeface="+mn-lt"/>
              </a:rPr>
              <a:t>Edge Micro-Services</a:t>
            </a:r>
            <a:r>
              <a:rPr lang="en-US" sz="3200" b="1" dirty="0">
                <a:solidFill>
                  <a:schemeClr val="tx2"/>
                </a:solidFill>
              </a:rPr>
              <a:t>: </a:t>
            </a:r>
            <a:r>
              <a:rPr lang="en-US" sz="2400" b="1" dirty="0">
                <a:solidFill>
                  <a:schemeClr val="accent6">
                    <a:lumMod val="75000"/>
                  </a:schemeClr>
                </a:solidFill>
                <a:latin typeface="+mn-lt"/>
              </a:rPr>
              <a:t>development</a:t>
            </a:r>
            <a:r>
              <a:rPr lang="en-US" sz="3200" b="1" dirty="0">
                <a:solidFill>
                  <a:schemeClr val="tx2"/>
                </a:solidFill>
              </a:rPr>
              <a:t> </a:t>
            </a:r>
            <a:r>
              <a:rPr lang="fr-FR" sz="2400" b="1" dirty="0">
                <a:solidFill>
                  <a:schemeClr val="accent6">
                    <a:lumMod val="75000"/>
                  </a:schemeClr>
                </a:solidFill>
                <a:latin typeface="+mn-lt"/>
              </a:rPr>
              <a:t>Discovery Eureka client</a:t>
            </a:r>
          </a:p>
        </p:txBody>
      </p:sp>
      <p:sp>
        <p:nvSpPr>
          <p:cNvPr id="6" name="ZoneTexte 5">
            <a:extLst>
              <a:ext uri="{FF2B5EF4-FFF2-40B4-BE49-F238E27FC236}">
                <a16:creationId xmlns:a16="http://schemas.microsoft.com/office/drawing/2014/main" id="{7E569FD7-15F1-15FD-B47F-8B776D001DAC}"/>
              </a:ext>
            </a:extLst>
          </p:cNvPr>
          <p:cNvSpPr txBox="1"/>
          <p:nvPr/>
        </p:nvSpPr>
        <p:spPr>
          <a:xfrm>
            <a:off x="711200" y="1092138"/>
            <a:ext cx="10239022" cy="3139321"/>
          </a:xfrm>
          <a:prstGeom prst="rect">
            <a:avLst/>
          </a:prstGeom>
          <a:noFill/>
        </p:spPr>
        <p:txBody>
          <a:bodyPr wrap="square">
            <a:spAutoFit/>
          </a:bodyPr>
          <a:lstStyle/>
          <a:p>
            <a:pPr marL="285750" indent="-285750">
              <a:buFont typeface="Arial" panose="020B0604020202020204" pitchFamily="34" charset="0"/>
              <a:buChar char="•"/>
            </a:pPr>
            <a:r>
              <a:rPr lang="fr-FR" sz="1800" b="0" i="0" u="none" strike="noStrike" baseline="0" dirty="0">
                <a:solidFill>
                  <a:srgbClr val="000000"/>
                </a:solidFill>
                <a:latin typeface="Calibri" panose="020F0502020204030204" pitchFamily="34" charset="0"/>
              </a:rPr>
              <a:t>Ajouter la dépenda</a:t>
            </a:r>
            <a:r>
              <a:rPr lang="fr-FR" dirty="0">
                <a:solidFill>
                  <a:srgbClr val="000000"/>
                </a:solidFill>
                <a:latin typeface="Calibri" panose="020F0502020204030204" pitchFamily="34" charset="0"/>
              </a:rPr>
              <a:t>nce ans le fichier pom.xml</a:t>
            </a:r>
            <a:endParaRPr lang="fr-FR" sz="1800" b="0" i="0" u="none" strike="noStrike" baseline="0" dirty="0">
              <a:solidFill>
                <a:srgbClr val="000000"/>
              </a:solidFill>
              <a:latin typeface="Calibri" panose="020F0502020204030204" pitchFamily="34" charset="0"/>
            </a:endParaRPr>
          </a:p>
          <a:p>
            <a:pPr marL="285750" indent="-285750">
              <a:buFont typeface="Arial" panose="020B0604020202020204" pitchFamily="34" charset="0"/>
              <a:buChar char="•"/>
            </a:pPr>
            <a:endParaRPr lang="fr-FR" dirty="0">
              <a:solidFill>
                <a:srgbClr val="000000"/>
              </a:solidFill>
              <a:latin typeface="Calibri" panose="020F0502020204030204" pitchFamily="34" charset="0"/>
            </a:endParaRPr>
          </a:p>
          <a:p>
            <a:pPr marL="285750" indent="-285750">
              <a:buFont typeface="Arial" panose="020B0604020202020204" pitchFamily="34" charset="0"/>
              <a:buChar char="•"/>
            </a:pPr>
            <a:endParaRPr lang="fr-FR" sz="1800" b="0" i="0" u="none" strike="noStrike" baseline="0" dirty="0">
              <a:solidFill>
                <a:srgbClr val="000000"/>
              </a:solidFill>
              <a:latin typeface="Calibri" panose="020F0502020204030204" pitchFamily="34" charset="0"/>
            </a:endParaRPr>
          </a:p>
          <a:p>
            <a:pPr marL="285750" indent="-285750">
              <a:buFont typeface="Arial" panose="020B0604020202020204" pitchFamily="34" charset="0"/>
              <a:buChar char="•"/>
            </a:pPr>
            <a:endParaRPr lang="fr-FR" dirty="0">
              <a:solidFill>
                <a:srgbClr val="000000"/>
              </a:solidFill>
              <a:latin typeface="Calibri" panose="020F0502020204030204" pitchFamily="34" charset="0"/>
            </a:endParaRPr>
          </a:p>
          <a:p>
            <a:pPr marL="285750" indent="-285750">
              <a:buFont typeface="Arial" panose="020B0604020202020204" pitchFamily="34" charset="0"/>
              <a:buChar char="•"/>
            </a:pPr>
            <a:endParaRPr lang="fr-FR" sz="1800" b="0" i="0" u="none" strike="noStrike" baseline="0" dirty="0">
              <a:solidFill>
                <a:srgbClr val="000000"/>
              </a:solidFill>
              <a:latin typeface="Calibri" panose="020F0502020204030204" pitchFamily="34" charset="0"/>
            </a:endParaRPr>
          </a:p>
          <a:p>
            <a:pPr marL="285750" indent="-285750">
              <a:buFont typeface="Arial" panose="020B0604020202020204" pitchFamily="34" charset="0"/>
              <a:buChar char="•"/>
            </a:pPr>
            <a:r>
              <a:rPr lang="fr-FR" sz="1800" b="0" i="0" u="none" strike="noStrike" baseline="0" dirty="0">
                <a:solidFill>
                  <a:srgbClr val="000000"/>
                </a:solidFill>
                <a:latin typeface="Calibri" panose="020F0502020204030204" pitchFamily="34" charset="0"/>
              </a:rPr>
              <a:t>Fichier « </a:t>
            </a:r>
            <a:r>
              <a:rPr lang="fr-FR" sz="1800" b="0" i="0" u="none" strike="noStrike" baseline="0" dirty="0" err="1">
                <a:solidFill>
                  <a:srgbClr val="000000"/>
                </a:solidFill>
                <a:latin typeface="Calibri" panose="020F0502020204030204" pitchFamily="34" charset="0"/>
              </a:rPr>
              <a:t>bootstrap.properties</a:t>
            </a:r>
            <a:r>
              <a:rPr lang="fr-FR" sz="1800" b="0" i="0" u="none" strike="noStrike" baseline="0" dirty="0">
                <a:solidFill>
                  <a:srgbClr val="000000"/>
                </a:solidFill>
                <a:latin typeface="Calibri" panose="020F0502020204030204" pitchFamily="34" charset="0"/>
              </a:rPr>
              <a:t> » du MS-Produits : le ficher restera le même sans modification </a:t>
            </a:r>
          </a:p>
          <a:p>
            <a:endParaRPr lang="fr-FR" sz="1800" b="0" i="0" u="none" strike="noStrike" baseline="0" dirty="0">
              <a:solidFill>
                <a:srgbClr val="000000"/>
              </a:solidFill>
              <a:latin typeface="Calibri" panose="020F0502020204030204" pitchFamily="34" charset="0"/>
            </a:endParaRPr>
          </a:p>
          <a:p>
            <a:endParaRPr lang="fr-FR" dirty="0">
              <a:solidFill>
                <a:srgbClr val="000000"/>
              </a:solidFill>
              <a:latin typeface="Calibri" panose="020F0502020204030204" pitchFamily="34" charset="0"/>
            </a:endParaRPr>
          </a:p>
          <a:p>
            <a:pPr algn="l"/>
            <a:endParaRPr lang="fr-FR" sz="1800" b="0" i="0" u="none" strike="noStrike" baseline="0" dirty="0">
              <a:solidFill>
                <a:srgbClr val="000000"/>
              </a:solidFill>
              <a:latin typeface="Calibri" panose="020F0502020204030204" pitchFamily="34" charset="0"/>
            </a:endParaRPr>
          </a:p>
          <a:p>
            <a:pPr marL="285750" indent="-285750" algn="l">
              <a:buFont typeface="Arial" panose="020B0604020202020204" pitchFamily="34" charset="0"/>
              <a:buChar char="•"/>
            </a:pPr>
            <a:r>
              <a:rPr lang="fr-FR" sz="1600" b="0" i="0" u="none" strike="noStrike" baseline="0" dirty="0">
                <a:solidFill>
                  <a:srgbClr val="000000"/>
                </a:solidFill>
              </a:rPr>
              <a:t>Modifier </a:t>
            </a:r>
            <a:r>
              <a:rPr lang="fr-FR" sz="1600" dirty="0">
                <a:solidFill>
                  <a:srgbClr val="000000"/>
                </a:solidFill>
              </a:rPr>
              <a:t>le </a:t>
            </a:r>
            <a:r>
              <a:rPr lang="fr-FR" sz="1600" b="0" i="0" u="none" strike="noStrike" baseline="0" dirty="0">
                <a:solidFill>
                  <a:srgbClr val="000000"/>
                </a:solidFill>
              </a:rPr>
              <a:t>Fichier « </a:t>
            </a:r>
            <a:r>
              <a:rPr lang="fr-FR" sz="1600" b="1" i="0" u="none" strike="noStrike" baseline="0" dirty="0" err="1">
                <a:solidFill>
                  <a:schemeClr val="accent6">
                    <a:lumMod val="75000"/>
                  </a:schemeClr>
                </a:solidFill>
              </a:rPr>
              <a:t>microservice</a:t>
            </a:r>
            <a:r>
              <a:rPr lang="fr-FR" sz="1600" b="1" i="0" u="none" strike="noStrike" baseline="0" dirty="0">
                <a:solidFill>
                  <a:schemeClr val="accent6">
                    <a:lumMod val="75000"/>
                  </a:schemeClr>
                </a:solidFill>
              </a:rPr>
              <a:t>-produits</a:t>
            </a:r>
            <a:r>
              <a:rPr lang="fr-FR" sz="1600" b="0" i="0" u="none" strike="noStrike" baseline="0" dirty="0">
                <a:solidFill>
                  <a:srgbClr val="000000"/>
                </a:solidFill>
              </a:rPr>
              <a:t> » du MS-Produits pushé sur </a:t>
            </a:r>
            <a:r>
              <a:rPr lang="fr-FR" sz="1600" b="0" i="0" u="none" strike="noStrike" baseline="0" dirty="0" err="1">
                <a:solidFill>
                  <a:srgbClr val="000000"/>
                </a:solidFill>
              </a:rPr>
              <a:t>Github</a:t>
            </a:r>
            <a:r>
              <a:rPr lang="fr-FR" sz="1600" b="0" i="0" u="none" strike="noStrike" baseline="0" dirty="0">
                <a:solidFill>
                  <a:srgbClr val="000000"/>
                </a:solidFill>
              </a:rPr>
              <a:t>: le </a:t>
            </a:r>
            <a:r>
              <a:rPr lang="fr-FR" sz="1600" b="0" i="0" u="none" strike="noStrike" baseline="0" dirty="0" err="1">
                <a:solidFill>
                  <a:srgbClr val="000000"/>
                </a:solidFill>
              </a:rPr>
              <a:t>micorservice</a:t>
            </a:r>
            <a:r>
              <a:rPr lang="fr-FR" sz="1600" b="0" i="0" u="none" strike="noStrike" baseline="0" dirty="0">
                <a:solidFill>
                  <a:srgbClr val="000000"/>
                </a:solidFill>
              </a:rPr>
              <a:t>-produits va s’enregistrer à Eureka Server </a:t>
            </a:r>
            <a:r>
              <a:rPr lang="fr-FR" sz="1800" b="0" i="0" u="none" strike="noStrike" baseline="0" dirty="0">
                <a:solidFill>
                  <a:srgbClr val="000000"/>
                </a:solidFill>
                <a:latin typeface="Calibri" panose="020F0502020204030204" pitchFamily="34" charset="0"/>
              </a:rPr>
              <a:t>:</a:t>
            </a:r>
          </a:p>
        </p:txBody>
      </p:sp>
      <p:sp>
        <p:nvSpPr>
          <p:cNvPr id="9" name="ZoneTexte 8">
            <a:extLst>
              <a:ext uri="{FF2B5EF4-FFF2-40B4-BE49-F238E27FC236}">
                <a16:creationId xmlns:a16="http://schemas.microsoft.com/office/drawing/2014/main" id="{51BC5A98-DC94-074A-FBA2-4A3DA0AF97BF}"/>
              </a:ext>
            </a:extLst>
          </p:cNvPr>
          <p:cNvSpPr txBox="1"/>
          <p:nvPr/>
        </p:nvSpPr>
        <p:spPr>
          <a:xfrm>
            <a:off x="2909558" y="2914423"/>
            <a:ext cx="6096000" cy="523220"/>
          </a:xfrm>
          <a:prstGeom prst="rect">
            <a:avLst/>
          </a:prstGeom>
          <a:noFill/>
          <a:ln>
            <a:solidFill>
              <a:schemeClr val="tx1"/>
            </a:solidFill>
          </a:ln>
        </p:spPr>
        <p:txBody>
          <a:bodyPr wrap="square">
            <a:spAutoFit/>
          </a:bodyPr>
          <a:lstStyle/>
          <a:p>
            <a:r>
              <a:rPr lang="fr-FR" sz="1400" b="0" i="0" u="none" strike="noStrike" baseline="0" dirty="0">
                <a:solidFill>
                  <a:srgbClr val="000000"/>
                </a:solidFill>
                <a:latin typeface="Consolas" panose="020B0609020204030204" pitchFamily="49" charset="0"/>
              </a:rPr>
              <a:t>spring.application.name=</a:t>
            </a:r>
            <a:r>
              <a:rPr lang="fr-FR" sz="1400" b="1" i="0" u="none" strike="noStrike" baseline="0" dirty="0" err="1">
                <a:solidFill>
                  <a:srgbClr val="7030A0"/>
                </a:solidFill>
                <a:latin typeface="Consolas" panose="020B0609020204030204" pitchFamily="49" charset="0"/>
              </a:rPr>
              <a:t>microservice</a:t>
            </a:r>
            <a:r>
              <a:rPr lang="fr-FR" sz="1400" b="1" i="0" u="none" strike="noStrike" baseline="0" dirty="0">
                <a:solidFill>
                  <a:srgbClr val="7030A0"/>
                </a:solidFill>
                <a:latin typeface="Consolas" panose="020B0609020204030204" pitchFamily="49" charset="0"/>
              </a:rPr>
              <a:t>-produits </a:t>
            </a:r>
          </a:p>
          <a:p>
            <a:r>
              <a:rPr lang="fr-FR" sz="1400" b="0" i="0" u="none" strike="noStrike" baseline="0" dirty="0" err="1">
                <a:solidFill>
                  <a:srgbClr val="000000"/>
                </a:solidFill>
                <a:latin typeface="Consolas" panose="020B0609020204030204" pitchFamily="49" charset="0"/>
              </a:rPr>
              <a:t>spring.cloud.config.uri</a:t>
            </a:r>
            <a:r>
              <a:rPr lang="fr-FR" sz="1400" b="0" i="0" u="none" strike="noStrike" baseline="0" dirty="0">
                <a:solidFill>
                  <a:srgbClr val="000000"/>
                </a:solidFill>
                <a:latin typeface="Consolas" panose="020B0609020204030204" pitchFamily="49" charset="0"/>
              </a:rPr>
              <a:t>=</a:t>
            </a:r>
            <a:r>
              <a:rPr lang="fr-FR" sz="1400" b="1" dirty="0">
                <a:solidFill>
                  <a:srgbClr val="7030A0"/>
                </a:solidFill>
                <a:latin typeface="Consolas" panose="020B0609020204030204" pitchFamily="49" charset="0"/>
              </a:rPr>
              <a:t>http://localhost:9101 </a:t>
            </a:r>
          </a:p>
        </p:txBody>
      </p:sp>
      <p:sp>
        <p:nvSpPr>
          <p:cNvPr id="17" name="ZoneTexte 16">
            <a:extLst>
              <a:ext uri="{FF2B5EF4-FFF2-40B4-BE49-F238E27FC236}">
                <a16:creationId xmlns:a16="http://schemas.microsoft.com/office/drawing/2014/main" id="{B0C0527D-8A34-8C3D-D21B-96180CC2EA9D}"/>
              </a:ext>
            </a:extLst>
          </p:cNvPr>
          <p:cNvSpPr txBox="1"/>
          <p:nvPr/>
        </p:nvSpPr>
        <p:spPr>
          <a:xfrm>
            <a:off x="838047" y="4190512"/>
            <a:ext cx="10239022" cy="2462213"/>
          </a:xfrm>
          <a:prstGeom prst="rect">
            <a:avLst/>
          </a:prstGeom>
          <a:noFill/>
          <a:ln>
            <a:solidFill>
              <a:schemeClr val="tx1"/>
            </a:solidFill>
          </a:ln>
        </p:spPr>
        <p:txBody>
          <a:bodyPr wrap="square">
            <a:spAutoFit/>
          </a:bodyPr>
          <a:lstStyle/>
          <a:p>
            <a:r>
              <a:rPr lang="fr-FR" sz="1400" b="0" i="0" u="none" strike="noStrike" baseline="0" dirty="0">
                <a:solidFill>
                  <a:schemeClr val="accent6"/>
                </a:solidFill>
                <a:latin typeface="Consolas" panose="020B0609020204030204" pitchFamily="49" charset="0"/>
              </a:rPr>
              <a:t>#Configurations H2 </a:t>
            </a:r>
          </a:p>
          <a:p>
            <a:r>
              <a:rPr lang="fr-FR" sz="1400" b="0" i="0" u="none" strike="noStrike" baseline="0" dirty="0" err="1">
                <a:solidFill>
                  <a:srgbClr val="000000"/>
                </a:solidFill>
                <a:latin typeface="Consolas" panose="020B0609020204030204" pitchFamily="49" charset="0"/>
              </a:rPr>
              <a:t>spring.jpa.show-sql</a:t>
            </a:r>
            <a:r>
              <a:rPr lang="fr-FR" sz="1400" b="0" i="0" u="none" strike="noStrike" baseline="0" dirty="0">
                <a:solidFill>
                  <a:srgbClr val="000000"/>
                </a:solidFill>
                <a:latin typeface="Consolas" panose="020B0609020204030204" pitchFamily="49" charset="0"/>
              </a:rPr>
              <a:t>=</a:t>
            </a:r>
            <a:r>
              <a:rPr lang="fr-FR" sz="1400" b="1" i="0" u="none" strike="noStrike" baseline="0" dirty="0" err="1">
                <a:solidFill>
                  <a:schemeClr val="accent5">
                    <a:lumMod val="75000"/>
                  </a:schemeClr>
                </a:solidFill>
                <a:latin typeface="Consolas" panose="020B0609020204030204" pitchFamily="49" charset="0"/>
              </a:rPr>
              <a:t>true</a:t>
            </a:r>
            <a:r>
              <a:rPr lang="fr-FR" sz="1400" b="0" i="0" u="none" strike="noStrike" baseline="0" dirty="0">
                <a:solidFill>
                  <a:srgbClr val="000000"/>
                </a:solidFill>
                <a:latin typeface="Consolas" panose="020B0609020204030204" pitchFamily="49" charset="0"/>
              </a:rPr>
              <a:t> </a:t>
            </a:r>
          </a:p>
          <a:p>
            <a:r>
              <a:rPr lang="en-US" sz="1400" b="0" i="0" u="none" strike="noStrike" baseline="0" dirty="0">
                <a:solidFill>
                  <a:srgbClr val="000000"/>
                </a:solidFill>
                <a:latin typeface="Consolas" panose="020B0609020204030204" pitchFamily="49" charset="0"/>
              </a:rPr>
              <a:t>spring.h2.console.enabled=</a:t>
            </a:r>
            <a:r>
              <a:rPr lang="en-US" sz="1400" b="1" dirty="0">
                <a:solidFill>
                  <a:schemeClr val="accent5">
                    <a:lumMod val="75000"/>
                  </a:schemeClr>
                </a:solidFill>
                <a:latin typeface="Consolas" panose="020B0609020204030204" pitchFamily="49" charset="0"/>
              </a:rPr>
              <a:t>true</a:t>
            </a:r>
            <a:r>
              <a:rPr lang="en-US" sz="1400" b="0" i="0" u="none" strike="noStrike" baseline="0" dirty="0">
                <a:solidFill>
                  <a:srgbClr val="000000"/>
                </a:solidFill>
                <a:latin typeface="Consolas" panose="020B0609020204030204" pitchFamily="49" charset="0"/>
              </a:rPr>
              <a:t> </a:t>
            </a:r>
          </a:p>
          <a:p>
            <a:r>
              <a:rPr lang="fr-FR" sz="1400" dirty="0">
                <a:solidFill>
                  <a:schemeClr val="accent6"/>
                </a:solidFill>
                <a:latin typeface="Consolas" panose="020B0609020204030204" pitchFamily="49" charset="0"/>
              </a:rPr>
              <a:t>#defini l'encodage pour </a:t>
            </a:r>
            <a:r>
              <a:rPr lang="fr-FR" sz="1400" dirty="0" err="1">
                <a:solidFill>
                  <a:schemeClr val="accent6"/>
                </a:solidFill>
                <a:latin typeface="Consolas" panose="020B0609020204030204" pitchFamily="49" charset="0"/>
              </a:rPr>
              <a:t>data.sql</a:t>
            </a:r>
            <a:r>
              <a:rPr lang="fr-FR" sz="1400" dirty="0">
                <a:solidFill>
                  <a:schemeClr val="accent6"/>
                </a:solidFill>
                <a:latin typeface="Consolas" panose="020B0609020204030204" pitchFamily="49" charset="0"/>
              </a:rPr>
              <a:t> </a:t>
            </a:r>
          </a:p>
          <a:p>
            <a:r>
              <a:rPr lang="fr-FR" sz="1400" b="0" i="0" u="none" strike="noStrike" baseline="0" dirty="0" err="1">
                <a:solidFill>
                  <a:srgbClr val="000000"/>
                </a:solidFill>
                <a:latin typeface="Consolas" panose="020B0609020204030204" pitchFamily="49" charset="0"/>
              </a:rPr>
              <a:t>spring.datasource.sql</a:t>
            </a:r>
            <a:r>
              <a:rPr lang="fr-FR" sz="1400" b="0" i="0" u="none" strike="noStrike" baseline="0" dirty="0">
                <a:solidFill>
                  <a:srgbClr val="000000"/>
                </a:solidFill>
                <a:latin typeface="Consolas" panose="020B0609020204030204" pitchFamily="49" charset="0"/>
              </a:rPr>
              <a:t>-script-</a:t>
            </a:r>
            <a:r>
              <a:rPr lang="fr-FR" sz="1400" b="0" i="0" u="none" strike="noStrike" baseline="0" dirty="0" err="1">
                <a:solidFill>
                  <a:srgbClr val="000000"/>
                </a:solidFill>
                <a:latin typeface="Consolas" panose="020B0609020204030204" pitchFamily="49" charset="0"/>
              </a:rPr>
              <a:t>encoding</a:t>
            </a:r>
            <a:r>
              <a:rPr lang="fr-FR" sz="1400" b="0" i="0" u="none" strike="noStrike" baseline="0" dirty="0">
                <a:solidFill>
                  <a:srgbClr val="000000"/>
                </a:solidFill>
                <a:latin typeface="Consolas" panose="020B0609020204030204" pitchFamily="49" charset="0"/>
              </a:rPr>
              <a:t>=</a:t>
            </a:r>
            <a:r>
              <a:rPr lang="fr-FR" sz="1400" b="1" dirty="0">
                <a:solidFill>
                  <a:schemeClr val="accent5">
                    <a:lumMod val="75000"/>
                  </a:schemeClr>
                </a:solidFill>
                <a:latin typeface="Consolas" panose="020B0609020204030204" pitchFamily="49" charset="0"/>
              </a:rPr>
              <a:t>UTF-8</a:t>
            </a:r>
            <a:r>
              <a:rPr lang="fr-FR" sz="1400" b="0" i="0" u="none" strike="noStrike" baseline="0" dirty="0">
                <a:solidFill>
                  <a:srgbClr val="000000"/>
                </a:solidFill>
                <a:latin typeface="Consolas" panose="020B0609020204030204" pitchFamily="49" charset="0"/>
              </a:rPr>
              <a:t> </a:t>
            </a:r>
          </a:p>
          <a:p>
            <a:r>
              <a:rPr lang="fr-FR" sz="1400" dirty="0">
                <a:solidFill>
                  <a:schemeClr val="accent6"/>
                </a:solidFill>
                <a:latin typeface="Consolas" panose="020B0609020204030204" pitchFamily="49" charset="0"/>
              </a:rPr>
              <a:t>#Eureka :indique l'URL d'Eureka à laquelle il faut s'enregistrer </a:t>
            </a:r>
          </a:p>
          <a:p>
            <a:r>
              <a:rPr lang="fr-FR" sz="1400" b="0" i="0" u="none" strike="noStrike" baseline="0" dirty="0" err="1">
                <a:solidFill>
                  <a:srgbClr val="000000"/>
                </a:solidFill>
                <a:latin typeface="Consolas" panose="020B0609020204030204" pitchFamily="49" charset="0"/>
              </a:rPr>
              <a:t>eureka.client.serviceUrl.defaultZone</a:t>
            </a:r>
            <a:r>
              <a:rPr lang="fr-FR" sz="1400" b="0" i="0" u="none" strike="noStrike" baseline="0" dirty="0">
                <a:solidFill>
                  <a:srgbClr val="000000"/>
                </a:solidFill>
                <a:latin typeface="Consolas" panose="020B0609020204030204" pitchFamily="49" charset="0"/>
              </a:rPr>
              <a:t>=</a:t>
            </a:r>
            <a:r>
              <a:rPr lang="fr-FR" sz="1400" b="1" dirty="0">
                <a:solidFill>
                  <a:schemeClr val="accent5">
                    <a:lumMod val="75000"/>
                  </a:schemeClr>
                </a:solidFill>
                <a:latin typeface="Consolas" panose="020B0609020204030204" pitchFamily="49" charset="0"/>
              </a:rPr>
              <a:t>http://localhost:9102/eureka/ </a:t>
            </a:r>
          </a:p>
          <a:p>
            <a:r>
              <a:rPr lang="fr-FR" sz="1400" dirty="0">
                <a:solidFill>
                  <a:schemeClr val="accent6"/>
                </a:solidFill>
                <a:latin typeface="Consolas" panose="020B0609020204030204" pitchFamily="49" charset="0"/>
              </a:rPr>
              <a:t>#Actuator : </a:t>
            </a:r>
            <a:r>
              <a:rPr lang="fr-FR" sz="1400" dirty="0" err="1">
                <a:solidFill>
                  <a:schemeClr val="accent6"/>
                </a:solidFill>
                <a:latin typeface="Consolas" panose="020B0609020204030204" pitchFamily="49" charset="0"/>
              </a:rPr>
              <a:t>management.endpoints.web.exposure.include</a:t>
            </a:r>
            <a:r>
              <a:rPr lang="fr-FR" sz="1400" dirty="0">
                <a:solidFill>
                  <a:schemeClr val="accent6"/>
                </a:solidFill>
                <a:latin typeface="Consolas" panose="020B0609020204030204" pitchFamily="49" charset="0"/>
              </a:rPr>
              <a:t>=* </a:t>
            </a:r>
          </a:p>
          <a:p>
            <a:r>
              <a:rPr lang="en-US" sz="1400" b="0" i="0" u="none" strike="noStrike" baseline="0" dirty="0" err="1">
                <a:solidFill>
                  <a:srgbClr val="000000"/>
                </a:solidFill>
                <a:latin typeface="Consolas" panose="020B0609020204030204" pitchFamily="49" charset="0"/>
              </a:rPr>
              <a:t>management.endpoints.web.expose</a:t>
            </a:r>
            <a:r>
              <a:rPr lang="en-US" sz="1400" b="0" i="0" u="none" strike="noStrike" baseline="0" dirty="0">
                <a:solidFill>
                  <a:srgbClr val="000000"/>
                </a:solidFill>
                <a:latin typeface="Consolas" panose="020B0609020204030204" pitchFamily="49" charset="0"/>
              </a:rPr>
              <a:t>=</a:t>
            </a:r>
            <a:r>
              <a:rPr lang="en-US" sz="1400" b="1" dirty="0">
                <a:solidFill>
                  <a:schemeClr val="accent5">
                    <a:lumMod val="75000"/>
                  </a:schemeClr>
                </a:solidFill>
                <a:latin typeface="Consolas" panose="020B0609020204030204" pitchFamily="49" charset="0"/>
              </a:rPr>
              <a:t>info, health, refresh </a:t>
            </a:r>
          </a:p>
          <a:p>
            <a:r>
              <a:rPr lang="fr-FR" sz="1400" dirty="0">
                <a:solidFill>
                  <a:schemeClr val="accent6"/>
                </a:solidFill>
                <a:latin typeface="Consolas" panose="020B0609020204030204" pitchFamily="49" charset="0"/>
              </a:rPr>
              <a:t>#Les configurations personnalisés </a:t>
            </a:r>
          </a:p>
          <a:p>
            <a:r>
              <a:rPr lang="fr-FR" sz="1400" b="0" i="0" u="none" strike="noStrike" baseline="0" dirty="0">
                <a:solidFill>
                  <a:srgbClr val="000000"/>
                </a:solidFill>
                <a:latin typeface="Consolas" panose="020B0609020204030204" pitchFamily="49" charset="0"/>
              </a:rPr>
              <a:t>mes-</a:t>
            </a:r>
            <a:r>
              <a:rPr lang="fr-FR" sz="1400" b="0" i="0" u="none" strike="noStrike" baseline="0" dirty="0" err="1">
                <a:solidFill>
                  <a:srgbClr val="000000"/>
                </a:solidFill>
                <a:latin typeface="Consolas" panose="020B0609020204030204" pitchFamily="49" charset="0"/>
              </a:rPr>
              <a:t>configs.limitDeProduits</a:t>
            </a:r>
            <a:r>
              <a:rPr lang="fr-FR" sz="1400" b="0" i="0" u="none" strike="noStrike" baseline="0" dirty="0">
                <a:solidFill>
                  <a:srgbClr val="000000"/>
                </a:solidFill>
                <a:latin typeface="Consolas" panose="020B0609020204030204" pitchFamily="49" charset="0"/>
              </a:rPr>
              <a:t>= </a:t>
            </a:r>
            <a:r>
              <a:rPr lang="fr-FR" sz="1400" b="1" dirty="0">
                <a:solidFill>
                  <a:schemeClr val="accent5">
                    <a:lumMod val="75000"/>
                  </a:schemeClr>
                </a:solidFill>
                <a:latin typeface="Consolas" panose="020B0609020204030204" pitchFamily="49" charset="0"/>
              </a:rPr>
              <a:t>3 </a:t>
            </a:r>
            <a:r>
              <a:rPr lang="fr-FR" sz="1400" b="0" i="0" u="none" strike="noStrike" baseline="0" dirty="0">
                <a:solidFill>
                  <a:srgbClr val="000000"/>
                </a:solidFill>
                <a:latin typeface="Consolas" panose="020B0609020204030204" pitchFamily="49" charset="0"/>
              </a:rPr>
              <a:t>	</a:t>
            </a:r>
          </a:p>
        </p:txBody>
      </p:sp>
      <p:sp>
        <p:nvSpPr>
          <p:cNvPr id="24" name="ZoneTexte 23">
            <a:extLst>
              <a:ext uri="{FF2B5EF4-FFF2-40B4-BE49-F238E27FC236}">
                <a16:creationId xmlns:a16="http://schemas.microsoft.com/office/drawing/2014/main" id="{F23176C0-9FAD-A5B8-C7A5-E3F0F4705E32}"/>
              </a:ext>
            </a:extLst>
          </p:cNvPr>
          <p:cNvSpPr txBox="1"/>
          <p:nvPr/>
        </p:nvSpPr>
        <p:spPr>
          <a:xfrm>
            <a:off x="2909558" y="1448282"/>
            <a:ext cx="6096000" cy="954107"/>
          </a:xfrm>
          <a:prstGeom prst="rect">
            <a:avLst/>
          </a:prstGeom>
          <a:noFill/>
          <a:ln>
            <a:solidFill>
              <a:schemeClr val="tx1"/>
            </a:solidFill>
          </a:ln>
        </p:spPr>
        <p:txBody>
          <a:bodyPr wrap="square">
            <a:spAutoFit/>
          </a:bodyPr>
          <a:lstStyle/>
          <a:p>
            <a:r>
              <a:rPr lang="fr-FR" sz="1400" b="0" i="0" u="none" strike="noStrike" baseline="0" dirty="0">
                <a:solidFill>
                  <a:srgbClr val="000000"/>
                </a:solidFill>
              </a:rPr>
              <a:t>&lt;</a:t>
            </a:r>
            <a:r>
              <a:rPr lang="fr-FR" sz="1400" b="0" i="0" u="none" strike="noStrike" baseline="0" dirty="0" err="1">
                <a:solidFill>
                  <a:srgbClr val="000000"/>
                </a:solidFill>
              </a:rPr>
              <a:t>dependency</a:t>
            </a:r>
            <a:r>
              <a:rPr lang="fr-FR" sz="1400" b="0" i="0" u="none" strike="noStrike" baseline="0" dirty="0">
                <a:solidFill>
                  <a:srgbClr val="000000"/>
                </a:solidFill>
              </a:rPr>
              <a:t>&gt; </a:t>
            </a:r>
          </a:p>
          <a:p>
            <a:r>
              <a:rPr lang="fr-FR" sz="1400" b="0" i="0" u="none" strike="noStrike" baseline="0" dirty="0">
                <a:solidFill>
                  <a:srgbClr val="000000"/>
                </a:solidFill>
              </a:rPr>
              <a:t>&lt;</a:t>
            </a:r>
            <a:r>
              <a:rPr lang="fr-FR" sz="1400" b="0" i="0" u="none" strike="noStrike" baseline="0" dirty="0" err="1">
                <a:solidFill>
                  <a:srgbClr val="000000"/>
                </a:solidFill>
              </a:rPr>
              <a:t>groupId</a:t>
            </a:r>
            <a:r>
              <a:rPr lang="fr-FR" sz="1400" b="0" i="0" u="none" strike="noStrike" baseline="0" dirty="0">
                <a:solidFill>
                  <a:srgbClr val="000000"/>
                </a:solidFill>
              </a:rPr>
              <a:t>&gt;</a:t>
            </a:r>
            <a:r>
              <a:rPr lang="fr-FR" sz="1400" b="0" i="0" u="none" strike="noStrike" baseline="0" dirty="0" err="1">
                <a:solidFill>
                  <a:srgbClr val="000000"/>
                </a:solidFill>
              </a:rPr>
              <a:t>org.springframework.cloud</a:t>
            </a:r>
            <a:r>
              <a:rPr lang="fr-FR" sz="1400" b="0" i="0" u="none" strike="noStrike" baseline="0" dirty="0">
                <a:solidFill>
                  <a:srgbClr val="000000"/>
                </a:solidFill>
              </a:rPr>
              <a:t>&lt;/</a:t>
            </a:r>
            <a:r>
              <a:rPr lang="fr-FR" sz="1400" b="0" i="0" u="none" strike="noStrike" baseline="0" dirty="0" err="1">
                <a:solidFill>
                  <a:srgbClr val="000000"/>
                </a:solidFill>
              </a:rPr>
              <a:t>groupId</a:t>
            </a:r>
            <a:r>
              <a:rPr lang="fr-FR" sz="1400" b="0" i="0" u="none" strike="noStrike" baseline="0" dirty="0">
                <a:solidFill>
                  <a:srgbClr val="000000"/>
                </a:solidFill>
              </a:rPr>
              <a:t>&gt; </a:t>
            </a:r>
          </a:p>
          <a:p>
            <a:r>
              <a:rPr lang="fr-FR" sz="1400" b="0" i="0" u="none" strike="noStrike" baseline="0" dirty="0">
                <a:solidFill>
                  <a:srgbClr val="000000"/>
                </a:solidFill>
              </a:rPr>
              <a:t>&lt;</a:t>
            </a:r>
            <a:r>
              <a:rPr lang="fr-FR" sz="1400" b="0" i="0" u="none" strike="noStrike" baseline="0" dirty="0" err="1">
                <a:solidFill>
                  <a:srgbClr val="000000"/>
                </a:solidFill>
              </a:rPr>
              <a:t>artifactId</a:t>
            </a:r>
            <a:r>
              <a:rPr lang="fr-FR" sz="1400" b="0" i="0" u="none" strike="noStrike" baseline="0" dirty="0">
                <a:solidFill>
                  <a:srgbClr val="000000"/>
                </a:solidFill>
              </a:rPr>
              <a:t>&gt;</a:t>
            </a:r>
            <a:r>
              <a:rPr lang="fr-FR" sz="1400" b="1" dirty="0" err="1">
                <a:solidFill>
                  <a:srgbClr val="7030A0"/>
                </a:solidFill>
                <a:latin typeface="Consolas" panose="020B0609020204030204" pitchFamily="49" charset="0"/>
              </a:rPr>
              <a:t>spring</a:t>
            </a:r>
            <a:r>
              <a:rPr lang="fr-FR" sz="1400" b="1" dirty="0">
                <a:solidFill>
                  <a:srgbClr val="7030A0"/>
                </a:solidFill>
                <a:latin typeface="Consolas" panose="020B0609020204030204" pitchFamily="49" charset="0"/>
              </a:rPr>
              <a:t>-cloud-starter-</a:t>
            </a:r>
            <a:r>
              <a:rPr lang="fr-FR" sz="1400" b="1" dirty="0" err="1">
                <a:solidFill>
                  <a:srgbClr val="7030A0"/>
                </a:solidFill>
                <a:latin typeface="Consolas" panose="020B0609020204030204" pitchFamily="49" charset="0"/>
              </a:rPr>
              <a:t>netflix</a:t>
            </a:r>
            <a:r>
              <a:rPr lang="fr-FR" sz="1400" b="1" dirty="0">
                <a:solidFill>
                  <a:srgbClr val="7030A0"/>
                </a:solidFill>
                <a:latin typeface="Consolas" panose="020B0609020204030204" pitchFamily="49" charset="0"/>
              </a:rPr>
              <a:t>-</a:t>
            </a:r>
            <a:r>
              <a:rPr lang="fr-FR" sz="1400" b="1" dirty="0" err="1">
                <a:solidFill>
                  <a:srgbClr val="7030A0"/>
                </a:solidFill>
                <a:latin typeface="Consolas" panose="020B0609020204030204" pitchFamily="49" charset="0"/>
              </a:rPr>
              <a:t>eureka</a:t>
            </a:r>
            <a:r>
              <a:rPr lang="fr-FR" sz="1400" b="1" dirty="0">
                <a:solidFill>
                  <a:srgbClr val="7030A0"/>
                </a:solidFill>
                <a:latin typeface="Consolas" panose="020B0609020204030204" pitchFamily="49" charset="0"/>
              </a:rPr>
              <a:t>-client</a:t>
            </a:r>
            <a:r>
              <a:rPr lang="fr-FR" sz="1400" b="0" i="0" u="none" strike="noStrike" baseline="0" dirty="0">
                <a:solidFill>
                  <a:srgbClr val="000000"/>
                </a:solidFill>
              </a:rPr>
              <a:t>&lt;/</a:t>
            </a:r>
            <a:r>
              <a:rPr lang="fr-FR" sz="1400" b="0" i="0" u="none" strike="noStrike" baseline="0" dirty="0" err="1">
                <a:solidFill>
                  <a:srgbClr val="000000"/>
                </a:solidFill>
              </a:rPr>
              <a:t>artifactId</a:t>
            </a:r>
            <a:r>
              <a:rPr lang="fr-FR" sz="1400" b="0" i="0" u="none" strike="noStrike" baseline="0" dirty="0">
                <a:solidFill>
                  <a:srgbClr val="000000"/>
                </a:solidFill>
              </a:rPr>
              <a:t>&gt; </a:t>
            </a:r>
          </a:p>
          <a:p>
            <a:r>
              <a:rPr lang="fr-FR" sz="1400" b="0" i="0" u="none" strike="noStrike" baseline="0" dirty="0">
                <a:solidFill>
                  <a:srgbClr val="000000"/>
                </a:solidFill>
              </a:rPr>
              <a:t>&lt;/</a:t>
            </a:r>
            <a:r>
              <a:rPr lang="fr-FR" sz="1400" b="0" i="0" u="none" strike="noStrike" baseline="0" dirty="0" err="1">
                <a:solidFill>
                  <a:srgbClr val="000000"/>
                </a:solidFill>
              </a:rPr>
              <a:t>dependency</a:t>
            </a:r>
            <a:r>
              <a:rPr lang="fr-FR" sz="1400" b="0" i="0" u="none" strike="noStrike" baseline="0" dirty="0">
                <a:solidFill>
                  <a:srgbClr val="000000"/>
                </a:solidFill>
              </a:rPr>
              <a:t>&gt; 	</a:t>
            </a:r>
          </a:p>
        </p:txBody>
      </p:sp>
    </p:spTree>
    <p:extLst>
      <p:ext uri="{BB962C8B-B14F-4D97-AF65-F5344CB8AC3E}">
        <p14:creationId xmlns:p14="http://schemas.microsoft.com/office/powerpoint/2010/main" val="358737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5" end="5"/>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xEl>
                                              <p:pRg st="9" end="9"/>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7"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038248A-211C-4EEC-8401-C761B929FB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30A849F-66D9-40C8-BEC8-35AFF8F456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12" name="Group 11">
            <a:extLst>
              <a:ext uri="{FF2B5EF4-FFF2-40B4-BE49-F238E27FC236}">
                <a16:creationId xmlns:a16="http://schemas.microsoft.com/office/drawing/2014/main" id="{04542298-A2B1-480F-A11C-A40EDD19B85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289890" y="0"/>
            <a:ext cx="3902110" cy="2382977"/>
            <a:chOff x="6867015" y="-1"/>
            <a:chExt cx="5324985" cy="3251912"/>
          </a:xfrm>
          <a:solidFill>
            <a:schemeClr val="accent5">
              <a:alpha val="10000"/>
            </a:schemeClr>
          </a:solidFill>
        </p:grpSpPr>
        <p:sp>
          <p:nvSpPr>
            <p:cNvPr id="13" name="Freeform: Shape 12">
              <a:extLst>
                <a:ext uri="{FF2B5EF4-FFF2-40B4-BE49-F238E27FC236}">
                  <a16:creationId xmlns:a16="http://schemas.microsoft.com/office/drawing/2014/main" id="{74AEB45E-B965-46A0-8557-C646B5011B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921A22C7-11AD-44B0-9BF7-6E3A458215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87049D82-B7F3-4192-8337-4BDB16955E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24A7FAD9-577C-4D2E-A3B5-C6D0A39D47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id="{2A5C9C35-2375-49EB-B99C-17C87D42FE7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flipH="1">
            <a:off x="0" y="4682671"/>
            <a:ext cx="2898948" cy="2175328"/>
            <a:chOff x="-305" y="-1"/>
            <a:chExt cx="3832880" cy="2876136"/>
          </a:xfrm>
        </p:grpSpPr>
        <p:sp>
          <p:nvSpPr>
            <p:cNvPr id="19" name="Freeform: Shape 18">
              <a:extLst>
                <a:ext uri="{FF2B5EF4-FFF2-40B4-BE49-F238E27FC236}">
                  <a16:creationId xmlns:a16="http://schemas.microsoft.com/office/drawing/2014/main" id="{7BE7B8C5-3FC9-47E9-B555-AFCB849A41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615B6EFE-6DC2-4A72-AC12-BCCC3638A6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AE8C1B65-6799-4DD1-B262-01901DA126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03829674-8FAF-4E90-9FB7-C6CE17839B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Titre 52">
            <a:extLst>
              <a:ext uri="{FF2B5EF4-FFF2-40B4-BE49-F238E27FC236}">
                <a16:creationId xmlns:a16="http://schemas.microsoft.com/office/drawing/2014/main" id="{7E4B63CB-DCC5-D1E8-26A0-7AE88DF59542}"/>
              </a:ext>
            </a:extLst>
          </p:cNvPr>
          <p:cNvSpPr txBox="1">
            <a:spLocks/>
          </p:cNvSpPr>
          <p:nvPr/>
        </p:nvSpPr>
        <p:spPr>
          <a:xfrm>
            <a:off x="838047" y="69056"/>
            <a:ext cx="10515600" cy="865010"/>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200" b="1" dirty="0">
                <a:solidFill>
                  <a:schemeClr val="tx2"/>
                </a:solidFill>
                <a:latin typeface="+mn-lt"/>
              </a:rPr>
              <a:t>Edge Micro-Services</a:t>
            </a:r>
            <a:r>
              <a:rPr lang="en-US" sz="3200" b="1" dirty="0">
                <a:solidFill>
                  <a:schemeClr val="tx2"/>
                </a:solidFill>
              </a:rPr>
              <a:t>: </a:t>
            </a:r>
            <a:r>
              <a:rPr lang="en-US" sz="2400" b="1" dirty="0">
                <a:solidFill>
                  <a:schemeClr val="accent6">
                    <a:lumMod val="75000"/>
                  </a:schemeClr>
                </a:solidFill>
                <a:latin typeface="+mn-lt"/>
              </a:rPr>
              <a:t>development</a:t>
            </a:r>
            <a:r>
              <a:rPr lang="en-US" sz="3200" b="1" dirty="0">
                <a:solidFill>
                  <a:schemeClr val="tx2"/>
                </a:solidFill>
              </a:rPr>
              <a:t> </a:t>
            </a:r>
            <a:r>
              <a:rPr lang="fr-FR" sz="2400" b="1" dirty="0">
                <a:solidFill>
                  <a:schemeClr val="accent6">
                    <a:lumMod val="75000"/>
                  </a:schemeClr>
                </a:solidFill>
                <a:latin typeface="+mn-lt"/>
              </a:rPr>
              <a:t>Discovery Eureka client</a:t>
            </a:r>
          </a:p>
        </p:txBody>
      </p:sp>
      <p:sp>
        <p:nvSpPr>
          <p:cNvPr id="5" name="ZoneTexte 4">
            <a:extLst>
              <a:ext uri="{FF2B5EF4-FFF2-40B4-BE49-F238E27FC236}">
                <a16:creationId xmlns:a16="http://schemas.microsoft.com/office/drawing/2014/main" id="{B17D812C-AA45-D60E-6920-E3B280387C08}"/>
              </a:ext>
            </a:extLst>
          </p:cNvPr>
          <p:cNvSpPr txBox="1"/>
          <p:nvPr/>
        </p:nvSpPr>
        <p:spPr>
          <a:xfrm>
            <a:off x="711200" y="1092138"/>
            <a:ext cx="10239022" cy="369332"/>
          </a:xfrm>
          <a:prstGeom prst="rect">
            <a:avLst/>
          </a:prstGeom>
          <a:noFill/>
        </p:spPr>
        <p:txBody>
          <a:bodyPr wrap="square">
            <a:spAutoFit/>
          </a:bodyPr>
          <a:lstStyle/>
          <a:p>
            <a:pPr marL="285750" indent="-285750">
              <a:buFont typeface="Arial" panose="020B0604020202020204" pitchFamily="34" charset="0"/>
              <a:buChar char="•"/>
            </a:pPr>
            <a:r>
              <a:rPr lang="fr-FR" dirty="0">
                <a:solidFill>
                  <a:srgbClr val="000000"/>
                </a:solidFill>
                <a:latin typeface="Calibri" panose="020F0502020204030204" pitchFamily="34" charset="0"/>
              </a:rPr>
              <a:t>La classe principale ME-Product</a:t>
            </a:r>
            <a:endParaRPr lang="fr-FR" sz="1800" b="0" i="0" u="none" strike="noStrike" baseline="0" dirty="0">
              <a:solidFill>
                <a:srgbClr val="000000"/>
              </a:solidFill>
              <a:latin typeface="Calibri" panose="020F0502020204030204" pitchFamily="34" charset="0"/>
            </a:endParaRPr>
          </a:p>
        </p:txBody>
      </p:sp>
      <p:sp>
        <p:nvSpPr>
          <p:cNvPr id="7" name="ZoneTexte 6">
            <a:extLst>
              <a:ext uri="{FF2B5EF4-FFF2-40B4-BE49-F238E27FC236}">
                <a16:creationId xmlns:a16="http://schemas.microsoft.com/office/drawing/2014/main" id="{62FE52DD-A042-CF9D-5551-9567493E65FE}"/>
              </a:ext>
            </a:extLst>
          </p:cNvPr>
          <p:cNvSpPr txBox="1"/>
          <p:nvPr/>
        </p:nvSpPr>
        <p:spPr>
          <a:xfrm>
            <a:off x="1343378" y="1537649"/>
            <a:ext cx="8602133" cy="3108543"/>
          </a:xfrm>
          <a:prstGeom prst="rect">
            <a:avLst/>
          </a:prstGeom>
          <a:noFill/>
          <a:ln>
            <a:solidFill>
              <a:schemeClr val="tx1"/>
            </a:solidFill>
          </a:ln>
        </p:spPr>
        <p:txBody>
          <a:bodyPr wrap="square">
            <a:spAutoFit/>
          </a:bodyPr>
          <a:lstStyle/>
          <a:p>
            <a:r>
              <a:rPr lang="fr-FR" sz="1400" b="1" i="0" u="none" strike="noStrike" baseline="0" dirty="0">
                <a:solidFill>
                  <a:srgbClr val="000000"/>
                </a:solidFill>
                <a:latin typeface="Consolas" panose="020B0609020204030204" pitchFamily="49" charset="0"/>
              </a:rPr>
              <a:t>package </a:t>
            </a:r>
            <a:r>
              <a:rPr lang="fr-FR" sz="1400" b="0" i="0" u="none" strike="noStrike" baseline="0" dirty="0" err="1">
                <a:solidFill>
                  <a:srgbClr val="000000"/>
                </a:solidFill>
                <a:latin typeface="Consolas" panose="020B0609020204030204" pitchFamily="49" charset="0"/>
              </a:rPr>
              <a:t>com.mproduits</a:t>
            </a:r>
            <a:r>
              <a:rPr lang="fr-FR" sz="1400" b="0" i="0" u="none" strike="noStrike" baseline="0" dirty="0">
                <a:solidFill>
                  <a:srgbClr val="000000"/>
                </a:solidFill>
                <a:latin typeface="Consolas" panose="020B0609020204030204" pitchFamily="49" charset="0"/>
              </a:rPr>
              <a:t>; </a:t>
            </a:r>
          </a:p>
          <a:p>
            <a:r>
              <a:rPr lang="fr-FR" sz="1400" b="1" i="0" u="none" strike="noStrike" baseline="0" dirty="0">
                <a:solidFill>
                  <a:srgbClr val="000000"/>
                </a:solidFill>
                <a:latin typeface="Consolas" panose="020B0609020204030204" pitchFamily="49" charset="0"/>
              </a:rPr>
              <a:t>import </a:t>
            </a:r>
            <a:r>
              <a:rPr lang="fr-FR" sz="1400" b="1" i="0" u="none" strike="noStrike" baseline="0" dirty="0" err="1">
                <a:solidFill>
                  <a:srgbClr val="000000"/>
                </a:solidFill>
                <a:latin typeface="Consolas" panose="020B0609020204030204" pitchFamily="49" charset="0"/>
              </a:rPr>
              <a:t>org.springframework.boot.SpringApplication</a:t>
            </a:r>
            <a:r>
              <a:rPr lang="fr-FR" sz="1400" b="1" i="0" u="none" strike="noStrike" baseline="0" dirty="0">
                <a:solidFill>
                  <a:srgbClr val="000000"/>
                </a:solidFill>
                <a:latin typeface="Consolas" panose="020B0609020204030204" pitchFamily="49" charset="0"/>
              </a:rPr>
              <a:t>; </a:t>
            </a:r>
            <a:endParaRPr lang="fr-FR" sz="1400" b="0" i="0" u="none" strike="noStrike" baseline="0" dirty="0">
              <a:solidFill>
                <a:srgbClr val="000000"/>
              </a:solidFill>
              <a:latin typeface="Consolas" panose="020B0609020204030204" pitchFamily="49" charset="0"/>
            </a:endParaRPr>
          </a:p>
          <a:p>
            <a:r>
              <a:rPr lang="fr-FR" sz="1400" b="1" i="0" u="none" strike="noStrike" baseline="0" dirty="0">
                <a:solidFill>
                  <a:srgbClr val="000000"/>
                </a:solidFill>
                <a:latin typeface="Consolas" panose="020B0609020204030204" pitchFamily="49" charset="0"/>
              </a:rPr>
              <a:t>import </a:t>
            </a:r>
            <a:r>
              <a:rPr lang="fr-FR" sz="1400" b="1" i="0" u="none" strike="noStrike" baseline="0" dirty="0" err="1">
                <a:solidFill>
                  <a:srgbClr val="000000"/>
                </a:solidFill>
                <a:latin typeface="Consolas" panose="020B0609020204030204" pitchFamily="49" charset="0"/>
              </a:rPr>
              <a:t>org.springframework.boot.autoconfigure.SpringBootApplication</a:t>
            </a:r>
            <a:r>
              <a:rPr lang="fr-FR" sz="1400" b="1" i="0" u="none" strike="noStrike" baseline="0" dirty="0">
                <a:solidFill>
                  <a:srgbClr val="000000"/>
                </a:solidFill>
                <a:latin typeface="Consolas" panose="020B0609020204030204" pitchFamily="49" charset="0"/>
              </a:rPr>
              <a:t>; </a:t>
            </a:r>
            <a:endParaRPr lang="fr-FR" sz="1400" b="0" i="0" u="none" strike="noStrike" baseline="0" dirty="0">
              <a:solidFill>
                <a:srgbClr val="000000"/>
              </a:solidFill>
              <a:latin typeface="Consolas" panose="020B0609020204030204" pitchFamily="49" charset="0"/>
            </a:endParaRPr>
          </a:p>
          <a:p>
            <a:r>
              <a:rPr lang="fr-FR" sz="1400" b="1" i="0" u="none" strike="noStrike" baseline="0" dirty="0">
                <a:solidFill>
                  <a:srgbClr val="000000"/>
                </a:solidFill>
                <a:latin typeface="Consolas" panose="020B0609020204030204" pitchFamily="49" charset="0"/>
              </a:rPr>
              <a:t>import org.springframework.boot.context.properties.EnableConfigurationProperties; </a:t>
            </a:r>
            <a:endParaRPr lang="fr-FR" sz="1400" b="0" i="0" u="none" strike="noStrike" baseline="0" dirty="0">
              <a:solidFill>
                <a:srgbClr val="000000"/>
              </a:solidFill>
              <a:latin typeface="Consolas" panose="020B0609020204030204" pitchFamily="49" charset="0"/>
            </a:endParaRPr>
          </a:p>
          <a:p>
            <a:r>
              <a:rPr lang="fr-FR" sz="1400" b="1" i="0" u="none" strike="noStrike" baseline="0" dirty="0">
                <a:solidFill>
                  <a:srgbClr val="000000"/>
                </a:solidFill>
                <a:latin typeface="Consolas" panose="020B0609020204030204" pitchFamily="49" charset="0"/>
              </a:rPr>
              <a:t>import </a:t>
            </a:r>
            <a:r>
              <a:rPr lang="fr-FR" sz="1400" b="0" i="0" u="none" strike="noStrike" baseline="0" dirty="0">
                <a:solidFill>
                  <a:srgbClr val="000000"/>
                </a:solidFill>
                <a:latin typeface="Consolas" panose="020B0609020204030204" pitchFamily="49" charset="0"/>
              </a:rPr>
              <a:t>org.springframework.cloud.client.discovery.EnableDiscoveryClient; </a:t>
            </a:r>
          </a:p>
          <a:p>
            <a:r>
              <a:rPr lang="fr-FR" sz="1400" b="0" i="0" u="none" strike="noStrike" baseline="0" dirty="0">
                <a:solidFill>
                  <a:srgbClr val="000000"/>
                </a:solidFill>
                <a:latin typeface="Consolas" panose="020B0609020204030204" pitchFamily="49" charset="0"/>
              </a:rPr>
              <a:t>@SpringBootApplication </a:t>
            </a:r>
          </a:p>
          <a:p>
            <a:r>
              <a:rPr lang="fr-FR" sz="1400" b="0" i="0" u="none" strike="noStrike" baseline="0" dirty="0">
                <a:solidFill>
                  <a:schemeClr val="accent6">
                    <a:lumMod val="50000"/>
                  </a:schemeClr>
                </a:solidFill>
                <a:latin typeface="Consolas" panose="020B0609020204030204" pitchFamily="49" charset="0"/>
              </a:rPr>
              <a:t>// pour Spring Cloud Config </a:t>
            </a:r>
          </a:p>
          <a:p>
            <a:r>
              <a:rPr lang="fr-FR" sz="1400" b="1" i="0" u="none" strike="noStrike" baseline="0" dirty="0">
                <a:solidFill>
                  <a:schemeClr val="accent5">
                    <a:lumMod val="75000"/>
                  </a:schemeClr>
                </a:solidFill>
                <a:latin typeface="Consolas" panose="020B0609020204030204" pitchFamily="49" charset="0"/>
              </a:rPr>
              <a:t>@EnableConfigurationProperties</a:t>
            </a:r>
            <a:r>
              <a:rPr lang="fr-FR" sz="1400" b="0" i="0" u="none" strike="noStrike" baseline="0" dirty="0">
                <a:solidFill>
                  <a:srgbClr val="000000"/>
                </a:solidFill>
                <a:latin typeface="Consolas" panose="020B0609020204030204" pitchFamily="49" charset="0"/>
              </a:rPr>
              <a:t> </a:t>
            </a:r>
          </a:p>
          <a:p>
            <a:r>
              <a:rPr lang="fr-FR" sz="1400" b="0" i="0" u="none" strike="noStrike" baseline="0" dirty="0">
                <a:solidFill>
                  <a:schemeClr val="accent6">
                    <a:lumMod val="50000"/>
                  </a:schemeClr>
                </a:solidFill>
                <a:latin typeface="Consolas" panose="020B0609020204030204" pitchFamily="49" charset="0"/>
              </a:rPr>
              <a:t>// pour Eureka Client </a:t>
            </a:r>
          </a:p>
          <a:p>
            <a:r>
              <a:rPr lang="fr-FR" sz="1400" b="1" i="0" u="none" strike="noStrike" baseline="0" dirty="0">
                <a:solidFill>
                  <a:srgbClr val="7030A0"/>
                </a:solidFill>
                <a:latin typeface="Consolas" panose="020B0609020204030204" pitchFamily="49" charset="0"/>
              </a:rPr>
              <a:t>@EnableDiscoveryClient </a:t>
            </a:r>
          </a:p>
          <a:p>
            <a:r>
              <a:rPr lang="fr-FR" sz="1400" b="1" i="0" u="none" strike="noStrike" baseline="0" dirty="0">
                <a:solidFill>
                  <a:srgbClr val="000000"/>
                </a:solidFill>
                <a:latin typeface="Consolas" panose="020B0609020204030204" pitchFamily="49" charset="0"/>
              </a:rPr>
              <a:t>public class </a:t>
            </a:r>
            <a:r>
              <a:rPr lang="fr-FR" sz="1400" b="1" i="0" u="none" strike="noStrike" baseline="0" dirty="0" err="1">
                <a:solidFill>
                  <a:srgbClr val="000000"/>
                </a:solidFill>
                <a:latin typeface="Consolas" panose="020B0609020204030204" pitchFamily="49" charset="0"/>
              </a:rPr>
              <a:t>MproduitsApplication</a:t>
            </a:r>
            <a:r>
              <a:rPr lang="fr-FR" sz="1400" b="1" i="0" u="none" strike="noStrike" baseline="0" dirty="0">
                <a:solidFill>
                  <a:srgbClr val="000000"/>
                </a:solidFill>
                <a:latin typeface="Consolas" panose="020B0609020204030204" pitchFamily="49" charset="0"/>
              </a:rPr>
              <a:t> { </a:t>
            </a:r>
            <a:endParaRPr lang="fr-FR" sz="1400" b="0" i="0" u="none" strike="noStrike" baseline="0" dirty="0">
              <a:solidFill>
                <a:srgbClr val="000000"/>
              </a:solidFill>
              <a:latin typeface="Consolas" panose="020B0609020204030204" pitchFamily="49" charset="0"/>
            </a:endParaRPr>
          </a:p>
          <a:p>
            <a:r>
              <a:rPr lang="en-US" sz="1400" b="1" i="0" u="none" strike="noStrike" baseline="0" dirty="0">
                <a:solidFill>
                  <a:srgbClr val="000000"/>
                </a:solidFill>
                <a:latin typeface="Consolas" panose="020B0609020204030204" pitchFamily="49" charset="0"/>
              </a:rPr>
              <a:t>public static void </a:t>
            </a:r>
            <a:r>
              <a:rPr lang="en-US" sz="1400" b="0" i="0" u="none" strike="noStrike" baseline="0" dirty="0">
                <a:solidFill>
                  <a:srgbClr val="000000"/>
                </a:solidFill>
                <a:latin typeface="Consolas" panose="020B0609020204030204" pitchFamily="49" charset="0"/>
              </a:rPr>
              <a:t>main(String[] </a:t>
            </a:r>
            <a:r>
              <a:rPr lang="en-US" sz="1400" b="0" i="0" u="none" strike="noStrike" baseline="0" dirty="0" err="1">
                <a:solidFill>
                  <a:srgbClr val="000000"/>
                </a:solidFill>
                <a:latin typeface="Consolas" panose="020B0609020204030204" pitchFamily="49" charset="0"/>
              </a:rPr>
              <a:t>args</a:t>
            </a:r>
            <a:r>
              <a:rPr lang="en-US" sz="1400" b="0" i="0" u="none" strike="noStrike" baseline="0" dirty="0">
                <a:solidFill>
                  <a:srgbClr val="000000"/>
                </a:solidFill>
                <a:latin typeface="Consolas" panose="020B0609020204030204" pitchFamily="49" charset="0"/>
              </a:rPr>
              <a:t>) { </a:t>
            </a:r>
          </a:p>
          <a:p>
            <a:r>
              <a:rPr lang="fr-FR" sz="1400" b="0" i="0" u="none" strike="noStrike" baseline="0" dirty="0" err="1">
                <a:solidFill>
                  <a:srgbClr val="000000"/>
                </a:solidFill>
                <a:latin typeface="Consolas" panose="020B0609020204030204" pitchFamily="49" charset="0"/>
              </a:rPr>
              <a:t>SpringApplication.run</a:t>
            </a:r>
            <a:r>
              <a:rPr lang="fr-FR" sz="1400" b="0" i="0" u="none" strike="noStrike" baseline="0" dirty="0">
                <a:solidFill>
                  <a:srgbClr val="000000"/>
                </a:solidFill>
                <a:latin typeface="Consolas" panose="020B0609020204030204" pitchFamily="49" charset="0"/>
              </a:rPr>
              <a:t>(</a:t>
            </a:r>
            <a:r>
              <a:rPr lang="fr-FR" sz="1400" b="0" i="0" u="none" strike="noStrike" baseline="0" dirty="0" err="1">
                <a:solidFill>
                  <a:srgbClr val="000000"/>
                </a:solidFill>
                <a:latin typeface="Consolas" panose="020B0609020204030204" pitchFamily="49" charset="0"/>
              </a:rPr>
              <a:t>MproduitsApplication.class</a:t>
            </a:r>
            <a:r>
              <a:rPr lang="fr-FR" sz="1400" b="0" i="0" u="none" strike="noStrike" baseline="0" dirty="0">
                <a:solidFill>
                  <a:srgbClr val="000000"/>
                </a:solidFill>
                <a:latin typeface="Consolas" panose="020B0609020204030204" pitchFamily="49" charset="0"/>
              </a:rPr>
              <a:t>, args); </a:t>
            </a:r>
          </a:p>
          <a:p>
            <a:r>
              <a:rPr lang="fr-FR" sz="1400" b="0" i="0" u="none" strike="noStrike" baseline="0" dirty="0">
                <a:solidFill>
                  <a:srgbClr val="000000"/>
                </a:solidFill>
                <a:latin typeface="Consolas" panose="020B0609020204030204" pitchFamily="49" charset="0"/>
              </a:rPr>
              <a:t>}} 	</a:t>
            </a:r>
          </a:p>
        </p:txBody>
      </p:sp>
    </p:spTree>
    <p:extLst>
      <p:ext uri="{BB962C8B-B14F-4D97-AF65-F5344CB8AC3E}">
        <p14:creationId xmlns:p14="http://schemas.microsoft.com/office/powerpoint/2010/main" val="183642012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582AC87-CAE9-67A0-DF7C-F26E8A77056F}"/>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8DB9CD9-59B1-4D73-BC4C-98796A48EF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8874A6A9-41FF-4E33-AFA8-F9F81436A5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gradFill flip="none" rotWithShape="1">
            <a:gsLst>
              <a:gs pos="16000">
                <a:schemeClr val="accent6">
                  <a:alpha val="20000"/>
                </a:schemeClr>
              </a:gs>
              <a:gs pos="85000">
                <a:schemeClr val="accent1">
                  <a:alpha val="4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721D730E-1F97-4071-B143-B05E6D2599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03402" y="3985"/>
            <a:ext cx="9772765" cy="6858000"/>
            <a:chOff x="1303402" y="3985"/>
            <a:chExt cx="9772765" cy="6858000"/>
          </a:xfrm>
        </p:grpSpPr>
        <p:sp>
          <p:nvSpPr>
            <p:cNvPr id="13" name="Freeform: Shape 12">
              <a:extLst>
                <a:ext uri="{FF2B5EF4-FFF2-40B4-BE49-F238E27FC236}">
                  <a16:creationId xmlns:a16="http://schemas.microsoft.com/office/drawing/2014/main" id="{B3849C6A-9EE5-4604-8EAE-DD4796B79D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60551" y="3985"/>
              <a:ext cx="9313016" cy="6858000"/>
            </a:xfrm>
            <a:custGeom>
              <a:avLst/>
              <a:gdLst>
                <a:gd name="connsiteX0" fmla="*/ 6993556 w 9313016"/>
                <a:gd name="connsiteY0" fmla="*/ 0 h 6858000"/>
                <a:gd name="connsiteX1" fmla="*/ 7358516 w 9313016"/>
                <a:gd name="connsiteY1" fmla="*/ 0 h 6858000"/>
                <a:gd name="connsiteX2" fmla="*/ 7475006 w 9313016"/>
                <a:gd name="connsiteY2" fmla="*/ 82722 h 6858000"/>
                <a:gd name="connsiteX3" fmla="*/ 7816357 w 9313016"/>
                <a:gd name="connsiteY3" fmla="*/ 358482 h 6858000"/>
                <a:gd name="connsiteX4" fmla="*/ 8421752 w 9313016"/>
                <a:gd name="connsiteY4" fmla="*/ 995405 h 6858000"/>
                <a:gd name="connsiteX5" fmla="*/ 8897059 w 9313016"/>
                <a:gd name="connsiteY5" fmla="*/ 1737211 h 6858000"/>
                <a:gd name="connsiteX6" fmla="*/ 9206633 w 9313016"/>
                <a:gd name="connsiteY6" fmla="*/ 2564460 h 6858000"/>
                <a:gd name="connsiteX7" fmla="*/ 9286787 w 9313016"/>
                <a:gd name="connsiteY7" fmla="*/ 3000164 h 6858000"/>
                <a:gd name="connsiteX8" fmla="*/ 9312914 w 9313016"/>
                <a:gd name="connsiteY8" fmla="*/ 3442493 h 6858000"/>
                <a:gd name="connsiteX9" fmla="*/ 9190562 w 9313016"/>
                <a:gd name="connsiteY9" fmla="*/ 4316686 h 6858000"/>
                <a:gd name="connsiteX10" fmla="*/ 9043416 w 9313016"/>
                <a:gd name="connsiteY10" fmla="*/ 4734917 h 6858000"/>
                <a:gd name="connsiteX11" fmla="*/ 8809657 w 9313016"/>
                <a:gd name="connsiteY11" fmla="*/ 5128718 h 6858000"/>
                <a:gd name="connsiteX12" fmla="*/ 8645997 w 9313016"/>
                <a:gd name="connsiteY12" fmla="*/ 5297441 h 6858000"/>
                <a:gd name="connsiteX13" fmla="*/ 8457787 w 9313016"/>
                <a:gd name="connsiteY13" fmla="*/ 5433763 h 6858000"/>
                <a:gd name="connsiteX14" fmla="*/ 8260803 w 9313016"/>
                <a:gd name="connsiteY14" fmla="*/ 5541237 h 6858000"/>
                <a:gd name="connsiteX15" fmla="*/ 8066136 w 9313016"/>
                <a:gd name="connsiteY15" fmla="*/ 5635704 h 6858000"/>
                <a:gd name="connsiteX16" fmla="*/ 7698638 w 9313016"/>
                <a:gd name="connsiteY16" fmla="*/ 5837163 h 6858000"/>
                <a:gd name="connsiteX17" fmla="*/ 7370135 w 9313016"/>
                <a:gd name="connsiteY17" fmla="*/ 6090081 h 6858000"/>
                <a:gd name="connsiteX18" fmla="*/ 7218897 w 9313016"/>
                <a:gd name="connsiteY18" fmla="*/ 6235860 h 6858000"/>
                <a:gd name="connsiteX19" fmla="*/ 7070665 w 9313016"/>
                <a:gd name="connsiteY19" fmla="*/ 6387205 h 6858000"/>
                <a:gd name="connsiteX20" fmla="*/ 6779035 w 9313016"/>
                <a:gd name="connsiteY20" fmla="*/ 6697100 h 6858000"/>
                <a:gd name="connsiteX21" fmla="*/ 6631837 w 9313016"/>
                <a:gd name="connsiteY21" fmla="*/ 6852239 h 6858000"/>
                <a:gd name="connsiteX22" fmla="*/ 6626221 w 9313016"/>
                <a:gd name="connsiteY22" fmla="*/ 6858000 h 6858000"/>
                <a:gd name="connsiteX23" fmla="*/ 6424725 w 9313016"/>
                <a:gd name="connsiteY23" fmla="*/ 6858000 h 6858000"/>
                <a:gd name="connsiteX24" fmla="*/ 6527382 w 9313016"/>
                <a:gd name="connsiteY24" fmla="*/ 6756333 h 6858000"/>
                <a:gd name="connsiteX25" fmla="*/ 6674233 w 9313016"/>
                <a:gd name="connsiteY25" fmla="*/ 6603450 h 6858000"/>
                <a:gd name="connsiteX26" fmla="*/ 6965813 w 9313016"/>
                <a:gd name="connsiteY26" fmla="*/ 6292932 h 6858000"/>
                <a:gd name="connsiteX27" fmla="*/ 7112961 w 9313016"/>
                <a:gd name="connsiteY27" fmla="*/ 6137505 h 6858000"/>
                <a:gd name="connsiteX28" fmla="*/ 7264790 w 9313016"/>
                <a:gd name="connsiteY28" fmla="*/ 5983710 h 6858000"/>
                <a:gd name="connsiteX29" fmla="*/ 7974595 w 9313016"/>
                <a:gd name="connsiteY29" fmla="*/ 5470773 h 6858000"/>
                <a:gd name="connsiteX30" fmla="*/ 8331591 w 9313016"/>
                <a:gd name="connsiteY30" fmla="*/ 5254048 h 6858000"/>
                <a:gd name="connsiteX31" fmla="*/ 8599807 w 9313016"/>
                <a:gd name="connsiteY31" fmla="*/ 4980010 h 6858000"/>
                <a:gd name="connsiteX32" fmla="*/ 8766474 w 9313016"/>
                <a:gd name="connsiteY32" fmla="*/ 4631524 h 6858000"/>
                <a:gd name="connsiteX33" fmla="*/ 8865755 w 9313016"/>
                <a:gd name="connsiteY33" fmla="*/ 4244445 h 6858000"/>
                <a:gd name="connsiteX34" fmla="*/ 8882911 w 9313016"/>
                <a:gd name="connsiteY34" fmla="*/ 4145659 h 6858000"/>
                <a:gd name="connsiteX35" fmla="*/ 8897403 w 9313016"/>
                <a:gd name="connsiteY35" fmla="*/ 4046633 h 6858000"/>
                <a:gd name="connsiteX36" fmla="*/ 8908298 w 9313016"/>
                <a:gd name="connsiteY36" fmla="*/ 3947271 h 6858000"/>
                <a:gd name="connsiteX37" fmla="*/ 8916184 w 9313016"/>
                <a:gd name="connsiteY37" fmla="*/ 3847765 h 6858000"/>
                <a:gd name="connsiteX38" fmla="*/ 8920670 w 9313016"/>
                <a:gd name="connsiteY38" fmla="*/ 3449597 h 6858000"/>
                <a:gd name="connsiteX39" fmla="*/ 8914607 w 9313016"/>
                <a:gd name="connsiteY39" fmla="*/ 3350283 h 6858000"/>
                <a:gd name="connsiteX40" fmla="*/ 8905340 w 9313016"/>
                <a:gd name="connsiteY40" fmla="*/ 3251209 h 6858000"/>
                <a:gd name="connsiteX41" fmla="*/ 8893854 w 9313016"/>
                <a:gd name="connsiteY41" fmla="*/ 3152376 h 6858000"/>
                <a:gd name="connsiteX42" fmla="*/ 8879706 w 9313016"/>
                <a:gd name="connsiteY42" fmla="*/ 3053878 h 6858000"/>
                <a:gd name="connsiteX43" fmla="*/ 8797531 w 9313016"/>
                <a:gd name="connsiteY43" fmla="*/ 2663966 h 6858000"/>
                <a:gd name="connsiteX44" fmla="*/ 8520442 w 9313016"/>
                <a:gd name="connsiteY44" fmla="*/ 1911983 h 6858000"/>
                <a:gd name="connsiteX45" fmla="*/ 8332626 w 9313016"/>
                <a:gd name="connsiteY45" fmla="*/ 1553608 h 6858000"/>
                <a:gd name="connsiteX46" fmla="*/ 8116317 w 9313016"/>
                <a:gd name="connsiteY46" fmla="*/ 1208529 h 6858000"/>
                <a:gd name="connsiteX47" fmla="*/ 7873293 w 9313016"/>
                <a:gd name="connsiteY47" fmla="*/ 878284 h 6858000"/>
                <a:gd name="connsiteX48" fmla="*/ 7604337 w 9313016"/>
                <a:gd name="connsiteY48" fmla="*/ 565125 h 6858000"/>
                <a:gd name="connsiteX49" fmla="*/ 7311128 w 9313016"/>
                <a:gd name="connsiteY49" fmla="*/ 270591 h 6858000"/>
                <a:gd name="connsiteX50" fmla="*/ 1752019 w 9313016"/>
                <a:gd name="connsiteY50" fmla="*/ 0 h 6858000"/>
                <a:gd name="connsiteX51" fmla="*/ 2155804 w 9313016"/>
                <a:gd name="connsiteY51" fmla="*/ 0 h 6858000"/>
                <a:gd name="connsiteX52" fmla="*/ 2103975 w 9313016"/>
                <a:gd name="connsiteY52" fmla="*/ 40789 h 6858000"/>
                <a:gd name="connsiteX53" fmla="*/ 1656310 w 9313016"/>
                <a:gd name="connsiteY53" fmla="*/ 470035 h 6858000"/>
                <a:gd name="connsiteX54" fmla="*/ 806013 w 9313016"/>
                <a:gd name="connsiteY54" fmla="*/ 1841133 h 6858000"/>
                <a:gd name="connsiteX55" fmla="*/ 580685 w 9313016"/>
                <a:gd name="connsiteY55" fmla="*/ 2606364 h 6858000"/>
                <a:gd name="connsiteX56" fmla="*/ 503489 w 9313016"/>
                <a:gd name="connsiteY56" fmla="*/ 3397276 h 6858000"/>
                <a:gd name="connsiteX57" fmla="*/ 570135 w 9313016"/>
                <a:gd name="connsiteY57" fmla="*/ 4188235 h 6858000"/>
                <a:gd name="connsiteX58" fmla="*/ 783387 w 9313016"/>
                <a:gd name="connsiteY58" fmla="*/ 4953850 h 6858000"/>
                <a:gd name="connsiteX59" fmla="*/ 1628014 w 9313016"/>
                <a:gd name="connsiteY59" fmla="*/ 6308245 h 6858000"/>
                <a:gd name="connsiteX60" fmla="*/ 2235998 w 9313016"/>
                <a:gd name="connsiteY60" fmla="*/ 6844829 h 6858000"/>
                <a:gd name="connsiteX61" fmla="*/ 2255028 w 9313016"/>
                <a:gd name="connsiteY61" fmla="*/ 6858000 h 6858000"/>
                <a:gd name="connsiteX62" fmla="*/ 1578787 w 9313016"/>
                <a:gd name="connsiteY62" fmla="*/ 6858000 h 6858000"/>
                <a:gd name="connsiteX63" fmla="*/ 1465153 w 9313016"/>
                <a:gd name="connsiteY63" fmla="*/ 6759050 h 6858000"/>
                <a:gd name="connsiteX64" fmla="*/ 1303650 w 9313016"/>
                <a:gd name="connsiteY64" fmla="*/ 6604267 h 6858000"/>
                <a:gd name="connsiteX65" fmla="*/ 323708 w 9313016"/>
                <a:gd name="connsiteY65" fmla="*/ 5126365 h 6858000"/>
                <a:gd name="connsiteX66" fmla="*/ 872 w 9313016"/>
                <a:gd name="connsiteY66" fmla="*/ 3391228 h 6858000"/>
                <a:gd name="connsiteX67" fmla="*/ 105428 w 9313016"/>
                <a:gd name="connsiteY67" fmla="*/ 2511899 h 6858000"/>
                <a:gd name="connsiteX68" fmla="*/ 384933 w 9313016"/>
                <a:gd name="connsiteY68" fmla="*/ 1670971 h 6858000"/>
                <a:gd name="connsiteX69" fmla="*/ 1433593 w 9313016"/>
                <a:gd name="connsiteY69" fmla="*/ 256095 h 6858000"/>
                <a:gd name="connsiteX70" fmla="*/ 1602664 w 9313016"/>
                <a:gd name="connsiteY70" fmla="*/ 1137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9313016" h="6858000">
                  <a:moveTo>
                    <a:pt x="6993556" y="0"/>
                  </a:moveTo>
                  <a:lnTo>
                    <a:pt x="7358516" y="0"/>
                  </a:lnTo>
                  <a:lnTo>
                    <a:pt x="7475006" y="82722"/>
                  </a:lnTo>
                  <a:cubicBezTo>
                    <a:pt x="7592423" y="169778"/>
                    <a:pt x="7706366" y="261748"/>
                    <a:pt x="7816357" y="358482"/>
                  </a:cubicBezTo>
                  <a:cubicBezTo>
                    <a:pt x="8036559" y="551589"/>
                    <a:pt x="8239655" y="764905"/>
                    <a:pt x="8421752" y="995405"/>
                  </a:cubicBezTo>
                  <a:cubicBezTo>
                    <a:pt x="8604736" y="1225282"/>
                    <a:pt x="8763567" y="1474646"/>
                    <a:pt x="8897059" y="1737211"/>
                  </a:cubicBezTo>
                  <a:cubicBezTo>
                    <a:pt x="9029909" y="2000162"/>
                    <a:pt x="9134317" y="2277990"/>
                    <a:pt x="9206633" y="2564460"/>
                  </a:cubicBezTo>
                  <a:cubicBezTo>
                    <a:pt x="9242322" y="2707791"/>
                    <a:pt x="9269041" y="2853474"/>
                    <a:pt x="9286787" y="3000164"/>
                  </a:cubicBezTo>
                  <a:cubicBezTo>
                    <a:pt x="9304977" y="3146856"/>
                    <a:pt x="9314097" y="3294698"/>
                    <a:pt x="9312914" y="3442493"/>
                  </a:cubicBezTo>
                  <a:cubicBezTo>
                    <a:pt x="9309906" y="3737987"/>
                    <a:pt x="9270717" y="4033288"/>
                    <a:pt x="9190562" y="4316686"/>
                  </a:cubicBezTo>
                  <a:cubicBezTo>
                    <a:pt x="9150486" y="4458240"/>
                    <a:pt x="9103951" y="4597587"/>
                    <a:pt x="9043416" y="4734917"/>
                  </a:cubicBezTo>
                  <a:cubicBezTo>
                    <a:pt x="8982980" y="4871817"/>
                    <a:pt x="8908740" y="5007131"/>
                    <a:pt x="8809657" y="5128718"/>
                  </a:cubicBezTo>
                  <a:cubicBezTo>
                    <a:pt x="8760312" y="5189247"/>
                    <a:pt x="8706137" y="5246945"/>
                    <a:pt x="8645997" y="5297441"/>
                  </a:cubicBezTo>
                  <a:cubicBezTo>
                    <a:pt x="8586252" y="5348274"/>
                    <a:pt x="8522809" y="5393730"/>
                    <a:pt x="8457787" y="5433763"/>
                  </a:cubicBezTo>
                  <a:cubicBezTo>
                    <a:pt x="8392816" y="5474132"/>
                    <a:pt x="8326219" y="5508213"/>
                    <a:pt x="8260803" y="5541237"/>
                  </a:cubicBezTo>
                  <a:cubicBezTo>
                    <a:pt x="8195289" y="5574071"/>
                    <a:pt x="8130023" y="5604838"/>
                    <a:pt x="8066136" y="5635704"/>
                  </a:cubicBezTo>
                  <a:cubicBezTo>
                    <a:pt x="7938313" y="5697433"/>
                    <a:pt x="7815222" y="5762186"/>
                    <a:pt x="7698638" y="5837163"/>
                  </a:cubicBezTo>
                  <a:cubicBezTo>
                    <a:pt x="7582449" y="5912381"/>
                    <a:pt x="7471881" y="5996094"/>
                    <a:pt x="7370135" y="6090081"/>
                  </a:cubicBezTo>
                  <a:cubicBezTo>
                    <a:pt x="7319460" y="6136593"/>
                    <a:pt x="7268881" y="6186082"/>
                    <a:pt x="7218897" y="6235860"/>
                  </a:cubicBezTo>
                  <a:cubicBezTo>
                    <a:pt x="7168763" y="6285493"/>
                    <a:pt x="7119665" y="6336229"/>
                    <a:pt x="7070665" y="6387205"/>
                  </a:cubicBezTo>
                  <a:cubicBezTo>
                    <a:pt x="6972715" y="6489208"/>
                    <a:pt x="6876195" y="6593131"/>
                    <a:pt x="6779035" y="6697100"/>
                  </a:cubicBezTo>
                  <a:cubicBezTo>
                    <a:pt x="6730379" y="6748989"/>
                    <a:pt x="6681528" y="6800878"/>
                    <a:pt x="6631837" y="6852239"/>
                  </a:cubicBezTo>
                  <a:lnTo>
                    <a:pt x="6626221" y="6858000"/>
                  </a:lnTo>
                  <a:lnTo>
                    <a:pt x="6424725" y="6858000"/>
                  </a:lnTo>
                  <a:lnTo>
                    <a:pt x="6527382" y="6756333"/>
                  </a:lnTo>
                  <a:cubicBezTo>
                    <a:pt x="6576726" y="6705932"/>
                    <a:pt x="6625480" y="6654811"/>
                    <a:pt x="6674233" y="6603450"/>
                  </a:cubicBezTo>
                  <a:cubicBezTo>
                    <a:pt x="6771788" y="6500920"/>
                    <a:pt x="6868309" y="6396757"/>
                    <a:pt x="6965813" y="6292932"/>
                  </a:cubicBezTo>
                  <a:lnTo>
                    <a:pt x="7112961" y="6137505"/>
                  </a:lnTo>
                  <a:cubicBezTo>
                    <a:pt x="7162354" y="6085808"/>
                    <a:pt x="7211945" y="6034640"/>
                    <a:pt x="7264790" y="5983710"/>
                  </a:cubicBezTo>
                  <a:cubicBezTo>
                    <a:pt x="7472373" y="5779130"/>
                    <a:pt x="7721610" y="5610648"/>
                    <a:pt x="7974595" y="5470773"/>
                  </a:cubicBezTo>
                  <a:cubicBezTo>
                    <a:pt x="8099903" y="5399395"/>
                    <a:pt x="8224127" y="5332529"/>
                    <a:pt x="8331591" y="5254048"/>
                  </a:cubicBezTo>
                  <a:cubicBezTo>
                    <a:pt x="8439351" y="5176047"/>
                    <a:pt x="8529660" y="5085949"/>
                    <a:pt x="8599807" y="4980010"/>
                  </a:cubicBezTo>
                  <a:cubicBezTo>
                    <a:pt x="8671187" y="4875128"/>
                    <a:pt x="8723982" y="4756086"/>
                    <a:pt x="8766474" y="4631524"/>
                  </a:cubicBezTo>
                  <a:cubicBezTo>
                    <a:pt x="8808968" y="4507010"/>
                    <a:pt x="8840615" y="4375872"/>
                    <a:pt x="8865755" y="4244445"/>
                  </a:cubicBezTo>
                  <a:cubicBezTo>
                    <a:pt x="8871375" y="4211468"/>
                    <a:pt x="8878129" y="4178731"/>
                    <a:pt x="8882911" y="4145659"/>
                  </a:cubicBezTo>
                  <a:lnTo>
                    <a:pt x="8897403" y="4046633"/>
                  </a:lnTo>
                  <a:lnTo>
                    <a:pt x="8908298" y="3947271"/>
                  </a:lnTo>
                  <a:cubicBezTo>
                    <a:pt x="8912389" y="3914247"/>
                    <a:pt x="8913425" y="3880886"/>
                    <a:pt x="8916184" y="3847765"/>
                  </a:cubicBezTo>
                  <a:cubicBezTo>
                    <a:pt x="8925797" y="3715091"/>
                    <a:pt x="8925945" y="3582127"/>
                    <a:pt x="8920670" y="3449597"/>
                  </a:cubicBezTo>
                  <a:lnTo>
                    <a:pt x="8914607" y="3350283"/>
                  </a:lnTo>
                  <a:cubicBezTo>
                    <a:pt x="8911995" y="3317211"/>
                    <a:pt x="8908348" y="3284233"/>
                    <a:pt x="8905340" y="3251209"/>
                  </a:cubicBezTo>
                  <a:cubicBezTo>
                    <a:pt x="8902628" y="3218185"/>
                    <a:pt x="8897551" y="3185305"/>
                    <a:pt x="8893854" y="3152376"/>
                  </a:cubicBezTo>
                  <a:cubicBezTo>
                    <a:pt x="8890305" y="3119399"/>
                    <a:pt x="8884932" y="3086662"/>
                    <a:pt x="8879706" y="3053878"/>
                  </a:cubicBezTo>
                  <a:cubicBezTo>
                    <a:pt x="8858707" y="2922835"/>
                    <a:pt x="8831249" y="2792705"/>
                    <a:pt x="8797531" y="2663966"/>
                  </a:cubicBezTo>
                  <a:cubicBezTo>
                    <a:pt x="8728616" y="2406777"/>
                    <a:pt x="8635497" y="2155109"/>
                    <a:pt x="8520442" y="1911983"/>
                  </a:cubicBezTo>
                  <a:cubicBezTo>
                    <a:pt x="8462667" y="1790541"/>
                    <a:pt x="8400112" y="1670923"/>
                    <a:pt x="8332626" y="1553608"/>
                  </a:cubicBezTo>
                  <a:cubicBezTo>
                    <a:pt x="8265683" y="1436006"/>
                    <a:pt x="8192973" y="1321188"/>
                    <a:pt x="8116317" y="1208529"/>
                  </a:cubicBezTo>
                  <a:cubicBezTo>
                    <a:pt x="8039811" y="1095776"/>
                    <a:pt x="7958079" y="986094"/>
                    <a:pt x="7873293" y="878284"/>
                  </a:cubicBezTo>
                  <a:cubicBezTo>
                    <a:pt x="7787814" y="771002"/>
                    <a:pt x="7697999" y="666551"/>
                    <a:pt x="7604337" y="565125"/>
                  </a:cubicBezTo>
                  <a:cubicBezTo>
                    <a:pt x="7510479" y="463891"/>
                    <a:pt x="7413367" y="364818"/>
                    <a:pt x="7311128" y="270591"/>
                  </a:cubicBezTo>
                  <a:close/>
                  <a:moveTo>
                    <a:pt x="1752019" y="0"/>
                  </a:moveTo>
                  <a:lnTo>
                    <a:pt x="2155804" y="0"/>
                  </a:lnTo>
                  <a:lnTo>
                    <a:pt x="2103975" y="40789"/>
                  </a:lnTo>
                  <a:cubicBezTo>
                    <a:pt x="1943592" y="173585"/>
                    <a:pt x="1793955" y="317500"/>
                    <a:pt x="1656310" y="470035"/>
                  </a:cubicBezTo>
                  <a:cubicBezTo>
                    <a:pt x="1288172" y="876939"/>
                    <a:pt x="1002998" y="1344708"/>
                    <a:pt x="806013" y="1841133"/>
                  </a:cubicBezTo>
                  <a:cubicBezTo>
                    <a:pt x="707818" y="2089538"/>
                    <a:pt x="630868" y="2345480"/>
                    <a:pt x="580685" y="2606364"/>
                  </a:cubicBezTo>
                  <a:cubicBezTo>
                    <a:pt x="530749" y="2867250"/>
                    <a:pt x="504868" y="3132119"/>
                    <a:pt x="503489" y="3397276"/>
                  </a:cubicBezTo>
                  <a:cubicBezTo>
                    <a:pt x="501467" y="3662434"/>
                    <a:pt x="524093" y="3927351"/>
                    <a:pt x="570135" y="4188235"/>
                  </a:cubicBezTo>
                  <a:cubicBezTo>
                    <a:pt x="615734" y="4449264"/>
                    <a:pt x="688642" y="4705493"/>
                    <a:pt x="783387" y="4953850"/>
                  </a:cubicBezTo>
                  <a:cubicBezTo>
                    <a:pt x="974357" y="5449796"/>
                    <a:pt x="1259630" y="5913773"/>
                    <a:pt x="1628014" y="6308245"/>
                  </a:cubicBezTo>
                  <a:cubicBezTo>
                    <a:pt x="1812182" y="6505481"/>
                    <a:pt x="2016215" y="6685052"/>
                    <a:pt x="2235998" y="6844829"/>
                  </a:cubicBezTo>
                  <a:lnTo>
                    <a:pt x="2255028" y="6858000"/>
                  </a:lnTo>
                  <a:lnTo>
                    <a:pt x="1578787" y="6858000"/>
                  </a:lnTo>
                  <a:lnTo>
                    <a:pt x="1465153" y="6759050"/>
                  </a:lnTo>
                  <a:cubicBezTo>
                    <a:pt x="1410086" y="6708726"/>
                    <a:pt x="1356236" y="6657104"/>
                    <a:pt x="1303650" y="6604267"/>
                  </a:cubicBezTo>
                  <a:cubicBezTo>
                    <a:pt x="883506" y="6181043"/>
                    <a:pt x="548150" y="5676072"/>
                    <a:pt x="323708" y="5126365"/>
                  </a:cubicBezTo>
                  <a:cubicBezTo>
                    <a:pt x="97737" y="4577139"/>
                    <a:pt x="-10958" y="3981927"/>
                    <a:pt x="872" y="3391228"/>
                  </a:cubicBezTo>
                  <a:cubicBezTo>
                    <a:pt x="5951" y="3095783"/>
                    <a:pt x="40506" y="2800528"/>
                    <a:pt x="105428" y="2511899"/>
                  </a:cubicBezTo>
                  <a:cubicBezTo>
                    <a:pt x="170104" y="2223317"/>
                    <a:pt x="262089" y="1940399"/>
                    <a:pt x="384933" y="1670971"/>
                  </a:cubicBezTo>
                  <a:cubicBezTo>
                    <a:pt x="629092" y="1131344"/>
                    <a:pt x="991955" y="646919"/>
                    <a:pt x="1433593" y="256095"/>
                  </a:cubicBezTo>
                  <a:cubicBezTo>
                    <a:pt x="1488791" y="207206"/>
                    <a:pt x="1545179" y="159733"/>
                    <a:pt x="1602664" y="113704"/>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Shape 13">
              <a:extLst>
                <a:ext uri="{FF2B5EF4-FFF2-40B4-BE49-F238E27FC236}">
                  <a16:creationId xmlns:a16="http://schemas.microsoft.com/office/drawing/2014/main" id="{308677BE-069B-4A4D-8732-E26B6EF567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59468" y="3985"/>
              <a:ext cx="9065550" cy="6858000"/>
            </a:xfrm>
            <a:custGeom>
              <a:avLst/>
              <a:gdLst>
                <a:gd name="connsiteX0" fmla="*/ 1839951 w 9065550"/>
                <a:gd name="connsiteY0" fmla="*/ 0 h 6858000"/>
                <a:gd name="connsiteX1" fmla="*/ 6979427 w 9065550"/>
                <a:gd name="connsiteY1" fmla="*/ 0 h 6858000"/>
                <a:gd name="connsiteX2" fmla="*/ 6989586 w 9065550"/>
                <a:gd name="connsiteY2" fmla="*/ 6825 h 6858000"/>
                <a:gd name="connsiteX3" fmla="*/ 8932062 w 9065550"/>
                <a:gd name="connsiteY3" fmla="*/ 4580835 h 6858000"/>
                <a:gd name="connsiteX4" fmla="*/ 7166294 w 9065550"/>
                <a:gd name="connsiteY4" fmla="*/ 6259703 h 6858000"/>
                <a:gd name="connsiteX5" fmla="*/ 6868878 w 9065550"/>
                <a:gd name="connsiteY5" fmla="*/ 6564765 h 6858000"/>
                <a:gd name="connsiteX6" fmla="*/ 6591881 w 9065550"/>
                <a:gd name="connsiteY6" fmla="*/ 6858000 h 6858000"/>
                <a:gd name="connsiteX7" fmla="*/ 5184648 w 9065550"/>
                <a:gd name="connsiteY7" fmla="*/ 6858000 h 6858000"/>
                <a:gd name="connsiteX8" fmla="*/ 5244877 w 9065550"/>
                <a:gd name="connsiteY8" fmla="*/ 6817615 h 6858000"/>
                <a:gd name="connsiteX9" fmla="*/ 6033853 w 9065550"/>
                <a:gd name="connsiteY9" fmla="*/ 6069135 h 6858000"/>
                <a:gd name="connsiteX10" fmla="*/ 6480248 w 9065550"/>
                <a:gd name="connsiteY10" fmla="*/ 5607082 h 6858000"/>
                <a:gd name="connsiteX11" fmla="*/ 7551502 w 9065550"/>
                <a:gd name="connsiteY11" fmla="*/ 4859004 h 6858000"/>
                <a:gd name="connsiteX12" fmla="*/ 7844227 w 9065550"/>
                <a:gd name="connsiteY12" fmla="*/ 4683074 h 6858000"/>
                <a:gd name="connsiteX13" fmla="*/ 8005810 w 9065550"/>
                <a:gd name="connsiteY13" fmla="*/ 4330239 h 6858000"/>
                <a:gd name="connsiteX14" fmla="*/ 8016191 w 9065550"/>
                <a:gd name="connsiteY14" fmla="*/ 2956574 h 6858000"/>
                <a:gd name="connsiteX15" fmla="*/ 7346424 w 9065550"/>
                <a:gd name="connsiteY15" fmla="*/ 1636739 h 6858000"/>
                <a:gd name="connsiteX16" fmla="*/ 5995751 w 9065550"/>
                <a:gd name="connsiteY16" fmla="*/ 493319 h 6858000"/>
                <a:gd name="connsiteX17" fmla="*/ 4494836 w 9065550"/>
                <a:gd name="connsiteY17" fmla="*/ 75383 h 6858000"/>
                <a:gd name="connsiteX18" fmla="*/ 2002499 w 9065550"/>
                <a:gd name="connsiteY18" fmla="*/ 1094261 h 6858000"/>
                <a:gd name="connsiteX19" fmla="*/ 1241306 w 9065550"/>
                <a:gd name="connsiteY19" fmla="*/ 2206935 h 6858000"/>
                <a:gd name="connsiteX20" fmla="*/ 961736 w 9065550"/>
                <a:gd name="connsiteY20" fmla="*/ 3573719 h 6858000"/>
                <a:gd name="connsiteX21" fmla="*/ 1193878 w 9065550"/>
                <a:gd name="connsiteY21" fmla="*/ 4824208 h 6858000"/>
                <a:gd name="connsiteX22" fmla="*/ 1832096 w 9065550"/>
                <a:gd name="connsiteY22" fmla="*/ 5873050 h 6858000"/>
                <a:gd name="connsiteX23" fmla="*/ 3010752 w 9065550"/>
                <a:gd name="connsiteY23" fmla="*/ 6749475 h 6858000"/>
                <a:gd name="connsiteX24" fmla="*/ 3187037 w 9065550"/>
                <a:gd name="connsiteY24" fmla="*/ 6824756 h 6858000"/>
                <a:gd name="connsiteX25" fmla="*/ 3278211 w 9065550"/>
                <a:gd name="connsiteY25" fmla="*/ 6858000 h 6858000"/>
                <a:gd name="connsiteX26" fmla="*/ 1480830 w 9065550"/>
                <a:gd name="connsiteY26" fmla="*/ 6858000 h 6858000"/>
                <a:gd name="connsiteX27" fmla="*/ 1427607 w 9065550"/>
                <a:gd name="connsiteY27" fmla="*/ 6811515 h 6858000"/>
                <a:gd name="connsiteX28" fmla="*/ 1100739 w 9065550"/>
                <a:gd name="connsiteY28" fmla="*/ 6477651 h 6858000"/>
                <a:gd name="connsiteX29" fmla="*/ 0 w 9065550"/>
                <a:gd name="connsiteY29" fmla="*/ 3573620 h 6858000"/>
                <a:gd name="connsiteX30" fmla="*/ 1805513 w 9065550"/>
                <a:gd name="connsiteY30"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065550" h="6858000">
                  <a:moveTo>
                    <a:pt x="1839951" y="0"/>
                  </a:moveTo>
                  <a:lnTo>
                    <a:pt x="6979427" y="0"/>
                  </a:lnTo>
                  <a:lnTo>
                    <a:pt x="6989586" y="6825"/>
                  </a:lnTo>
                  <a:cubicBezTo>
                    <a:pt x="8438828" y="1031353"/>
                    <a:pt x="9439169" y="2823601"/>
                    <a:pt x="8932062" y="4580835"/>
                  </a:cubicBezTo>
                  <a:cubicBezTo>
                    <a:pt x="8592517" y="5757293"/>
                    <a:pt x="7979652" y="5458140"/>
                    <a:pt x="7166294" y="6259703"/>
                  </a:cubicBezTo>
                  <a:cubicBezTo>
                    <a:pt x="7064618" y="6359905"/>
                    <a:pt x="6966014" y="6462297"/>
                    <a:pt x="6868878" y="6564765"/>
                  </a:cubicBezTo>
                  <a:lnTo>
                    <a:pt x="6591881" y="6858000"/>
                  </a:lnTo>
                  <a:lnTo>
                    <a:pt x="5184648" y="6858000"/>
                  </a:lnTo>
                  <a:lnTo>
                    <a:pt x="5244877" y="6817615"/>
                  </a:lnTo>
                  <a:cubicBezTo>
                    <a:pt x="5481027" y="6649287"/>
                    <a:pt x="5723665" y="6398593"/>
                    <a:pt x="6033853" y="6069135"/>
                  </a:cubicBezTo>
                  <a:cubicBezTo>
                    <a:pt x="6175680" y="5918484"/>
                    <a:pt x="6322395" y="5762660"/>
                    <a:pt x="6480248" y="5607082"/>
                  </a:cubicBezTo>
                  <a:cubicBezTo>
                    <a:pt x="6893276" y="5200077"/>
                    <a:pt x="7273697" y="5002920"/>
                    <a:pt x="7551502" y="4859004"/>
                  </a:cubicBezTo>
                  <a:cubicBezTo>
                    <a:pt x="7687884" y="4788339"/>
                    <a:pt x="7795540" y="4732559"/>
                    <a:pt x="7844227" y="4683074"/>
                  </a:cubicBezTo>
                  <a:cubicBezTo>
                    <a:pt x="7898759" y="4627636"/>
                    <a:pt x="7956165" y="4502313"/>
                    <a:pt x="8005810" y="4330239"/>
                  </a:cubicBezTo>
                  <a:cubicBezTo>
                    <a:pt x="8132968" y="3889611"/>
                    <a:pt x="8136446" y="3427460"/>
                    <a:pt x="8016191" y="2956574"/>
                  </a:cubicBezTo>
                  <a:cubicBezTo>
                    <a:pt x="7900876" y="2505064"/>
                    <a:pt x="7669287" y="2048671"/>
                    <a:pt x="7346424" y="1636739"/>
                  </a:cubicBezTo>
                  <a:cubicBezTo>
                    <a:pt x="6979764" y="1168830"/>
                    <a:pt x="6512706" y="773489"/>
                    <a:pt x="5995751" y="493319"/>
                  </a:cubicBezTo>
                  <a:cubicBezTo>
                    <a:pt x="5491195" y="219884"/>
                    <a:pt x="4972174" y="75383"/>
                    <a:pt x="4494836" y="75383"/>
                  </a:cubicBezTo>
                  <a:cubicBezTo>
                    <a:pt x="3554318" y="75383"/>
                    <a:pt x="2669191" y="437197"/>
                    <a:pt x="2002499" y="1094261"/>
                  </a:cubicBezTo>
                  <a:cubicBezTo>
                    <a:pt x="1676360" y="1415667"/>
                    <a:pt x="1420225" y="1790023"/>
                    <a:pt x="1241306" y="2206935"/>
                  </a:cubicBezTo>
                  <a:cubicBezTo>
                    <a:pt x="1055782" y="2639169"/>
                    <a:pt x="961736" y="3099027"/>
                    <a:pt x="961736" y="3573719"/>
                  </a:cubicBezTo>
                  <a:cubicBezTo>
                    <a:pt x="961736" y="4005124"/>
                    <a:pt x="1039805" y="4425841"/>
                    <a:pt x="1193878" y="4824208"/>
                  </a:cubicBezTo>
                  <a:cubicBezTo>
                    <a:pt x="1342457" y="5208423"/>
                    <a:pt x="1557214" y="5561306"/>
                    <a:pt x="1832096" y="5873050"/>
                  </a:cubicBezTo>
                  <a:cubicBezTo>
                    <a:pt x="2157126" y="6241599"/>
                    <a:pt x="2564661" y="6544656"/>
                    <a:pt x="3010752" y="6749475"/>
                  </a:cubicBezTo>
                  <a:cubicBezTo>
                    <a:pt x="3069003" y="6776219"/>
                    <a:pt x="3127773" y="6801314"/>
                    <a:pt x="3187037" y="6824756"/>
                  </a:cubicBezTo>
                  <a:lnTo>
                    <a:pt x="3278211" y="6858000"/>
                  </a:lnTo>
                  <a:lnTo>
                    <a:pt x="1480830" y="6858000"/>
                  </a:lnTo>
                  <a:lnTo>
                    <a:pt x="1427607" y="6811515"/>
                  </a:lnTo>
                  <a:cubicBezTo>
                    <a:pt x="1312870" y="6705919"/>
                    <a:pt x="1203751" y="6594470"/>
                    <a:pt x="1100739" y="6477651"/>
                  </a:cubicBezTo>
                  <a:cubicBezTo>
                    <a:pt x="415045" y="5700097"/>
                    <a:pt x="0" y="4684635"/>
                    <a:pt x="0" y="3573620"/>
                  </a:cubicBezTo>
                  <a:cubicBezTo>
                    <a:pt x="0" y="2121118"/>
                    <a:pt x="709459" y="831902"/>
                    <a:pt x="1805513" y="24133"/>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 name="Freeform: Shape 14">
              <a:extLst>
                <a:ext uri="{FF2B5EF4-FFF2-40B4-BE49-F238E27FC236}">
                  <a16:creationId xmlns:a16="http://schemas.microsoft.com/office/drawing/2014/main" id="{9A9A575B-DD07-4388-963B-0AF3FDDCF3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48217" y="3985"/>
              <a:ext cx="9088051" cy="6858000"/>
            </a:xfrm>
            <a:custGeom>
              <a:avLst/>
              <a:gdLst>
                <a:gd name="connsiteX0" fmla="*/ 5158786 w 9088051"/>
                <a:gd name="connsiteY0" fmla="*/ 0 h 6858000"/>
                <a:gd name="connsiteX1" fmla="*/ 6996771 w 9088051"/>
                <a:gd name="connsiteY1" fmla="*/ 0 h 6858000"/>
                <a:gd name="connsiteX2" fmla="*/ 7006955 w 9088051"/>
                <a:gd name="connsiteY2" fmla="*/ 6825 h 6858000"/>
                <a:gd name="connsiteX3" fmla="*/ 8954230 w 9088051"/>
                <a:gd name="connsiteY3" fmla="*/ 4580835 h 6858000"/>
                <a:gd name="connsiteX4" fmla="*/ 7184080 w 9088051"/>
                <a:gd name="connsiteY4" fmla="*/ 6259703 h 6858000"/>
                <a:gd name="connsiteX5" fmla="*/ 6885926 w 9088051"/>
                <a:gd name="connsiteY5" fmla="*/ 6564765 h 6858000"/>
                <a:gd name="connsiteX6" fmla="*/ 6608241 w 9088051"/>
                <a:gd name="connsiteY6" fmla="*/ 6858000 h 6858000"/>
                <a:gd name="connsiteX7" fmla="*/ 5462870 w 9088051"/>
                <a:gd name="connsiteY7" fmla="*/ 6858000 h 6858000"/>
                <a:gd name="connsiteX8" fmla="*/ 5529056 w 9088051"/>
                <a:gd name="connsiteY8" fmla="*/ 6804645 h 6858000"/>
                <a:gd name="connsiteX9" fmla="*/ 6167613 w 9088051"/>
                <a:gd name="connsiteY9" fmla="*/ 6173667 h 6858000"/>
                <a:gd name="connsiteX10" fmla="*/ 6610973 w 9088051"/>
                <a:gd name="connsiteY10" fmla="*/ 5715860 h 6858000"/>
                <a:gd name="connsiteX11" fmla="*/ 7646083 w 9088051"/>
                <a:gd name="connsiteY11" fmla="*/ 4995842 h 6858000"/>
                <a:gd name="connsiteX12" fmla="*/ 7980054 w 9088051"/>
                <a:gd name="connsiteY12" fmla="*/ 4790095 h 6858000"/>
                <a:gd name="connsiteX13" fmla="*/ 8180437 w 9088051"/>
                <a:gd name="connsiteY13" fmla="*/ 4371964 h 6858000"/>
                <a:gd name="connsiteX14" fmla="*/ 8192058 w 9088051"/>
                <a:gd name="connsiteY14" fmla="*/ 2919242 h 6858000"/>
                <a:gd name="connsiteX15" fmla="*/ 7492638 w 9088051"/>
                <a:gd name="connsiteY15" fmla="*/ 1542845 h 6858000"/>
                <a:gd name="connsiteX16" fmla="*/ 6089097 w 9088051"/>
                <a:gd name="connsiteY16" fmla="*/ 357847 h 6858000"/>
                <a:gd name="connsiteX17" fmla="*/ 5288639 w 9088051"/>
                <a:gd name="connsiteY17" fmla="*/ 31627 h 6858000"/>
                <a:gd name="connsiteX18" fmla="*/ 1844517 w 9088051"/>
                <a:gd name="connsiteY18" fmla="*/ 0 h 6858000"/>
                <a:gd name="connsiteX19" fmla="*/ 3734467 w 9088051"/>
                <a:gd name="connsiteY19" fmla="*/ 0 h 6858000"/>
                <a:gd name="connsiteX20" fmla="*/ 3603618 w 9088051"/>
                <a:gd name="connsiteY20" fmla="*/ 28853 h 6858000"/>
                <a:gd name="connsiteX21" fmla="*/ 1892878 w 9088051"/>
                <a:gd name="connsiteY21" fmla="*/ 985434 h 6858000"/>
                <a:gd name="connsiteX22" fmla="*/ 1096045 w 9088051"/>
                <a:gd name="connsiteY22" fmla="*/ 2147349 h 6858000"/>
                <a:gd name="connsiteX23" fmla="*/ 803453 w 9088051"/>
                <a:gd name="connsiteY23" fmla="*/ 3573669 h 6858000"/>
                <a:gd name="connsiteX24" fmla="*/ 1046377 w 9088051"/>
                <a:gd name="connsiteY24" fmla="*/ 4878573 h 6858000"/>
                <a:gd name="connsiteX25" fmla="*/ 1714473 w 9088051"/>
                <a:gd name="connsiteY25" fmla="*/ 5973776 h 6858000"/>
                <a:gd name="connsiteX26" fmla="*/ 2776083 w 9088051"/>
                <a:gd name="connsiteY26" fmla="*/ 6804641 h 6858000"/>
                <a:gd name="connsiteX27" fmla="*/ 2884836 w 9088051"/>
                <a:gd name="connsiteY27" fmla="*/ 6858000 h 6858000"/>
                <a:gd name="connsiteX28" fmla="*/ 1484505 w 9088051"/>
                <a:gd name="connsiteY28" fmla="*/ 6858000 h 6858000"/>
                <a:gd name="connsiteX29" fmla="*/ 1431151 w 9088051"/>
                <a:gd name="connsiteY29" fmla="*/ 6811515 h 6858000"/>
                <a:gd name="connsiteX30" fmla="*/ 1103471 w 9088051"/>
                <a:gd name="connsiteY30" fmla="*/ 6477651 h 6858000"/>
                <a:gd name="connsiteX31" fmla="*/ 0 w 9088051"/>
                <a:gd name="connsiteY31" fmla="*/ 3573620 h 6858000"/>
                <a:gd name="connsiteX32" fmla="*/ 1809994 w 9088051"/>
                <a:gd name="connsiteY32"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088051" h="6858000">
                  <a:moveTo>
                    <a:pt x="5158786" y="0"/>
                  </a:moveTo>
                  <a:lnTo>
                    <a:pt x="6996771" y="0"/>
                  </a:lnTo>
                  <a:lnTo>
                    <a:pt x="7006955" y="6825"/>
                  </a:lnTo>
                  <a:cubicBezTo>
                    <a:pt x="8459794" y="1031353"/>
                    <a:pt x="9462596" y="2823601"/>
                    <a:pt x="8954230" y="4580835"/>
                  </a:cubicBezTo>
                  <a:cubicBezTo>
                    <a:pt x="8613842" y="5757293"/>
                    <a:pt x="7999457" y="5458140"/>
                    <a:pt x="7184080" y="6259703"/>
                  </a:cubicBezTo>
                  <a:cubicBezTo>
                    <a:pt x="7082152" y="6359905"/>
                    <a:pt x="6983303" y="6462297"/>
                    <a:pt x="6885926" y="6564765"/>
                  </a:cubicBezTo>
                  <a:lnTo>
                    <a:pt x="6608241" y="6858000"/>
                  </a:lnTo>
                  <a:lnTo>
                    <a:pt x="5462870" y="6858000"/>
                  </a:lnTo>
                  <a:lnTo>
                    <a:pt x="5529056" y="6804645"/>
                  </a:lnTo>
                  <a:cubicBezTo>
                    <a:pt x="5740217" y="6626505"/>
                    <a:pt x="5949382" y="6404876"/>
                    <a:pt x="6167613" y="6173667"/>
                  </a:cubicBezTo>
                  <a:cubicBezTo>
                    <a:pt x="6308782" y="6024091"/>
                    <a:pt x="6454799" y="5869390"/>
                    <a:pt x="6610973" y="5715860"/>
                  </a:cubicBezTo>
                  <a:cubicBezTo>
                    <a:pt x="7007847" y="5325741"/>
                    <a:pt x="7376733" y="5135074"/>
                    <a:pt x="7646083" y="4995842"/>
                  </a:cubicBezTo>
                  <a:cubicBezTo>
                    <a:pt x="7816858" y="4907561"/>
                    <a:pt x="7916545" y="4854514"/>
                    <a:pt x="7980054" y="4790095"/>
                  </a:cubicBezTo>
                  <a:cubicBezTo>
                    <a:pt x="8054629" y="4714405"/>
                    <a:pt x="8122031" y="4573758"/>
                    <a:pt x="8180437" y="4371964"/>
                  </a:cubicBezTo>
                  <a:cubicBezTo>
                    <a:pt x="8315441" y="3905228"/>
                    <a:pt x="8319381" y="3416431"/>
                    <a:pt x="8192058" y="2919242"/>
                  </a:cubicBezTo>
                  <a:cubicBezTo>
                    <a:pt x="8071251" y="2447381"/>
                    <a:pt x="7829388" y="1971467"/>
                    <a:pt x="7492638" y="1542845"/>
                  </a:cubicBezTo>
                  <a:cubicBezTo>
                    <a:pt x="7111829" y="1058099"/>
                    <a:pt x="6626484" y="648361"/>
                    <a:pt x="6089097" y="357847"/>
                  </a:cubicBezTo>
                  <a:cubicBezTo>
                    <a:pt x="5824244" y="214687"/>
                    <a:pt x="5554957" y="105262"/>
                    <a:pt x="5288639" y="31627"/>
                  </a:cubicBezTo>
                  <a:close/>
                  <a:moveTo>
                    <a:pt x="1844517" y="0"/>
                  </a:moveTo>
                  <a:lnTo>
                    <a:pt x="3734467" y="0"/>
                  </a:lnTo>
                  <a:lnTo>
                    <a:pt x="3603618" y="28853"/>
                  </a:lnTo>
                  <a:cubicBezTo>
                    <a:pt x="2962049" y="186733"/>
                    <a:pt x="2373277" y="513136"/>
                    <a:pt x="1892878" y="985434"/>
                  </a:cubicBezTo>
                  <a:cubicBezTo>
                    <a:pt x="1551428" y="1321091"/>
                    <a:pt x="1283341" y="1711990"/>
                    <a:pt x="1096045" y="2147349"/>
                  </a:cubicBezTo>
                  <a:cubicBezTo>
                    <a:pt x="901876" y="2598519"/>
                    <a:pt x="803453" y="3078432"/>
                    <a:pt x="803453" y="3573669"/>
                  </a:cubicBezTo>
                  <a:cubicBezTo>
                    <a:pt x="803453" y="4023717"/>
                    <a:pt x="885151" y="4462735"/>
                    <a:pt x="1046377" y="4878573"/>
                  </a:cubicBezTo>
                  <a:cubicBezTo>
                    <a:pt x="1201945" y="5279770"/>
                    <a:pt x="1426681" y="5648221"/>
                    <a:pt x="1714473" y="5973776"/>
                  </a:cubicBezTo>
                  <a:cubicBezTo>
                    <a:pt x="2012357" y="6310732"/>
                    <a:pt x="2376505" y="6595304"/>
                    <a:pt x="2776083" y="6804641"/>
                  </a:cubicBezTo>
                  <a:lnTo>
                    <a:pt x="2884836" y="6858000"/>
                  </a:lnTo>
                  <a:lnTo>
                    <a:pt x="1484505" y="6858000"/>
                  </a:lnTo>
                  <a:lnTo>
                    <a:pt x="1431151" y="6811515"/>
                  </a:lnTo>
                  <a:cubicBezTo>
                    <a:pt x="1316128" y="6705919"/>
                    <a:pt x="1206738" y="6594470"/>
                    <a:pt x="1103471" y="6477651"/>
                  </a:cubicBezTo>
                  <a:cubicBezTo>
                    <a:pt x="416075" y="5700097"/>
                    <a:pt x="0" y="4684635"/>
                    <a:pt x="0" y="3573620"/>
                  </a:cubicBezTo>
                  <a:cubicBezTo>
                    <a:pt x="0" y="2121118"/>
                    <a:pt x="711220" y="831902"/>
                    <a:pt x="1809994" y="24133"/>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Shape 15">
              <a:extLst>
                <a:ext uri="{FF2B5EF4-FFF2-40B4-BE49-F238E27FC236}">
                  <a16:creationId xmlns:a16="http://schemas.microsoft.com/office/drawing/2014/main" id="{D55285E4-21EB-4EC1-AB8E-36E881E899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29061" y="3985"/>
              <a:ext cx="9107210" cy="6858000"/>
            </a:xfrm>
            <a:custGeom>
              <a:avLst/>
              <a:gdLst>
                <a:gd name="connsiteX0" fmla="*/ 6184722 w 9107210"/>
                <a:gd name="connsiteY0" fmla="*/ 0 h 6858000"/>
                <a:gd name="connsiteX1" fmla="*/ 6985680 w 9107210"/>
                <a:gd name="connsiteY1" fmla="*/ 0 h 6858000"/>
                <a:gd name="connsiteX2" fmla="*/ 7324323 w 9107210"/>
                <a:gd name="connsiteY2" fmla="*/ 247136 h 6858000"/>
                <a:gd name="connsiteX3" fmla="*/ 7652712 w 9107210"/>
                <a:gd name="connsiteY3" fmla="*/ 528495 h 6858000"/>
                <a:gd name="connsiteX4" fmla="*/ 8236677 w 9107210"/>
                <a:gd name="connsiteY4" fmla="*/ 1166289 h 6858000"/>
                <a:gd name="connsiteX5" fmla="*/ 8704298 w 9107210"/>
                <a:gd name="connsiteY5" fmla="*/ 1897038 h 6858000"/>
                <a:gd name="connsiteX6" fmla="*/ 8885160 w 9107210"/>
                <a:gd name="connsiteY6" fmla="*/ 2294087 h 6858000"/>
                <a:gd name="connsiteX7" fmla="*/ 8924247 w 9107210"/>
                <a:gd name="connsiteY7" fmla="*/ 2396286 h 6858000"/>
                <a:gd name="connsiteX8" fmla="*/ 8960022 w 9107210"/>
                <a:gd name="connsiteY8" fmla="*/ 2499767 h 6858000"/>
                <a:gd name="connsiteX9" fmla="*/ 8991720 w 9107210"/>
                <a:gd name="connsiteY9" fmla="*/ 2604671 h 6858000"/>
                <a:gd name="connsiteX10" fmla="*/ 9019646 w 9107210"/>
                <a:gd name="connsiteY10" fmla="*/ 2710708 h 6858000"/>
                <a:gd name="connsiteX11" fmla="*/ 9105822 w 9107210"/>
                <a:gd name="connsiteY11" fmla="*/ 3582266 h 6858000"/>
                <a:gd name="connsiteX12" fmla="*/ 9057716 w 9107210"/>
                <a:gd name="connsiteY12" fmla="*/ 4017873 h 6858000"/>
                <a:gd name="connsiteX13" fmla="*/ 8945600 w 9107210"/>
                <a:gd name="connsiteY13" fmla="*/ 4439659 h 6858000"/>
                <a:gd name="connsiteX14" fmla="*/ 8796080 w 9107210"/>
                <a:gd name="connsiteY14" fmla="*/ 4847428 h 6858000"/>
                <a:gd name="connsiteX15" fmla="*/ 8702056 w 9107210"/>
                <a:gd name="connsiteY15" fmla="*/ 5050108 h 6858000"/>
                <a:gd name="connsiteX16" fmla="*/ 8581125 w 9107210"/>
                <a:gd name="connsiteY16" fmla="*/ 5247525 h 6858000"/>
                <a:gd name="connsiteX17" fmla="*/ 8426254 w 9107210"/>
                <a:gd name="connsiteY17" fmla="*/ 5429647 h 6858000"/>
                <a:gd name="connsiteX18" fmla="*/ 8337174 w 9107210"/>
                <a:gd name="connsiteY18" fmla="*/ 5510552 h 6858000"/>
                <a:gd name="connsiteX19" fmla="*/ 8243200 w 9107210"/>
                <a:gd name="connsiteY19" fmla="*/ 5582948 h 6858000"/>
                <a:gd name="connsiteX20" fmla="*/ 7868330 w 9107210"/>
                <a:gd name="connsiteY20" fmla="*/ 5811104 h 6858000"/>
                <a:gd name="connsiteX21" fmla="*/ 7538916 w 9107210"/>
                <a:gd name="connsiteY21" fmla="*/ 6018899 h 6858000"/>
                <a:gd name="connsiteX22" fmla="*/ 7391280 w 9107210"/>
                <a:gd name="connsiteY22" fmla="*/ 6134132 h 6858000"/>
                <a:gd name="connsiteX23" fmla="*/ 7252511 w 9107210"/>
                <a:gd name="connsiteY23" fmla="*/ 6259105 h 6858000"/>
                <a:gd name="connsiteX24" fmla="*/ 7185601 w 9107210"/>
                <a:gd name="connsiteY24" fmla="*/ 6325894 h 6858000"/>
                <a:gd name="connsiteX25" fmla="*/ 7116651 w 9107210"/>
                <a:gd name="connsiteY25" fmla="*/ 6397010 h 6858000"/>
                <a:gd name="connsiteX26" fmla="*/ 6978545 w 9107210"/>
                <a:gd name="connsiteY26" fmla="*/ 6541607 h 6858000"/>
                <a:gd name="connsiteX27" fmla="*/ 6693009 w 9107210"/>
                <a:gd name="connsiteY27" fmla="*/ 6832716 h 6858000"/>
                <a:gd name="connsiteX28" fmla="*/ 6667488 w 9107210"/>
                <a:gd name="connsiteY28" fmla="*/ 6858000 h 6858000"/>
                <a:gd name="connsiteX29" fmla="*/ 6056793 w 9107210"/>
                <a:gd name="connsiteY29" fmla="*/ 6858000 h 6858000"/>
                <a:gd name="connsiteX30" fmla="*/ 6077345 w 9107210"/>
                <a:gd name="connsiteY30" fmla="*/ 6835420 h 6858000"/>
                <a:gd name="connsiteX31" fmla="*/ 6208519 w 9107210"/>
                <a:gd name="connsiteY31" fmla="*/ 6683989 h 6858000"/>
                <a:gd name="connsiteX32" fmla="*/ 6340001 w 9107210"/>
                <a:gd name="connsiteY32" fmla="*/ 6529852 h 6858000"/>
                <a:gd name="connsiteX33" fmla="*/ 6611419 w 9107210"/>
                <a:gd name="connsiteY33" fmla="*/ 6219317 h 6858000"/>
                <a:gd name="connsiteX34" fmla="*/ 6757678 w 9107210"/>
                <a:gd name="connsiteY34" fmla="*/ 6068228 h 6858000"/>
                <a:gd name="connsiteX35" fmla="*/ 6833713 w 9107210"/>
                <a:gd name="connsiteY35" fmla="*/ 5994061 h 6858000"/>
                <a:gd name="connsiteX36" fmla="*/ 6915148 w 9107210"/>
                <a:gd name="connsiteY36" fmla="*/ 5918812 h 6858000"/>
                <a:gd name="connsiteX37" fmla="*/ 7276311 w 9107210"/>
                <a:gd name="connsiteY37" fmla="*/ 5650229 h 6858000"/>
                <a:gd name="connsiteX38" fmla="*/ 7664942 w 9107210"/>
                <a:gd name="connsiteY38" fmla="*/ 5445681 h 6858000"/>
                <a:gd name="connsiteX39" fmla="*/ 7848505 w 9107210"/>
                <a:gd name="connsiteY39" fmla="*/ 5358333 h 6858000"/>
                <a:gd name="connsiteX40" fmla="*/ 8011785 w 9107210"/>
                <a:gd name="connsiteY40" fmla="*/ 5267788 h 6858000"/>
                <a:gd name="connsiteX41" fmla="*/ 8260273 w 9107210"/>
                <a:gd name="connsiteY41" fmla="*/ 5034370 h 6858000"/>
                <a:gd name="connsiteX42" fmla="*/ 8417589 w 9107210"/>
                <a:gd name="connsiteY42" fmla="*/ 4714488 h 6858000"/>
                <a:gd name="connsiteX43" fmla="*/ 8495000 w 9107210"/>
                <a:gd name="connsiteY43" fmla="*/ 4346409 h 6858000"/>
                <a:gd name="connsiteX44" fmla="*/ 8508556 w 9107210"/>
                <a:gd name="connsiteY44" fmla="*/ 3971101 h 6858000"/>
                <a:gd name="connsiteX45" fmla="*/ 8483330 w 9107210"/>
                <a:gd name="connsiteY45" fmla="*/ 3600710 h 6858000"/>
                <a:gd name="connsiteX46" fmla="*/ 8425336 w 9107210"/>
                <a:gd name="connsiteY46" fmla="*/ 3236121 h 6858000"/>
                <a:gd name="connsiteX47" fmla="*/ 8334575 w 9107210"/>
                <a:gd name="connsiteY47" fmla="*/ 2877977 h 6858000"/>
                <a:gd name="connsiteX48" fmla="*/ 8087513 w 9107210"/>
                <a:gd name="connsiteY48" fmla="*/ 2174622 h 6858000"/>
                <a:gd name="connsiteX49" fmla="*/ 7723650 w 9107210"/>
                <a:gd name="connsiteY49" fmla="*/ 1507613 h 6858000"/>
                <a:gd name="connsiteX50" fmla="*/ 7501815 w 9107210"/>
                <a:gd name="connsiteY50" fmla="*/ 1192947 h 6858000"/>
                <a:gd name="connsiteX51" fmla="*/ 7254399 w 9107210"/>
                <a:gd name="connsiteY51" fmla="*/ 894361 h 6858000"/>
                <a:gd name="connsiteX52" fmla="*/ 6689339 w 9107210"/>
                <a:gd name="connsiteY52" fmla="*/ 354046 h 6858000"/>
                <a:gd name="connsiteX53" fmla="*/ 6206651 w 9107210"/>
                <a:gd name="connsiteY53" fmla="*/ 12626 h 6858000"/>
                <a:gd name="connsiteX54" fmla="*/ 1827105 w 9107210"/>
                <a:gd name="connsiteY54" fmla="*/ 0 h 6858000"/>
                <a:gd name="connsiteX55" fmla="*/ 2807607 w 9107210"/>
                <a:gd name="connsiteY55" fmla="*/ 0 h 6858000"/>
                <a:gd name="connsiteX56" fmla="*/ 2667958 w 9107210"/>
                <a:gd name="connsiteY56" fmla="*/ 88235 h 6858000"/>
                <a:gd name="connsiteX57" fmla="*/ 2354723 w 9107210"/>
                <a:gd name="connsiteY57" fmla="*/ 314947 h 6858000"/>
                <a:gd name="connsiteX58" fmla="*/ 2059963 w 9107210"/>
                <a:gd name="connsiteY58" fmla="*/ 561545 h 6858000"/>
                <a:gd name="connsiteX59" fmla="*/ 1780798 w 9107210"/>
                <a:gd name="connsiteY59" fmla="*/ 824425 h 6858000"/>
                <a:gd name="connsiteX60" fmla="*/ 954714 w 9107210"/>
                <a:gd name="connsiteY60" fmla="*/ 2094309 h 6858000"/>
                <a:gd name="connsiteX61" fmla="*/ 732676 w 9107210"/>
                <a:gd name="connsiteY61" fmla="*/ 2813646 h 6858000"/>
                <a:gd name="connsiteX62" fmla="*/ 673867 w 9107210"/>
                <a:gd name="connsiteY62" fmla="*/ 3183989 h 6858000"/>
                <a:gd name="connsiteX63" fmla="*/ 647621 w 9107210"/>
                <a:gd name="connsiteY63" fmla="*/ 3557281 h 6858000"/>
                <a:gd name="connsiteX64" fmla="*/ 653381 w 9107210"/>
                <a:gd name="connsiteY64" fmla="*/ 3931214 h 6858000"/>
                <a:gd name="connsiteX65" fmla="*/ 690428 w 9107210"/>
                <a:gd name="connsiteY65" fmla="*/ 4303719 h 6858000"/>
                <a:gd name="connsiteX66" fmla="*/ 871801 w 9107210"/>
                <a:gd name="connsiteY66" fmla="*/ 5033041 h 6858000"/>
                <a:gd name="connsiteX67" fmla="*/ 1197749 w 9107210"/>
                <a:gd name="connsiteY67" fmla="*/ 5718494 h 6858000"/>
                <a:gd name="connsiteX68" fmla="*/ 1411480 w 9107210"/>
                <a:gd name="connsiteY68" fmla="*/ 6036703 h 6858000"/>
                <a:gd name="connsiteX69" fmla="*/ 1530170 w 9107210"/>
                <a:gd name="connsiteY69" fmla="*/ 6188430 h 6858000"/>
                <a:gd name="connsiteX70" fmla="*/ 1657165 w 9107210"/>
                <a:gd name="connsiteY70" fmla="*/ 6335385 h 6858000"/>
                <a:gd name="connsiteX71" fmla="*/ 1931343 w 9107210"/>
                <a:gd name="connsiteY71" fmla="*/ 6612896 h 6858000"/>
                <a:gd name="connsiteX72" fmla="*/ 2220133 w 9107210"/>
                <a:gd name="connsiteY72" fmla="*/ 6858000 h 6858000"/>
                <a:gd name="connsiteX73" fmla="*/ 1539862 w 9107210"/>
                <a:gd name="connsiteY73" fmla="*/ 6858000 h 6858000"/>
                <a:gd name="connsiteX74" fmla="*/ 1307111 w 9107210"/>
                <a:gd name="connsiteY74" fmla="*/ 6648873 h 6858000"/>
                <a:gd name="connsiteX75" fmla="*/ 750258 w 9107210"/>
                <a:gd name="connsiteY75" fmla="*/ 5987570 h 6858000"/>
                <a:gd name="connsiteX76" fmla="*/ 335382 w 9107210"/>
                <a:gd name="connsiteY76" fmla="*/ 5229279 h 6858000"/>
                <a:gd name="connsiteX77" fmla="*/ 79351 w 9107210"/>
                <a:gd name="connsiteY77" fmla="*/ 4403854 h 6858000"/>
                <a:gd name="connsiteX78" fmla="*/ 16007 w 9107210"/>
                <a:gd name="connsiteY78" fmla="*/ 3975723 h 6858000"/>
                <a:gd name="connsiteX79" fmla="*/ 871 w 9107210"/>
                <a:gd name="connsiteY79" fmla="*/ 3543362 h 6858000"/>
                <a:gd name="connsiteX80" fmla="*/ 32519 w 9107210"/>
                <a:gd name="connsiteY80" fmla="*/ 3112085 h 6858000"/>
                <a:gd name="connsiteX81" fmla="*/ 108502 w 9107210"/>
                <a:gd name="connsiteY81" fmla="*/ 2686511 h 6858000"/>
                <a:gd name="connsiteX82" fmla="*/ 378239 w 9107210"/>
                <a:gd name="connsiteY82" fmla="*/ 1865955 h 6858000"/>
                <a:gd name="connsiteX83" fmla="*/ 1343701 w 9107210"/>
                <a:gd name="connsiteY83" fmla="*/ 431508 h 6858000"/>
                <a:gd name="connsiteX84" fmla="*/ 1661853 w 9107210"/>
                <a:gd name="connsiteY84" fmla="*/ 1302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9107210" h="6858000">
                  <a:moveTo>
                    <a:pt x="6184722" y="0"/>
                  </a:moveTo>
                  <a:lnTo>
                    <a:pt x="6985680" y="0"/>
                  </a:lnTo>
                  <a:lnTo>
                    <a:pt x="7324323" y="247136"/>
                  </a:lnTo>
                  <a:cubicBezTo>
                    <a:pt x="7437502" y="336500"/>
                    <a:pt x="7547171" y="430254"/>
                    <a:pt x="7652712" y="528495"/>
                  </a:cubicBezTo>
                  <a:cubicBezTo>
                    <a:pt x="7863743" y="724929"/>
                    <a:pt x="8060097" y="937593"/>
                    <a:pt x="8236677" y="1166289"/>
                  </a:cubicBezTo>
                  <a:cubicBezTo>
                    <a:pt x="8413818" y="1394594"/>
                    <a:pt x="8570168" y="1639471"/>
                    <a:pt x="8704298" y="1897038"/>
                  </a:cubicBezTo>
                  <a:cubicBezTo>
                    <a:pt x="8770803" y="2026141"/>
                    <a:pt x="8830836" y="2158786"/>
                    <a:pt x="8885160" y="2294087"/>
                  </a:cubicBezTo>
                  <a:cubicBezTo>
                    <a:pt x="8898360" y="2328071"/>
                    <a:pt x="8912169" y="2361810"/>
                    <a:pt x="8924247" y="2396286"/>
                  </a:cubicBezTo>
                  <a:lnTo>
                    <a:pt x="8960022" y="2499767"/>
                  </a:lnTo>
                  <a:lnTo>
                    <a:pt x="8991720" y="2604671"/>
                  </a:lnTo>
                  <a:cubicBezTo>
                    <a:pt x="9002116" y="2639690"/>
                    <a:pt x="9010474" y="2675346"/>
                    <a:pt x="9019646" y="2710708"/>
                  </a:cubicBezTo>
                  <a:cubicBezTo>
                    <a:pt x="9089055" y="2995079"/>
                    <a:pt x="9113620" y="3289927"/>
                    <a:pt x="9105822" y="3582266"/>
                  </a:cubicBezTo>
                  <a:cubicBezTo>
                    <a:pt x="9101796" y="3728484"/>
                    <a:pt x="9085744" y="3874458"/>
                    <a:pt x="9057716" y="4017873"/>
                  </a:cubicBezTo>
                  <a:cubicBezTo>
                    <a:pt x="9029534" y="4161336"/>
                    <a:pt x="8990497" y="4302046"/>
                    <a:pt x="8945600" y="4439659"/>
                  </a:cubicBezTo>
                  <a:cubicBezTo>
                    <a:pt x="8900857" y="4577566"/>
                    <a:pt x="8852901" y="4711784"/>
                    <a:pt x="8796080" y="4847428"/>
                  </a:cubicBezTo>
                  <a:cubicBezTo>
                    <a:pt x="8767695" y="4915152"/>
                    <a:pt x="8737016" y="4982926"/>
                    <a:pt x="8702056" y="5050108"/>
                  </a:cubicBezTo>
                  <a:cubicBezTo>
                    <a:pt x="8666485" y="5116997"/>
                    <a:pt x="8627347" y="5183687"/>
                    <a:pt x="8581125" y="5247525"/>
                  </a:cubicBezTo>
                  <a:cubicBezTo>
                    <a:pt x="8535565" y="5311660"/>
                    <a:pt x="8483534" y="5373185"/>
                    <a:pt x="8426254" y="5429647"/>
                  </a:cubicBezTo>
                  <a:cubicBezTo>
                    <a:pt x="8397512" y="5457779"/>
                    <a:pt x="8367801" y="5484879"/>
                    <a:pt x="8337174" y="5510552"/>
                  </a:cubicBezTo>
                  <a:cubicBezTo>
                    <a:pt x="8306444" y="5536077"/>
                    <a:pt x="8274899" y="5560029"/>
                    <a:pt x="8243200" y="5582948"/>
                  </a:cubicBezTo>
                  <a:cubicBezTo>
                    <a:pt x="8115543" y="5674574"/>
                    <a:pt x="7986203" y="5743233"/>
                    <a:pt x="7868330" y="5811104"/>
                  </a:cubicBezTo>
                  <a:cubicBezTo>
                    <a:pt x="7749844" y="5878385"/>
                    <a:pt x="7640685" y="5945126"/>
                    <a:pt x="7538916" y="6018899"/>
                  </a:cubicBezTo>
                  <a:cubicBezTo>
                    <a:pt x="7487749" y="6055392"/>
                    <a:pt x="7438777" y="6093950"/>
                    <a:pt x="7391280" y="6134132"/>
                  </a:cubicBezTo>
                  <a:cubicBezTo>
                    <a:pt x="7343427" y="6173921"/>
                    <a:pt x="7297511" y="6215922"/>
                    <a:pt x="7252511" y="6259105"/>
                  </a:cubicBezTo>
                  <a:cubicBezTo>
                    <a:pt x="7229784" y="6280990"/>
                    <a:pt x="7208635" y="6302433"/>
                    <a:pt x="7185601" y="6325894"/>
                  </a:cubicBezTo>
                  <a:lnTo>
                    <a:pt x="7116651" y="6397010"/>
                  </a:lnTo>
                  <a:lnTo>
                    <a:pt x="6978545" y="6541607"/>
                  </a:lnTo>
                  <a:cubicBezTo>
                    <a:pt x="6885693" y="6638397"/>
                    <a:pt x="6789885" y="6734943"/>
                    <a:pt x="6693009" y="6832716"/>
                  </a:cubicBezTo>
                  <a:lnTo>
                    <a:pt x="6667488" y="6858000"/>
                  </a:lnTo>
                  <a:lnTo>
                    <a:pt x="6056793" y="6858000"/>
                  </a:lnTo>
                  <a:lnTo>
                    <a:pt x="6077345" y="6835420"/>
                  </a:lnTo>
                  <a:cubicBezTo>
                    <a:pt x="6121427" y="6785747"/>
                    <a:pt x="6164948" y="6735090"/>
                    <a:pt x="6208519" y="6683989"/>
                  </a:cubicBezTo>
                  <a:lnTo>
                    <a:pt x="6340001" y="6529852"/>
                  </a:lnTo>
                  <a:cubicBezTo>
                    <a:pt x="6428315" y="6426667"/>
                    <a:pt x="6516733" y="6321417"/>
                    <a:pt x="6611419" y="6219317"/>
                  </a:cubicBezTo>
                  <a:cubicBezTo>
                    <a:pt x="6658864" y="6168363"/>
                    <a:pt x="6707584" y="6117950"/>
                    <a:pt x="6757678" y="6068228"/>
                  </a:cubicBezTo>
                  <a:lnTo>
                    <a:pt x="6833713" y="5994061"/>
                  </a:lnTo>
                  <a:cubicBezTo>
                    <a:pt x="6859346" y="5969422"/>
                    <a:pt x="6887579" y="5943404"/>
                    <a:pt x="6915148" y="5918812"/>
                  </a:cubicBezTo>
                  <a:cubicBezTo>
                    <a:pt x="7026295" y="5819219"/>
                    <a:pt x="7148602" y="5729117"/>
                    <a:pt x="7276311" y="5650229"/>
                  </a:cubicBezTo>
                  <a:cubicBezTo>
                    <a:pt x="7403918" y="5571046"/>
                    <a:pt x="7537794" y="5505190"/>
                    <a:pt x="7664942" y="5445681"/>
                  </a:cubicBezTo>
                  <a:cubicBezTo>
                    <a:pt x="7728491" y="5416024"/>
                    <a:pt x="7790410" y="5387449"/>
                    <a:pt x="7848505" y="5358333"/>
                  </a:cubicBezTo>
                  <a:cubicBezTo>
                    <a:pt x="7906805" y="5329315"/>
                    <a:pt x="7961843" y="5300101"/>
                    <a:pt x="8011785" y="5267788"/>
                  </a:cubicBezTo>
                  <a:cubicBezTo>
                    <a:pt x="8112281" y="5203950"/>
                    <a:pt x="8193615" y="5128111"/>
                    <a:pt x="8260273" y="5034370"/>
                  </a:cubicBezTo>
                  <a:cubicBezTo>
                    <a:pt x="8326370" y="4940776"/>
                    <a:pt x="8378657" y="4831640"/>
                    <a:pt x="8417589" y="4714488"/>
                  </a:cubicBezTo>
                  <a:cubicBezTo>
                    <a:pt x="8456372" y="4597485"/>
                    <a:pt x="8481140" y="4471332"/>
                    <a:pt x="8495000" y="4346409"/>
                  </a:cubicBezTo>
                  <a:cubicBezTo>
                    <a:pt x="8508404" y="4221044"/>
                    <a:pt x="8511359" y="4095482"/>
                    <a:pt x="8508556" y="3971101"/>
                  </a:cubicBezTo>
                  <a:cubicBezTo>
                    <a:pt x="8504530" y="3846571"/>
                    <a:pt x="8495663" y="3723222"/>
                    <a:pt x="8483330" y="3600710"/>
                  </a:cubicBezTo>
                  <a:cubicBezTo>
                    <a:pt x="8470793" y="3478148"/>
                    <a:pt x="8451888" y="3356421"/>
                    <a:pt x="8425336" y="3236121"/>
                  </a:cubicBezTo>
                  <a:cubicBezTo>
                    <a:pt x="8399091" y="3115774"/>
                    <a:pt x="8367801" y="2996655"/>
                    <a:pt x="8334575" y="2877977"/>
                  </a:cubicBezTo>
                  <a:cubicBezTo>
                    <a:pt x="8268222" y="2640772"/>
                    <a:pt x="8190100" y="2404057"/>
                    <a:pt x="8087513" y="2174622"/>
                  </a:cubicBezTo>
                  <a:cubicBezTo>
                    <a:pt x="7985081" y="1945237"/>
                    <a:pt x="7863233" y="1721900"/>
                    <a:pt x="7723650" y="1507613"/>
                  </a:cubicBezTo>
                  <a:cubicBezTo>
                    <a:pt x="7653527" y="1400692"/>
                    <a:pt x="7579684" y="1295589"/>
                    <a:pt x="7501815" y="1192947"/>
                  </a:cubicBezTo>
                  <a:cubicBezTo>
                    <a:pt x="7423844" y="1090353"/>
                    <a:pt x="7340778" y="991103"/>
                    <a:pt x="7254399" y="894361"/>
                  </a:cubicBezTo>
                  <a:cubicBezTo>
                    <a:pt x="7082047" y="700485"/>
                    <a:pt x="6893083" y="519052"/>
                    <a:pt x="6689339" y="354046"/>
                  </a:cubicBezTo>
                  <a:cubicBezTo>
                    <a:pt x="6536914" y="229775"/>
                    <a:pt x="6375602" y="115325"/>
                    <a:pt x="6206651" y="12626"/>
                  </a:cubicBezTo>
                  <a:close/>
                  <a:moveTo>
                    <a:pt x="1827105" y="0"/>
                  </a:moveTo>
                  <a:lnTo>
                    <a:pt x="2807607" y="0"/>
                  </a:lnTo>
                  <a:lnTo>
                    <a:pt x="2667958" y="88235"/>
                  </a:lnTo>
                  <a:cubicBezTo>
                    <a:pt x="2560098" y="159777"/>
                    <a:pt x="2455754" y="235690"/>
                    <a:pt x="2354723" y="314947"/>
                  </a:cubicBezTo>
                  <a:cubicBezTo>
                    <a:pt x="2253464" y="394030"/>
                    <a:pt x="2156943" y="478181"/>
                    <a:pt x="2059963" y="561545"/>
                  </a:cubicBezTo>
                  <a:cubicBezTo>
                    <a:pt x="1962831" y="644811"/>
                    <a:pt x="1868297" y="731322"/>
                    <a:pt x="1780798" y="824425"/>
                  </a:cubicBezTo>
                  <a:cubicBezTo>
                    <a:pt x="1429010" y="1195013"/>
                    <a:pt x="1148011" y="1628455"/>
                    <a:pt x="954714" y="2094309"/>
                  </a:cubicBezTo>
                  <a:cubicBezTo>
                    <a:pt x="857938" y="2327186"/>
                    <a:pt x="783229" y="2568326"/>
                    <a:pt x="732676" y="2813646"/>
                  </a:cubicBezTo>
                  <a:cubicBezTo>
                    <a:pt x="707552" y="2936307"/>
                    <a:pt x="688085" y="3059952"/>
                    <a:pt x="673867" y="3183989"/>
                  </a:cubicBezTo>
                  <a:cubicBezTo>
                    <a:pt x="660056" y="3308075"/>
                    <a:pt x="651341" y="3432605"/>
                    <a:pt x="647621" y="3557281"/>
                  </a:cubicBezTo>
                  <a:cubicBezTo>
                    <a:pt x="644411" y="3681958"/>
                    <a:pt x="645329" y="3806733"/>
                    <a:pt x="653381" y="3931214"/>
                  </a:cubicBezTo>
                  <a:cubicBezTo>
                    <a:pt x="659852" y="4055792"/>
                    <a:pt x="672949" y="4179977"/>
                    <a:pt x="690428" y="4303719"/>
                  </a:cubicBezTo>
                  <a:cubicBezTo>
                    <a:pt x="726408" y="4551057"/>
                    <a:pt x="786440" y="4795835"/>
                    <a:pt x="871801" y="5033041"/>
                  </a:cubicBezTo>
                  <a:cubicBezTo>
                    <a:pt x="957007" y="5270247"/>
                    <a:pt x="1065962" y="5500322"/>
                    <a:pt x="1197749" y="5718494"/>
                  </a:cubicBezTo>
                  <a:cubicBezTo>
                    <a:pt x="1263846" y="5827433"/>
                    <a:pt x="1334937" y="5933813"/>
                    <a:pt x="1411480" y="6036703"/>
                  </a:cubicBezTo>
                  <a:cubicBezTo>
                    <a:pt x="1449548" y="6088295"/>
                    <a:pt x="1489451" y="6138609"/>
                    <a:pt x="1530170" y="6188430"/>
                  </a:cubicBezTo>
                  <a:cubicBezTo>
                    <a:pt x="1571447" y="6238055"/>
                    <a:pt x="1613644" y="6287336"/>
                    <a:pt x="1657165" y="6335385"/>
                  </a:cubicBezTo>
                  <a:cubicBezTo>
                    <a:pt x="1744079" y="6431708"/>
                    <a:pt x="1835644" y="6524282"/>
                    <a:pt x="1931343" y="6612896"/>
                  </a:cubicBezTo>
                  <a:lnTo>
                    <a:pt x="2220133" y="6858000"/>
                  </a:lnTo>
                  <a:lnTo>
                    <a:pt x="1539862" y="6858000"/>
                  </a:lnTo>
                  <a:lnTo>
                    <a:pt x="1307111" y="6648873"/>
                  </a:lnTo>
                  <a:cubicBezTo>
                    <a:pt x="1101839" y="6448063"/>
                    <a:pt x="913180" y="6225465"/>
                    <a:pt x="750258" y="5987570"/>
                  </a:cubicBezTo>
                  <a:cubicBezTo>
                    <a:pt x="587232" y="5749281"/>
                    <a:pt x="448261" y="5494813"/>
                    <a:pt x="335382" y="5229279"/>
                  </a:cubicBezTo>
                  <a:cubicBezTo>
                    <a:pt x="222298" y="4963793"/>
                    <a:pt x="137040" y="4686652"/>
                    <a:pt x="79351" y="4403854"/>
                  </a:cubicBezTo>
                  <a:cubicBezTo>
                    <a:pt x="50150" y="4262456"/>
                    <a:pt x="29767" y="4119385"/>
                    <a:pt x="16007" y="3975723"/>
                  </a:cubicBezTo>
                  <a:cubicBezTo>
                    <a:pt x="3930" y="3831964"/>
                    <a:pt x="-2441" y="3687614"/>
                    <a:pt x="871" y="3543362"/>
                  </a:cubicBezTo>
                  <a:cubicBezTo>
                    <a:pt x="3522" y="3399160"/>
                    <a:pt x="14172" y="3255105"/>
                    <a:pt x="32519" y="3112085"/>
                  </a:cubicBezTo>
                  <a:cubicBezTo>
                    <a:pt x="50508" y="2969014"/>
                    <a:pt x="76090" y="2826925"/>
                    <a:pt x="108502" y="2686511"/>
                  </a:cubicBezTo>
                  <a:cubicBezTo>
                    <a:pt x="173019" y="2405533"/>
                    <a:pt x="263474" y="2130703"/>
                    <a:pt x="378239" y="1865955"/>
                  </a:cubicBezTo>
                  <a:cubicBezTo>
                    <a:pt x="607922" y="1336607"/>
                    <a:pt x="935706" y="848228"/>
                    <a:pt x="1343701" y="431508"/>
                  </a:cubicBezTo>
                  <a:cubicBezTo>
                    <a:pt x="1446133" y="327783"/>
                    <a:pt x="1550910" y="225926"/>
                    <a:pt x="1661853" y="130268"/>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Freeform: Shape 16">
              <a:extLst>
                <a:ext uri="{FF2B5EF4-FFF2-40B4-BE49-F238E27FC236}">
                  <a16:creationId xmlns:a16="http://schemas.microsoft.com/office/drawing/2014/main" id="{6A0C77B5-3FAA-4D4F-9555-89D7516088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3402" y="3985"/>
              <a:ext cx="9767847" cy="6858000"/>
            </a:xfrm>
            <a:custGeom>
              <a:avLst/>
              <a:gdLst>
                <a:gd name="connsiteX0" fmla="*/ 7145704 w 9767847"/>
                <a:gd name="connsiteY0" fmla="*/ 0 h 6858000"/>
                <a:gd name="connsiteX1" fmla="*/ 7875738 w 9767847"/>
                <a:gd name="connsiteY1" fmla="*/ 0 h 6858000"/>
                <a:gd name="connsiteX2" fmla="*/ 7990553 w 9767847"/>
                <a:gd name="connsiteY2" fmla="*/ 85415 h 6858000"/>
                <a:gd name="connsiteX3" fmla="*/ 9767847 w 9767847"/>
                <a:gd name="connsiteY3" fmla="*/ 3653129 h 6858000"/>
                <a:gd name="connsiteX4" fmla="*/ 8652597 w 9767847"/>
                <a:gd name="connsiteY4" fmla="*/ 6594103 h 6858000"/>
                <a:gd name="connsiteX5" fmla="*/ 8399240 w 9767847"/>
                <a:gd name="connsiteY5" fmla="*/ 6858000 h 6858000"/>
                <a:gd name="connsiteX6" fmla="*/ 6766926 w 9767847"/>
                <a:gd name="connsiteY6" fmla="*/ 6858000 h 6858000"/>
                <a:gd name="connsiteX7" fmla="*/ 6804586 w 9767847"/>
                <a:gd name="connsiteY7" fmla="*/ 6821201 h 6858000"/>
                <a:gd name="connsiteX8" fmla="*/ 6881735 w 9767847"/>
                <a:gd name="connsiteY8" fmla="*/ 6745295 h 6858000"/>
                <a:gd name="connsiteX9" fmla="*/ 6958883 w 9767847"/>
                <a:gd name="connsiteY9" fmla="*/ 6668920 h 6858000"/>
                <a:gd name="connsiteX10" fmla="*/ 7267925 w 9767847"/>
                <a:gd name="connsiteY10" fmla="*/ 6359792 h 6858000"/>
                <a:gd name="connsiteX11" fmla="*/ 7424360 w 9767847"/>
                <a:gd name="connsiteY11" fmla="*/ 6204783 h 6858000"/>
                <a:gd name="connsiteX12" fmla="*/ 7504938 w 9767847"/>
                <a:gd name="connsiteY12" fmla="*/ 6126806 h 6858000"/>
                <a:gd name="connsiteX13" fmla="*/ 7546396 w 9767847"/>
                <a:gd name="connsiteY13" fmla="*/ 6087795 h 6858000"/>
                <a:gd name="connsiteX14" fmla="*/ 7588002 w 9767847"/>
                <a:gd name="connsiteY14" fmla="*/ 6049630 h 6858000"/>
                <a:gd name="connsiteX15" fmla="*/ 7631000 w 9767847"/>
                <a:gd name="connsiteY15" fmla="*/ 6010807 h 6858000"/>
                <a:gd name="connsiteX16" fmla="*/ 7675440 w 9767847"/>
                <a:gd name="connsiteY16" fmla="*/ 5972407 h 6858000"/>
                <a:gd name="connsiteX17" fmla="*/ 7720626 w 9767847"/>
                <a:gd name="connsiteY17" fmla="*/ 5934949 h 6858000"/>
                <a:gd name="connsiteX18" fmla="*/ 7766458 w 9767847"/>
                <a:gd name="connsiteY18" fmla="*/ 5898432 h 6858000"/>
                <a:gd name="connsiteX19" fmla="*/ 7955254 w 9767847"/>
                <a:gd name="connsiteY19" fmla="*/ 5760926 h 6858000"/>
                <a:gd name="connsiteX20" fmla="*/ 8352678 w 9767847"/>
                <a:gd name="connsiteY20" fmla="*/ 5521728 h 6858000"/>
                <a:gd name="connsiteX21" fmla="*/ 8451350 w 9767847"/>
                <a:gd name="connsiteY21" fmla="*/ 5469352 h 6858000"/>
                <a:gd name="connsiteX22" fmla="*/ 8548532 w 9767847"/>
                <a:gd name="connsiteY22" fmla="*/ 5417493 h 6858000"/>
                <a:gd name="connsiteX23" fmla="*/ 8729473 w 9767847"/>
                <a:gd name="connsiteY23" fmla="*/ 5314059 h 6858000"/>
                <a:gd name="connsiteX24" fmla="*/ 8770781 w 9767847"/>
                <a:gd name="connsiteY24" fmla="*/ 5287330 h 6858000"/>
                <a:gd name="connsiteX25" fmla="*/ 8790964 w 9767847"/>
                <a:gd name="connsiteY25" fmla="*/ 5273590 h 6858000"/>
                <a:gd name="connsiteX26" fmla="*/ 8810499 w 9767847"/>
                <a:gd name="connsiteY26" fmla="*/ 5259801 h 6858000"/>
                <a:gd name="connsiteX27" fmla="*/ 8883571 w 9767847"/>
                <a:gd name="connsiteY27" fmla="*/ 5202577 h 6858000"/>
                <a:gd name="connsiteX28" fmla="*/ 9006651 w 9767847"/>
                <a:gd name="connsiteY28" fmla="*/ 5074625 h 6858000"/>
                <a:gd name="connsiteX29" fmla="*/ 9033494 w 9767847"/>
                <a:gd name="connsiteY29" fmla="*/ 5038203 h 6858000"/>
                <a:gd name="connsiteX30" fmla="*/ 9040305 w 9767847"/>
                <a:gd name="connsiteY30" fmla="*/ 5028649 h 6858000"/>
                <a:gd name="connsiteX31" fmla="*/ 9046568 w 9767847"/>
                <a:gd name="connsiteY31" fmla="*/ 5019379 h 6858000"/>
                <a:gd name="connsiteX32" fmla="*/ 9058846 w 9767847"/>
                <a:gd name="connsiteY32" fmla="*/ 5000743 h 6858000"/>
                <a:gd name="connsiteX33" fmla="*/ 9104529 w 9767847"/>
                <a:gd name="connsiteY33" fmla="*/ 4922203 h 6858000"/>
                <a:gd name="connsiteX34" fmla="*/ 9181081 w 9767847"/>
                <a:gd name="connsiteY34" fmla="*/ 4748792 h 6858000"/>
                <a:gd name="connsiteX35" fmla="*/ 9240731 w 9767847"/>
                <a:gd name="connsiteY35" fmla="*/ 4561970 h 6858000"/>
                <a:gd name="connsiteX36" fmla="*/ 9265388 w 9767847"/>
                <a:gd name="connsiteY36" fmla="*/ 4465171 h 6858000"/>
                <a:gd name="connsiteX37" fmla="*/ 9276571 w 9767847"/>
                <a:gd name="connsiteY37" fmla="*/ 4416041 h 6858000"/>
                <a:gd name="connsiteX38" fmla="*/ 9281841 w 9767847"/>
                <a:gd name="connsiteY38" fmla="*/ 4391477 h 6858000"/>
                <a:gd name="connsiteX39" fmla="*/ 9286513 w 9767847"/>
                <a:gd name="connsiteY39" fmla="*/ 4368936 h 6858000"/>
                <a:gd name="connsiteX40" fmla="*/ 9296754 w 9767847"/>
                <a:gd name="connsiteY40" fmla="*/ 4316136 h 6858000"/>
                <a:gd name="connsiteX41" fmla="*/ 9301029 w 9767847"/>
                <a:gd name="connsiteY41" fmla="*/ 4293172 h 6858000"/>
                <a:gd name="connsiteX42" fmla="*/ 9302818 w 9767847"/>
                <a:gd name="connsiteY42" fmla="*/ 4282679 h 6858000"/>
                <a:gd name="connsiteX43" fmla="*/ 9304658 w 9767847"/>
                <a:gd name="connsiteY43" fmla="*/ 4270914 h 6858000"/>
                <a:gd name="connsiteX44" fmla="*/ 9312810 w 9767847"/>
                <a:gd name="connsiteY44" fmla="*/ 4220043 h 6858000"/>
                <a:gd name="connsiteX45" fmla="*/ 9316887 w 9767847"/>
                <a:gd name="connsiteY45" fmla="*/ 4194584 h 6858000"/>
                <a:gd name="connsiteX46" fmla="*/ 9318923 w 9767847"/>
                <a:gd name="connsiteY46" fmla="*/ 4181878 h 6858000"/>
                <a:gd name="connsiteX47" fmla="*/ 9320515 w 9767847"/>
                <a:gd name="connsiteY47" fmla="*/ 4168984 h 6858000"/>
                <a:gd name="connsiteX48" fmla="*/ 9332445 w 9767847"/>
                <a:gd name="connsiteY48" fmla="*/ 4069079 h 6858000"/>
                <a:gd name="connsiteX49" fmla="*/ 9336173 w 9767847"/>
                <a:gd name="connsiteY49" fmla="*/ 4022774 h 6858000"/>
                <a:gd name="connsiteX50" fmla="*/ 9340199 w 9767847"/>
                <a:gd name="connsiteY50" fmla="*/ 3969269 h 6858000"/>
                <a:gd name="connsiteX51" fmla="*/ 9347557 w 9767847"/>
                <a:gd name="connsiteY51" fmla="*/ 3770070 h 6858000"/>
                <a:gd name="connsiteX52" fmla="*/ 9346364 w 9767847"/>
                <a:gd name="connsiteY52" fmla="*/ 3669036 h 6858000"/>
                <a:gd name="connsiteX53" fmla="*/ 9344921 w 9767847"/>
                <a:gd name="connsiteY53" fmla="*/ 3619341 h 6858000"/>
                <a:gd name="connsiteX54" fmla="*/ 9344524 w 9767847"/>
                <a:gd name="connsiteY54" fmla="*/ 3607624 h 6858000"/>
                <a:gd name="connsiteX55" fmla="*/ 9343728 w 9767847"/>
                <a:gd name="connsiteY55" fmla="*/ 3594872 h 6858000"/>
                <a:gd name="connsiteX56" fmla="*/ 9342188 w 9767847"/>
                <a:gd name="connsiteY56" fmla="*/ 3569366 h 6858000"/>
                <a:gd name="connsiteX57" fmla="*/ 9339056 w 9767847"/>
                <a:gd name="connsiteY57" fmla="*/ 3518354 h 6858000"/>
                <a:gd name="connsiteX58" fmla="*/ 9334334 w 9767847"/>
                <a:gd name="connsiteY58" fmla="*/ 3467155 h 6858000"/>
                <a:gd name="connsiteX59" fmla="*/ 9329363 w 9767847"/>
                <a:gd name="connsiteY59" fmla="*/ 3415908 h 6858000"/>
                <a:gd name="connsiteX60" fmla="*/ 9328319 w 9767847"/>
                <a:gd name="connsiteY60" fmla="*/ 3404755 h 6858000"/>
                <a:gd name="connsiteX61" fmla="*/ 9327177 w 9767847"/>
                <a:gd name="connsiteY61" fmla="*/ 3394214 h 6858000"/>
                <a:gd name="connsiteX62" fmla="*/ 9324293 w 9767847"/>
                <a:gd name="connsiteY62" fmla="*/ 3370872 h 6858000"/>
                <a:gd name="connsiteX63" fmla="*/ 9320763 w 9767847"/>
                <a:gd name="connsiteY63" fmla="*/ 3344427 h 6858000"/>
                <a:gd name="connsiteX64" fmla="*/ 9317184 w 9767847"/>
                <a:gd name="connsiteY64" fmla="*/ 3315343 h 6858000"/>
                <a:gd name="connsiteX65" fmla="*/ 9311021 w 9767847"/>
                <a:gd name="connsiteY65" fmla="*/ 3270309 h 6858000"/>
                <a:gd name="connsiteX66" fmla="*/ 9302719 w 9767847"/>
                <a:gd name="connsiteY66" fmla="*/ 3219815 h 6858000"/>
                <a:gd name="connsiteX67" fmla="*/ 9293970 w 9767847"/>
                <a:gd name="connsiteY67" fmla="*/ 3169887 h 6858000"/>
                <a:gd name="connsiteX68" fmla="*/ 9252065 w 9767847"/>
                <a:gd name="connsiteY68" fmla="*/ 2971205 h 6858000"/>
                <a:gd name="connsiteX69" fmla="*/ 9227211 w 9767847"/>
                <a:gd name="connsiteY69" fmla="*/ 2872571 h 6858000"/>
                <a:gd name="connsiteX70" fmla="*/ 9220699 w 9767847"/>
                <a:gd name="connsiteY70" fmla="*/ 2848524 h 6858000"/>
                <a:gd name="connsiteX71" fmla="*/ 9213740 w 9767847"/>
                <a:gd name="connsiteY71" fmla="*/ 2824289 h 6858000"/>
                <a:gd name="connsiteX72" fmla="*/ 9199374 w 9767847"/>
                <a:gd name="connsiteY72" fmla="*/ 2775536 h 6858000"/>
                <a:gd name="connsiteX73" fmla="*/ 9061829 w 9767847"/>
                <a:gd name="connsiteY73" fmla="*/ 2389515 h 6858000"/>
                <a:gd name="connsiteX74" fmla="*/ 8978865 w 9767847"/>
                <a:gd name="connsiteY74" fmla="*/ 2200953 h 6858000"/>
                <a:gd name="connsiteX75" fmla="*/ 8956694 w 9767847"/>
                <a:gd name="connsiteY75" fmla="*/ 2154317 h 6858000"/>
                <a:gd name="connsiteX76" fmla="*/ 8934176 w 9767847"/>
                <a:gd name="connsiteY76" fmla="*/ 2108012 h 6858000"/>
                <a:gd name="connsiteX77" fmla="*/ 8887151 w 9767847"/>
                <a:gd name="connsiteY77" fmla="*/ 2015448 h 6858000"/>
                <a:gd name="connsiteX78" fmla="*/ 8787533 w 9767847"/>
                <a:gd name="connsiteY78" fmla="*/ 1832625 h 6858000"/>
                <a:gd name="connsiteX79" fmla="*/ 8761485 w 9767847"/>
                <a:gd name="connsiteY79" fmla="*/ 1787496 h 6858000"/>
                <a:gd name="connsiteX80" fmla="*/ 8734791 w 9767847"/>
                <a:gd name="connsiteY80" fmla="*/ 1741991 h 6858000"/>
                <a:gd name="connsiteX81" fmla="*/ 8680808 w 9767847"/>
                <a:gd name="connsiteY81" fmla="*/ 1652910 h 6858000"/>
                <a:gd name="connsiteX82" fmla="*/ 8567024 w 9767847"/>
                <a:gd name="connsiteY82" fmla="*/ 1477004 h 6858000"/>
                <a:gd name="connsiteX83" fmla="*/ 8537446 w 9767847"/>
                <a:gd name="connsiteY83" fmla="*/ 1433428 h 6858000"/>
                <a:gd name="connsiteX84" fmla="*/ 8507423 w 9767847"/>
                <a:gd name="connsiteY84" fmla="*/ 1389994 h 6858000"/>
                <a:gd name="connsiteX85" fmla="*/ 8446529 w 9767847"/>
                <a:gd name="connsiteY85" fmla="*/ 1304393 h 6858000"/>
                <a:gd name="connsiteX86" fmla="*/ 8319224 w 9767847"/>
                <a:gd name="connsiteY86" fmla="*/ 1135124 h 6858000"/>
                <a:gd name="connsiteX87" fmla="*/ 8286366 w 9767847"/>
                <a:gd name="connsiteY87" fmla="*/ 1093148 h 6858000"/>
                <a:gd name="connsiteX88" fmla="*/ 8270161 w 9767847"/>
                <a:gd name="connsiteY88" fmla="*/ 1072538 h 6858000"/>
                <a:gd name="connsiteX89" fmla="*/ 8253856 w 9767847"/>
                <a:gd name="connsiteY89" fmla="*/ 1052254 h 6858000"/>
                <a:gd name="connsiteX90" fmla="*/ 8186352 w 9767847"/>
                <a:gd name="connsiteY90" fmla="*/ 970373 h 6858000"/>
                <a:gd name="connsiteX91" fmla="*/ 8046768 w 9767847"/>
                <a:gd name="connsiteY91" fmla="*/ 809527 h 6858000"/>
                <a:gd name="connsiteX92" fmla="*/ 8010927 w 9767847"/>
                <a:gd name="connsiteY92" fmla="*/ 769951 h 6858000"/>
                <a:gd name="connsiteX93" fmla="*/ 7974788 w 9767847"/>
                <a:gd name="connsiteY93" fmla="*/ 730751 h 6858000"/>
                <a:gd name="connsiteX94" fmla="*/ 7901070 w 9767847"/>
                <a:gd name="connsiteY94" fmla="*/ 652823 h 6858000"/>
                <a:gd name="connsiteX95" fmla="*/ 7750054 w 9767847"/>
                <a:gd name="connsiteY95" fmla="*/ 501106 h 6858000"/>
                <a:gd name="connsiteX96" fmla="*/ 7592277 w 9767847"/>
                <a:gd name="connsiteY96" fmla="*/ 355319 h 6858000"/>
                <a:gd name="connsiteX97" fmla="*/ 7257734 w 9767847"/>
                <a:gd name="connsiteY97" fmla="*/ 81062 h 6858000"/>
                <a:gd name="connsiteX98" fmla="*/ 1892109 w 9767847"/>
                <a:gd name="connsiteY98" fmla="*/ 0 h 6858000"/>
                <a:gd name="connsiteX99" fmla="*/ 2298402 w 9767847"/>
                <a:gd name="connsiteY99" fmla="*/ 0 h 6858000"/>
                <a:gd name="connsiteX100" fmla="*/ 2135542 w 9767847"/>
                <a:gd name="connsiteY100" fmla="*/ 121879 h 6858000"/>
                <a:gd name="connsiteX101" fmla="*/ 1969576 w 9767847"/>
                <a:gd name="connsiteY101" fmla="*/ 259084 h 6858000"/>
                <a:gd name="connsiteX102" fmla="*/ 1659938 w 9767847"/>
                <a:gd name="connsiteY102" fmla="*/ 553953 h 6858000"/>
                <a:gd name="connsiteX103" fmla="*/ 729383 w 9767847"/>
                <a:gd name="connsiteY103" fmla="*/ 1940578 h 6858000"/>
                <a:gd name="connsiteX104" fmla="*/ 578465 w 9767847"/>
                <a:gd name="connsiteY104" fmla="*/ 2324905 h 6858000"/>
                <a:gd name="connsiteX105" fmla="*/ 465080 w 9767847"/>
                <a:gd name="connsiteY105" fmla="*/ 2718973 h 6858000"/>
                <a:gd name="connsiteX106" fmla="*/ 423820 w 9767847"/>
                <a:gd name="connsiteY106" fmla="*/ 2919535 h 6858000"/>
                <a:gd name="connsiteX107" fmla="*/ 392355 w 9767847"/>
                <a:gd name="connsiteY107" fmla="*/ 3122169 h 6858000"/>
                <a:gd name="connsiteX108" fmla="*/ 358801 w 9767847"/>
                <a:gd name="connsiteY108" fmla="*/ 3531013 h 6858000"/>
                <a:gd name="connsiteX109" fmla="*/ 410350 w 9767847"/>
                <a:gd name="connsiteY109" fmla="*/ 4352324 h 6858000"/>
                <a:gd name="connsiteX110" fmla="*/ 449022 w 9767847"/>
                <a:gd name="connsiteY110" fmla="*/ 4555147 h 6858000"/>
                <a:gd name="connsiteX111" fmla="*/ 498882 w 9767847"/>
                <a:gd name="connsiteY111" fmla="*/ 4756463 h 6858000"/>
                <a:gd name="connsiteX112" fmla="*/ 559775 w 9767847"/>
                <a:gd name="connsiteY112" fmla="*/ 4955755 h 6858000"/>
                <a:gd name="connsiteX113" fmla="*/ 631406 w 9767847"/>
                <a:gd name="connsiteY113" fmla="*/ 5152084 h 6858000"/>
                <a:gd name="connsiteX114" fmla="*/ 1023461 w 9767847"/>
                <a:gd name="connsiteY114" fmla="*/ 5898055 h 6858000"/>
                <a:gd name="connsiteX115" fmla="*/ 1575880 w 9767847"/>
                <a:gd name="connsiteY115" fmla="*/ 6551744 h 6858000"/>
                <a:gd name="connsiteX116" fmla="*/ 1905228 w 9767847"/>
                <a:gd name="connsiteY116" fmla="*/ 6833566 h 6858000"/>
                <a:gd name="connsiteX117" fmla="*/ 1938629 w 9767847"/>
                <a:gd name="connsiteY117" fmla="*/ 6858000 h 6858000"/>
                <a:gd name="connsiteX118" fmla="*/ 1368607 w 9767847"/>
                <a:gd name="connsiteY118" fmla="*/ 6858000 h 6858000"/>
                <a:gd name="connsiteX119" fmla="*/ 1115251 w 9767847"/>
                <a:gd name="connsiteY119" fmla="*/ 6594103 h 6858000"/>
                <a:gd name="connsiteX120" fmla="*/ 0 w 9767847"/>
                <a:gd name="connsiteY120" fmla="*/ 3653129 h 6858000"/>
                <a:gd name="connsiteX121" fmla="*/ 1777294 w 9767847"/>
                <a:gd name="connsiteY121" fmla="*/ 8541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9767847" h="6858000">
                  <a:moveTo>
                    <a:pt x="7145704" y="0"/>
                  </a:moveTo>
                  <a:lnTo>
                    <a:pt x="7875738" y="0"/>
                  </a:lnTo>
                  <a:lnTo>
                    <a:pt x="7990553" y="85415"/>
                  </a:lnTo>
                  <a:cubicBezTo>
                    <a:pt x="9075991" y="933432"/>
                    <a:pt x="9767847" y="2216793"/>
                    <a:pt x="9767847" y="3653129"/>
                  </a:cubicBezTo>
                  <a:cubicBezTo>
                    <a:pt x="9767847" y="4770280"/>
                    <a:pt x="9349317" y="5794890"/>
                    <a:pt x="8652597" y="6594103"/>
                  </a:cubicBezTo>
                  <a:lnTo>
                    <a:pt x="8399240" y="6858000"/>
                  </a:lnTo>
                  <a:lnTo>
                    <a:pt x="6766926" y="6858000"/>
                  </a:lnTo>
                  <a:lnTo>
                    <a:pt x="6804586" y="6821201"/>
                  </a:lnTo>
                  <a:lnTo>
                    <a:pt x="6881735" y="6745295"/>
                  </a:lnTo>
                  <a:cubicBezTo>
                    <a:pt x="6907435" y="6719979"/>
                    <a:pt x="6933134" y="6694896"/>
                    <a:pt x="6958883" y="6668920"/>
                  </a:cubicBezTo>
                  <a:lnTo>
                    <a:pt x="7267925" y="6359792"/>
                  </a:lnTo>
                  <a:lnTo>
                    <a:pt x="7424360" y="6204783"/>
                  </a:lnTo>
                  <a:cubicBezTo>
                    <a:pt x="7450754" y="6178900"/>
                    <a:pt x="7477598" y="6152829"/>
                    <a:pt x="7504938" y="6126806"/>
                  </a:cubicBezTo>
                  <a:lnTo>
                    <a:pt x="7546396" y="6087795"/>
                  </a:lnTo>
                  <a:cubicBezTo>
                    <a:pt x="7560264" y="6074901"/>
                    <a:pt x="7574780" y="6061630"/>
                    <a:pt x="7588002" y="6049630"/>
                  </a:cubicBezTo>
                  <a:lnTo>
                    <a:pt x="7631000" y="6010807"/>
                  </a:lnTo>
                  <a:lnTo>
                    <a:pt x="7675440" y="5972407"/>
                  </a:lnTo>
                  <a:cubicBezTo>
                    <a:pt x="7690404" y="5959796"/>
                    <a:pt x="7705564" y="5947419"/>
                    <a:pt x="7720626" y="5934949"/>
                  </a:cubicBezTo>
                  <a:cubicBezTo>
                    <a:pt x="7735738" y="5922525"/>
                    <a:pt x="7751197" y="5910619"/>
                    <a:pt x="7766458" y="5898432"/>
                  </a:cubicBezTo>
                  <a:cubicBezTo>
                    <a:pt x="7827949" y="5850290"/>
                    <a:pt x="7890979" y="5804597"/>
                    <a:pt x="7955254" y="5760926"/>
                  </a:cubicBezTo>
                  <a:cubicBezTo>
                    <a:pt x="8083800" y="5673632"/>
                    <a:pt x="8216872" y="5594434"/>
                    <a:pt x="8352678" y="5521728"/>
                  </a:cubicBezTo>
                  <a:lnTo>
                    <a:pt x="8451350" y="5469352"/>
                  </a:lnTo>
                  <a:lnTo>
                    <a:pt x="8548532" y="5417493"/>
                  </a:lnTo>
                  <a:cubicBezTo>
                    <a:pt x="8612110" y="5383188"/>
                    <a:pt x="8673251" y="5349306"/>
                    <a:pt x="8729473" y="5314059"/>
                  </a:cubicBezTo>
                  <a:cubicBezTo>
                    <a:pt x="8743591" y="5305213"/>
                    <a:pt x="8757161" y="5296459"/>
                    <a:pt x="8770781" y="5287330"/>
                  </a:cubicBezTo>
                  <a:cubicBezTo>
                    <a:pt x="8777591" y="5282765"/>
                    <a:pt x="8784451" y="5278201"/>
                    <a:pt x="8790964" y="5273590"/>
                  </a:cubicBezTo>
                  <a:cubicBezTo>
                    <a:pt x="8797574" y="5268977"/>
                    <a:pt x="8804235" y="5264412"/>
                    <a:pt x="8810499" y="5259801"/>
                  </a:cubicBezTo>
                  <a:cubicBezTo>
                    <a:pt x="8835999" y="5241401"/>
                    <a:pt x="8860407" y="5222389"/>
                    <a:pt x="8883571" y="5202577"/>
                  </a:cubicBezTo>
                  <a:cubicBezTo>
                    <a:pt x="8929900" y="5162954"/>
                    <a:pt x="8971258" y="5120413"/>
                    <a:pt x="9006651" y="5074625"/>
                  </a:cubicBezTo>
                  <a:cubicBezTo>
                    <a:pt x="9015351" y="5063426"/>
                    <a:pt x="9024398" y="5050955"/>
                    <a:pt x="9033494" y="5038203"/>
                  </a:cubicBezTo>
                  <a:lnTo>
                    <a:pt x="9040305" y="5028649"/>
                  </a:lnTo>
                  <a:lnTo>
                    <a:pt x="9046568" y="5019379"/>
                  </a:lnTo>
                  <a:cubicBezTo>
                    <a:pt x="9050743" y="5013261"/>
                    <a:pt x="9054819" y="5007050"/>
                    <a:pt x="9058846" y="5000743"/>
                  </a:cubicBezTo>
                  <a:cubicBezTo>
                    <a:pt x="9075002" y="4975615"/>
                    <a:pt x="9090212" y="4949403"/>
                    <a:pt x="9104529" y="4922203"/>
                  </a:cubicBezTo>
                  <a:cubicBezTo>
                    <a:pt x="9133211" y="4867850"/>
                    <a:pt x="9158313" y="4809545"/>
                    <a:pt x="9181081" y="4748792"/>
                  </a:cubicBezTo>
                  <a:cubicBezTo>
                    <a:pt x="9203748" y="4688276"/>
                    <a:pt x="9223383" y="4625876"/>
                    <a:pt x="9240731" y="4561970"/>
                  </a:cubicBezTo>
                  <a:cubicBezTo>
                    <a:pt x="9249481" y="4530064"/>
                    <a:pt x="9257682" y="4497782"/>
                    <a:pt x="9265388" y="4465171"/>
                  </a:cubicBezTo>
                  <a:cubicBezTo>
                    <a:pt x="9269215" y="4448842"/>
                    <a:pt x="9272943" y="4432465"/>
                    <a:pt x="9276571" y="4416041"/>
                  </a:cubicBezTo>
                  <a:lnTo>
                    <a:pt x="9281841" y="4391477"/>
                  </a:lnTo>
                  <a:lnTo>
                    <a:pt x="9286513" y="4368936"/>
                  </a:lnTo>
                  <a:lnTo>
                    <a:pt x="9296754" y="4316136"/>
                  </a:lnTo>
                  <a:lnTo>
                    <a:pt x="9301029" y="4293172"/>
                  </a:lnTo>
                  <a:lnTo>
                    <a:pt x="9302818" y="4282679"/>
                  </a:lnTo>
                  <a:lnTo>
                    <a:pt x="9304658" y="4270914"/>
                  </a:lnTo>
                  <a:lnTo>
                    <a:pt x="9312810" y="4220043"/>
                  </a:lnTo>
                  <a:lnTo>
                    <a:pt x="9316887" y="4194584"/>
                  </a:lnTo>
                  <a:lnTo>
                    <a:pt x="9318923" y="4181878"/>
                  </a:lnTo>
                  <a:cubicBezTo>
                    <a:pt x="9319570" y="4177644"/>
                    <a:pt x="9319969" y="4173267"/>
                    <a:pt x="9320515" y="4168984"/>
                  </a:cubicBezTo>
                  <a:lnTo>
                    <a:pt x="9332445" y="4069079"/>
                  </a:lnTo>
                  <a:cubicBezTo>
                    <a:pt x="9333836" y="4056468"/>
                    <a:pt x="9334880" y="4040986"/>
                    <a:pt x="9336173" y="4022774"/>
                  </a:cubicBezTo>
                  <a:lnTo>
                    <a:pt x="9340199" y="3969269"/>
                  </a:lnTo>
                  <a:cubicBezTo>
                    <a:pt x="9345071" y="3903904"/>
                    <a:pt x="9347358" y="3837081"/>
                    <a:pt x="9347557" y="3770070"/>
                  </a:cubicBezTo>
                  <a:cubicBezTo>
                    <a:pt x="9347656" y="3736518"/>
                    <a:pt x="9347209" y="3702871"/>
                    <a:pt x="9346364" y="3669036"/>
                  </a:cubicBezTo>
                  <a:lnTo>
                    <a:pt x="9344921" y="3619341"/>
                  </a:lnTo>
                  <a:lnTo>
                    <a:pt x="9344524" y="3607624"/>
                  </a:lnTo>
                  <a:lnTo>
                    <a:pt x="9343728" y="3594872"/>
                  </a:lnTo>
                  <a:lnTo>
                    <a:pt x="9342188" y="3569366"/>
                  </a:lnTo>
                  <a:lnTo>
                    <a:pt x="9339056" y="3518354"/>
                  </a:lnTo>
                  <a:cubicBezTo>
                    <a:pt x="9337914" y="3501319"/>
                    <a:pt x="9335874" y="3484236"/>
                    <a:pt x="9334334" y="3467155"/>
                  </a:cubicBezTo>
                  <a:lnTo>
                    <a:pt x="9329363" y="3415908"/>
                  </a:lnTo>
                  <a:lnTo>
                    <a:pt x="9328319" y="3404755"/>
                  </a:lnTo>
                  <a:lnTo>
                    <a:pt x="9327177" y="3394214"/>
                  </a:lnTo>
                  <a:lnTo>
                    <a:pt x="9324293" y="3370872"/>
                  </a:lnTo>
                  <a:lnTo>
                    <a:pt x="9320763" y="3344427"/>
                  </a:lnTo>
                  <a:lnTo>
                    <a:pt x="9317184" y="3315343"/>
                  </a:lnTo>
                  <a:cubicBezTo>
                    <a:pt x="9315594" y="3300991"/>
                    <a:pt x="9313506" y="3286404"/>
                    <a:pt x="9311021" y="3270309"/>
                  </a:cubicBezTo>
                  <a:lnTo>
                    <a:pt x="9302719" y="3219815"/>
                  </a:lnTo>
                  <a:cubicBezTo>
                    <a:pt x="9299936" y="3203157"/>
                    <a:pt x="9297003" y="3186498"/>
                    <a:pt x="9293970" y="3169887"/>
                  </a:cubicBezTo>
                  <a:cubicBezTo>
                    <a:pt x="9281891" y="3103393"/>
                    <a:pt x="9267674" y="3037182"/>
                    <a:pt x="9252065" y="2971205"/>
                  </a:cubicBezTo>
                  <a:cubicBezTo>
                    <a:pt x="9244261" y="2938265"/>
                    <a:pt x="9235959" y="2905371"/>
                    <a:pt x="9227211" y="2872571"/>
                  </a:cubicBezTo>
                  <a:lnTo>
                    <a:pt x="9220699" y="2848524"/>
                  </a:lnTo>
                  <a:lnTo>
                    <a:pt x="9213740" y="2824289"/>
                  </a:lnTo>
                  <a:cubicBezTo>
                    <a:pt x="9209216" y="2808147"/>
                    <a:pt x="9204345" y="2791866"/>
                    <a:pt x="9199374" y="2775536"/>
                  </a:cubicBezTo>
                  <a:cubicBezTo>
                    <a:pt x="9159855" y="2645184"/>
                    <a:pt x="9114272" y="2516197"/>
                    <a:pt x="9061829" y="2389515"/>
                  </a:cubicBezTo>
                  <a:cubicBezTo>
                    <a:pt x="9035582" y="2326175"/>
                    <a:pt x="9008043" y="2263258"/>
                    <a:pt x="8978865" y="2200953"/>
                  </a:cubicBezTo>
                  <a:lnTo>
                    <a:pt x="8956694" y="2154317"/>
                  </a:lnTo>
                  <a:lnTo>
                    <a:pt x="8934176" y="2108012"/>
                  </a:lnTo>
                  <a:cubicBezTo>
                    <a:pt x="8918915" y="2077189"/>
                    <a:pt x="8903157" y="2046130"/>
                    <a:pt x="8887151" y="2015448"/>
                  </a:cubicBezTo>
                  <a:cubicBezTo>
                    <a:pt x="8854988" y="1953989"/>
                    <a:pt x="8822082" y="1892908"/>
                    <a:pt x="8787533" y="1832625"/>
                  </a:cubicBezTo>
                  <a:lnTo>
                    <a:pt x="8761485" y="1787496"/>
                  </a:lnTo>
                  <a:lnTo>
                    <a:pt x="8734791" y="1741991"/>
                  </a:lnTo>
                  <a:cubicBezTo>
                    <a:pt x="8717047" y="1711921"/>
                    <a:pt x="8699200" y="1682461"/>
                    <a:pt x="8680808" y="1652910"/>
                  </a:cubicBezTo>
                  <a:cubicBezTo>
                    <a:pt x="8644322" y="1593756"/>
                    <a:pt x="8606194" y="1535216"/>
                    <a:pt x="8567024" y="1477004"/>
                  </a:cubicBezTo>
                  <a:lnTo>
                    <a:pt x="8537446" y="1433428"/>
                  </a:lnTo>
                  <a:lnTo>
                    <a:pt x="8507423" y="1389994"/>
                  </a:lnTo>
                  <a:cubicBezTo>
                    <a:pt x="8487390" y="1361382"/>
                    <a:pt x="8467158" y="1332817"/>
                    <a:pt x="8446529" y="1304393"/>
                  </a:cubicBezTo>
                  <a:cubicBezTo>
                    <a:pt x="8405271" y="1247595"/>
                    <a:pt x="8362718" y="1191218"/>
                    <a:pt x="8319224" y="1135124"/>
                  </a:cubicBezTo>
                  <a:lnTo>
                    <a:pt x="8286366" y="1093148"/>
                  </a:lnTo>
                  <a:lnTo>
                    <a:pt x="8270161" y="1072538"/>
                  </a:lnTo>
                  <a:lnTo>
                    <a:pt x="8253856" y="1052254"/>
                  </a:lnTo>
                  <a:cubicBezTo>
                    <a:pt x="8231636" y="1024773"/>
                    <a:pt x="8209117" y="997479"/>
                    <a:pt x="8186352" y="970373"/>
                  </a:cubicBezTo>
                  <a:cubicBezTo>
                    <a:pt x="8140917" y="916020"/>
                    <a:pt x="8094240" y="862515"/>
                    <a:pt x="8046768" y="809527"/>
                  </a:cubicBezTo>
                  <a:lnTo>
                    <a:pt x="8010927" y="769951"/>
                  </a:lnTo>
                  <a:lnTo>
                    <a:pt x="7974788" y="730751"/>
                  </a:lnTo>
                  <a:cubicBezTo>
                    <a:pt x="7950382" y="704587"/>
                    <a:pt x="7925824" y="678563"/>
                    <a:pt x="7901070" y="652823"/>
                  </a:cubicBezTo>
                  <a:cubicBezTo>
                    <a:pt x="7851510" y="601387"/>
                    <a:pt x="7801404" y="550612"/>
                    <a:pt x="7750054" y="501106"/>
                  </a:cubicBezTo>
                  <a:cubicBezTo>
                    <a:pt x="7698902" y="451742"/>
                    <a:pt x="7645913" y="403036"/>
                    <a:pt x="7592277" y="355319"/>
                  </a:cubicBezTo>
                  <a:cubicBezTo>
                    <a:pt x="7484856" y="259884"/>
                    <a:pt x="7373308" y="168402"/>
                    <a:pt x="7257734" y="81062"/>
                  </a:cubicBezTo>
                  <a:close/>
                  <a:moveTo>
                    <a:pt x="1892109" y="0"/>
                  </a:moveTo>
                  <a:lnTo>
                    <a:pt x="2298402" y="0"/>
                  </a:lnTo>
                  <a:lnTo>
                    <a:pt x="2135542" y="121879"/>
                  </a:lnTo>
                  <a:cubicBezTo>
                    <a:pt x="2078998" y="166378"/>
                    <a:pt x="2023659" y="212143"/>
                    <a:pt x="1969576" y="259084"/>
                  </a:cubicBezTo>
                  <a:cubicBezTo>
                    <a:pt x="1861309" y="352918"/>
                    <a:pt x="1758064" y="451412"/>
                    <a:pt x="1659938" y="553953"/>
                  </a:cubicBezTo>
                  <a:cubicBezTo>
                    <a:pt x="1266987" y="964444"/>
                    <a:pt x="953820" y="1435593"/>
                    <a:pt x="729383" y="1940578"/>
                  </a:cubicBezTo>
                  <a:cubicBezTo>
                    <a:pt x="673260" y="2066459"/>
                    <a:pt x="622855" y="2195070"/>
                    <a:pt x="578465" y="2324905"/>
                  </a:cubicBezTo>
                  <a:cubicBezTo>
                    <a:pt x="534125" y="2454785"/>
                    <a:pt x="496147" y="2586314"/>
                    <a:pt x="465080" y="2718973"/>
                  </a:cubicBezTo>
                  <a:cubicBezTo>
                    <a:pt x="449769" y="2785089"/>
                    <a:pt x="435850" y="2852289"/>
                    <a:pt x="423820" y="2919535"/>
                  </a:cubicBezTo>
                  <a:cubicBezTo>
                    <a:pt x="411840" y="2986829"/>
                    <a:pt x="401054" y="3054358"/>
                    <a:pt x="392355" y="3122169"/>
                  </a:cubicBezTo>
                  <a:cubicBezTo>
                    <a:pt x="374509" y="3257744"/>
                    <a:pt x="363424" y="3393978"/>
                    <a:pt x="358801" y="3531013"/>
                  </a:cubicBezTo>
                  <a:cubicBezTo>
                    <a:pt x="349009" y="3804941"/>
                    <a:pt x="366357" y="4079668"/>
                    <a:pt x="410350" y="4352324"/>
                  </a:cubicBezTo>
                  <a:cubicBezTo>
                    <a:pt x="421286" y="4420230"/>
                    <a:pt x="434209" y="4487758"/>
                    <a:pt x="449022" y="4555147"/>
                  </a:cubicBezTo>
                  <a:cubicBezTo>
                    <a:pt x="463737" y="4622534"/>
                    <a:pt x="480389" y="4689686"/>
                    <a:pt x="498882" y="4756463"/>
                  </a:cubicBezTo>
                  <a:cubicBezTo>
                    <a:pt x="517373" y="4823239"/>
                    <a:pt x="537704" y="4889733"/>
                    <a:pt x="559775" y="4955755"/>
                  </a:cubicBezTo>
                  <a:cubicBezTo>
                    <a:pt x="581946" y="5021873"/>
                    <a:pt x="605358" y="5087473"/>
                    <a:pt x="631406" y="5152084"/>
                  </a:cubicBezTo>
                  <a:cubicBezTo>
                    <a:pt x="734055" y="5411706"/>
                    <a:pt x="865188" y="5662668"/>
                    <a:pt x="1023461" y="5898055"/>
                  </a:cubicBezTo>
                  <a:cubicBezTo>
                    <a:pt x="1181487" y="6133676"/>
                    <a:pt x="1367051" y="6353345"/>
                    <a:pt x="1575880" y="6551744"/>
                  </a:cubicBezTo>
                  <a:cubicBezTo>
                    <a:pt x="1680269" y="6651014"/>
                    <a:pt x="1790338" y="6745037"/>
                    <a:pt x="1905228" y="6833566"/>
                  </a:cubicBezTo>
                  <a:lnTo>
                    <a:pt x="1938629" y="6858000"/>
                  </a:lnTo>
                  <a:lnTo>
                    <a:pt x="1368607" y="6858000"/>
                  </a:lnTo>
                  <a:lnTo>
                    <a:pt x="1115251" y="6594103"/>
                  </a:lnTo>
                  <a:cubicBezTo>
                    <a:pt x="418530" y="5794890"/>
                    <a:pt x="0" y="4770280"/>
                    <a:pt x="0" y="3653129"/>
                  </a:cubicBezTo>
                  <a:cubicBezTo>
                    <a:pt x="0" y="2216793"/>
                    <a:pt x="691856" y="933432"/>
                    <a:pt x="1777294" y="85415"/>
                  </a:cubicBezTo>
                  <a:close/>
                </a:path>
              </a:pathLst>
            </a:custGeom>
            <a:solidFill>
              <a:schemeClr val="bg1">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lt1"/>
                </a:solidFill>
              </a:endParaRPr>
            </a:p>
          </p:txBody>
        </p:sp>
        <p:sp>
          <p:nvSpPr>
            <p:cNvPr id="18" name="Freeform: Shape 17">
              <a:extLst>
                <a:ext uri="{FF2B5EF4-FFF2-40B4-BE49-F238E27FC236}">
                  <a16:creationId xmlns:a16="http://schemas.microsoft.com/office/drawing/2014/main" id="{5F0C96D1-A8B7-4C8E-9997-D823FD1591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18434" y="3985"/>
              <a:ext cx="9747620" cy="6858000"/>
            </a:xfrm>
            <a:custGeom>
              <a:avLst/>
              <a:gdLst>
                <a:gd name="connsiteX0" fmla="*/ 7235453 w 9747620"/>
                <a:gd name="connsiteY0" fmla="*/ 0 h 6858000"/>
                <a:gd name="connsiteX1" fmla="*/ 7548130 w 9747620"/>
                <a:gd name="connsiteY1" fmla="*/ 0 h 6858000"/>
                <a:gd name="connsiteX2" fmla="*/ 7710334 w 9747620"/>
                <a:gd name="connsiteY2" fmla="*/ 111973 h 6858000"/>
                <a:gd name="connsiteX3" fmla="*/ 7889188 w 9747620"/>
                <a:gd name="connsiteY3" fmla="*/ 251542 h 6858000"/>
                <a:gd name="connsiteX4" fmla="*/ 8061828 w 9747620"/>
                <a:gd name="connsiteY4" fmla="*/ 398586 h 6858000"/>
                <a:gd name="connsiteX5" fmla="*/ 8145637 w 9747620"/>
                <a:gd name="connsiteY5" fmla="*/ 474218 h 6858000"/>
                <a:gd name="connsiteX6" fmla="*/ 8187242 w 9747620"/>
                <a:gd name="connsiteY6" fmla="*/ 512753 h 6858000"/>
                <a:gd name="connsiteX7" fmla="*/ 8228402 w 9747620"/>
                <a:gd name="connsiteY7" fmla="*/ 551575 h 6858000"/>
                <a:gd name="connsiteX8" fmla="*/ 8389211 w 9747620"/>
                <a:gd name="connsiteY8" fmla="*/ 710937 h 6858000"/>
                <a:gd name="connsiteX9" fmla="*/ 8467206 w 9747620"/>
                <a:gd name="connsiteY9" fmla="*/ 793088 h 6858000"/>
                <a:gd name="connsiteX10" fmla="*/ 8486791 w 9747620"/>
                <a:gd name="connsiteY10" fmla="*/ 814223 h 6858000"/>
                <a:gd name="connsiteX11" fmla="*/ 8505979 w 9747620"/>
                <a:gd name="connsiteY11" fmla="*/ 835409 h 6858000"/>
                <a:gd name="connsiteX12" fmla="*/ 8543509 w 9747620"/>
                <a:gd name="connsiteY12" fmla="*/ 877346 h 6858000"/>
                <a:gd name="connsiteX13" fmla="*/ 8690549 w 9747620"/>
                <a:gd name="connsiteY13" fmla="*/ 1048978 h 6858000"/>
                <a:gd name="connsiteX14" fmla="*/ 8761732 w 9747620"/>
                <a:gd name="connsiteY14" fmla="*/ 1137502 h 6858000"/>
                <a:gd name="connsiteX15" fmla="*/ 8796379 w 9747620"/>
                <a:gd name="connsiteY15" fmla="*/ 1182077 h 6858000"/>
                <a:gd name="connsiteX16" fmla="*/ 8830678 w 9747620"/>
                <a:gd name="connsiteY16" fmla="*/ 1226986 h 6858000"/>
                <a:gd name="connsiteX17" fmla="*/ 8963353 w 9747620"/>
                <a:gd name="connsiteY17" fmla="*/ 1410936 h 6858000"/>
                <a:gd name="connsiteX18" fmla="*/ 9026483 w 9747620"/>
                <a:gd name="connsiteY18" fmla="*/ 1505499 h 6858000"/>
                <a:gd name="connsiteX19" fmla="*/ 9057004 w 9747620"/>
                <a:gd name="connsiteY19" fmla="*/ 1552613 h 6858000"/>
                <a:gd name="connsiteX20" fmla="*/ 9087278 w 9747620"/>
                <a:gd name="connsiteY20" fmla="*/ 1600542 h 6858000"/>
                <a:gd name="connsiteX21" fmla="*/ 9202851 w 9747620"/>
                <a:gd name="connsiteY21" fmla="*/ 1795515 h 6858000"/>
                <a:gd name="connsiteX22" fmla="*/ 9257332 w 9747620"/>
                <a:gd name="connsiteY22" fmla="*/ 1894920 h 6858000"/>
                <a:gd name="connsiteX23" fmla="*/ 9283778 w 9747620"/>
                <a:gd name="connsiteY23" fmla="*/ 1945436 h 6858000"/>
                <a:gd name="connsiteX24" fmla="*/ 9309428 w 9747620"/>
                <a:gd name="connsiteY24" fmla="*/ 1996193 h 6858000"/>
                <a:gd name="connsiteX25" fmla="*/ 9405714 w 9747620"/>
                <a:gd name="connsiteY25" fmla="*/ 2202191 h 6858000"/>
                <a:gd name="connsiteX26" fmla="*/ 9566524 w 9747620"/>
                <a:gd name="connsiteY26" fmla="*/ 2627653 h 6858000"/>
                <a:gd name="connsiteX27" fmla="*/ 9583573 w 9747620"/>
                <a:gd name="connsiteY27" fmla="*/ 2682195 h 6858000"/>
                <a:gd name="connsiteX28" fmla="*/ 9591974 w 9747620"/>
                <a:gd name="connsiteY28" fmla="*/ 2709707 h 6858000"/>
                <a:gd name="connsiteX29" fmla="*/ 9600027 w 9747620"/>
                <a:gd name="connsiteY29" fmla="*/ 2737650 h 6858000"/>
                <a:gd name="connsiteX30" fmla="*/ 9629803 w 9747620"/>
                <a:gd name="connsiteY30" fmla="*/ 2847694 h 6858000"/>
                <a:gd name="connsiteX31" fmla="*/ 9679909 w 9747620"/>
                <a:gd name="connsiteY31" fmla="*/ 3070131 h 6858000"/>
                <a:gd name="connsiteX32" fmla="*/ 9690498 w 9747620"/>
                <a:gd name="connsiteY32" fmla="*/ 3126159 h 6858000"/>
                <a:gd name="connsiteX33" fmla="*/ 9700390 w 9747620"/>
                <a:gd name="connsiteY33" fmla="*/ 3181805 h 6858000"/>
                <a:gd name="connsiteX34" fmla="*/ 9709685 w 9747620"/>
                <a:gd name="connsiteY34" fmla="*/ 3243392 h 6858000"/>
                <a:gd name="connsiteX35" fmla="*/ 9713016 w 9747620"/>
                <a:gd name="connsiteY35" fmla="*/ 3267597 h 6858000"/>
                <a:gd name="connsiteX36" fmla="*/ 9716844 w 9747620"/>
                <a:gd name="connsiteY36" fmla="*/ 3294437 h 6858000"/>
                <a:gd name="connsiteX37" fmla="*/ 9720820 w 9747620"/>
                <a:gd name="connsiteY37" fmla="*/ 3324488 h 6858000"/>
                <a:gd name="connsiteX38" fmla="*/ 9722709 w 9747620"/>
                <a:gd name="connsiteY38" fmla="*/ 3340737 h 6858000"/>
                <a:gd name="connsiteX39" fmla="*/ 9724301 w 9747620"/>
                <a:gd name="connsiteY39" fmla="*/ 3356361 h 6858000"/>
                <a:gd name="connsiteX40" fmla="*/ 9730166 w 9747620"/>
                <a:gd name="connsiteY40" fmla="*/ 3412197 h 6858000"/>
                <a:gd name="connsiteX41" fmla="*/ 9735783 w 9747620"/>
                <a:gd name="connsiteY41" fmla="*/ 3468083 h 6858000"/>
                <a:gd name="connsiteX42" fmla="*/ 9739760 w 9747620"/>
                <a:gd name="connsiteY42" fmla="*/ 3524399 h 6858000"/>
                <a:gd name="connsiteX43" fmla="*/ 9741748 w 9747620"/>
                <a:gd name="connsiteY43" fmla="*/ 3552580 h 6858000"/>
                <a:gd name="connsiteX44" fmla="*/ 9742742 w 9747620"/>
                <a:gd name="connsiteY44" fmla="*/ 3566672 h 6858000"/>
                <a:gd name="connsiteX45" fmla="*/ 9743488 w 9747620"/>
                <a:gd name="connsiteY45" fmla="*/ 3581865 h 6858000"/>
                <a:gd name="connsiteX46" fmla="*/ 9744731 w 9747620"/>
                <a:gd name="connsiteY46" fmla="*/ 3611341 h 6858000"/>
                <a:gd name="connsiteX47" fmla="*/ 9745725 w 9747620"/>
                <a:gd name="connsiteY47" fmla="*/ 3639715 h 6858000"/>
                <a:gd name="connsiteX48" fmla="*/ 9747613 w 9747620"/>
                <a:gd name="connsiteY48" fmla="*/ 3753786 h 6858000"/>
                <a:gd name="connsiteX49" fmla="*/ 9740405 w 9747620"/>
                <a:gd name="connsiteY49" fmla="*/ 3984609 h 6858000"/>
                <a:gd name="connsiteX50" fmla="*/ 9736329 w 9747620"/>
                <a:gd name="connsiteY50" fmla="*/ 4038434 h 6858000"/>
                <a:gd name="connsiteX51" fmla="*/ 9731408 w 9747620"/>
                <a:gd name="connsiteY51" fmla="*/ 4099446 h 6858000"/>
                <a:gd name="connsiteX52" fmla="*/ 9717987 w 9747620"/>
                <a:gd name="connsiteY52" fmla="*/ 4213325 h 6858000"/>
                <a:gd name="connsiteX53" fmla="*/ 9716297 w 9747620"/>
                <a:gd name="connsiteY53" fmla="*/ 4227129 h 6858000"/>
                <a:gd name="connsiteX54" fmla="*/ 9714110 w 9747620"/>
                <a:gd name="connsiteY54" fmla="*/ 4240981 h 6858000"/>
                <a:gd name="connsiteX55" fmla="*/ 9709785 w 9747620"/>
                <a:gd name="connsiteY55" fmla="*/ 4268731 h 6858000"/>
                <a:gd name="connsiteX56" fmla="*/ 9701086 w 9747620"/>
                <a:gd name="connsiteY56" fmla="*/ 4324185 h 6858000"/>
                <a:gd name="connsiteX57" fmla="*/ 9698699 w 9747620"/>
                <a:gd name="connsiteY57" fmla="*/ 4338994 h 6858000"/>
                <a:gd name="connsiteX58" fmla="*/ 9695966 w 9747620"/>
                <a:gd name="connsiteY58" fmla="*/ 4355050 h 6858000"/>
                <a:gd name="connsiteX59" fmla="*/ 9690299 w 9747620"/>
                <a:gd name="connsiteY59" fmla="*/ 4385054 h 6858000"/>
                <a:gd name="connsiteX60" fmla="*/ 9679909 w 9747620"/>
                <a:gd name="connsiteY60" fmla="*/ 4437919 h 6858000"/>
                <a:gd name="connsiteX61" fmla="*/ 9673647 w 9747620"/>
                <a:gd name="connsiteY61" fmla="*/ 4468162 h 6858000"/>
                <a:gd name="connsiteX62" fmla="*/ 9667532 w 9747620"/>
                <a:gd name="connsiteY62" fmla="*/ 4496296 h 6858000"/>
                <a:gd name="connsiteX63" fmla="*/ 9654658 w 9747620"/>
                <a:gd name="connsiteY63" fmla="*/ 4552277 h 6858000"/>
                <a:gd name="connsiteX64" fmla="*/ 9625876 w 9747620"/>
                <a:gd name="connsiteY64" fmla="*/ 4664478 h 6858000"/>
                <a:gd name="connsiteX65" fmla="*/ 9552803 w 9747620"/>
                <a:gd name="connsiteY65" fmla="*/ 4888737 h 6858000"/>
                <a:gd name="connsiteX66" fmla="*/ 9452639 w 9747620"/>
                <a:gd name="connsiteY66" fmla="*/ 5110934 h 6858000"/>
                <a:gd name="connsiteX67" fmla="*/ 9388017 w 9747620"/>
                <a:gd name="connsiteY67" fmla="*/ 5220020 h 6858000"/>
                <a:gd name="connsiteX68" fmla="*/ 9370073 w 9747620"/>
                <a:gd name="connsiteY68" fmla="*/ 5246811 h 6858000"/>
                <a:gd name="connsiteX69" fmla="*/ 9360926 w 9747620"/>
                <a:gd name="connsiteY69" fmla="*/ 5260040 h 6858000"/>
                <a:gd name="connsiteX70" fmla="*/ 9351829 w 9747620"/>
                <a:gd name="connsiteY70" fmla="*/ 5272646 h 6858000"/>
                <a:gd name="connsiteX71" fmla="*/ 9313305 w 9747620"/>
                <a:gd name="connsiteY71" fmla="*/ 5323881 h 6858000"/>
                <a:gd name="connsiteX72" fmla="*/ 9130375 w 9747620"/>
                <a:gd name="connsiteY72" fmla="*/ 5510802 h 6858000"/>
                <a:gd name="connsiteX73" fmla="*/ 9028422 w 9747620"/>
                <a:gd name="connsiteY73" fmla="*/ 5588878 h 6858000"/>
                <a:gd name="connsiteX74" fmla="*/ 9002424 w 9747620"/>
                <a:gd name="connsiteY74" fmla="*/ 5606707 h 6858000"/>
                <a:gd name="connsiteX75" fmla="*/ 8976525 w 9747620"/>
                <a:gd name="connsiteY75" fmla="*/ 5623866 h 6858000"/>
                <a:gd name="connsiteX76" fmla="*/ 8924181 w 9747620"/>
                <a:gd name="connsiteY76" fmla="*/ 5656793 h 6858000"/>
                <a:gd name="connsiteX77" fmla="*/ 8717291 w 9747620"/>
                <a:gd name="connsiteY77" fmla="*/ 5771582 h 6858000"/>
                <a:gd name="connsiteX78" fmla="*/ 8617129 w 9747620"/>
                <a:gd name="connsiteY78" fmla="*/ 5823105 h 6858000"/>
                <a:gd name="connsiteX79" fmla="*/ 8518207 w 9747620"/>
                <a:gd name="connsiteY79" fmla="*/ 5873671 h 6858000"/>
                <a:gd name="connsiteX80" fmla="*/ 8150558 w 9747620"/>
                <a:gd name="connsiteY80" fmla="*/ 6086761 h 6858000"/>
                <a:gd name="connsiteX81" fmla="*/ 7979410 w 9747620"/>
                <a:gd name="connsiteY81" fmla="*/ 6207158 h 6858000"/>
                <a:gd name="connsiteX82" fmla="*/ 7938300 w 9747620"/>
                <a:gd name="connsiteY82" fmla="*/ 6238887 h 6858000"/>
                <a:gd name="connsiteX83" fmla="*/ 7897936 w 9747620"/>
                <a:gd name="connsiteY83" fmla="*/ 6271286 h 6858000"/>
                <a:gd name="connsiteX84" fmla="*/ 7858367 w 9747620"/>
                <a:gd name="connsiteY84" fmla="*/ 6304357 h 6858000"/>
                <a:gd name="connsiteX85" fmla="*/ 7819048 w 9747620"/>
                <a:gd name="connsiteY85" fmla="*/ 6338770 h 6858000"/>
                <a:gd name="connsiteX86" fmla="*/ 7778882 w 9747620"/>
                <a:gd name="connsiteY86" fmla="*/ 6374477 h 6858000"/>
                <a:gd name="connsiteX87" fmla="*/ 7739563 w 9747620"/>
                <a:gd name="connsiteY87" fmla="*/ 6410328 h 6858000"/>
                <a:gd name="connsiteX88" fmla="*/ 7660824 w 9747620"/>
                <a:gd name="connsiteY88" fmla="*/ 6484138 h 6858000"/>
                <a:gd name="connsiteX89" fmla="*/ 7502302 w 9747620"/>
                <a:gd name="connsiteY89" fmla="*/ 6636360 h 6858000"/>
                <a:gd name="connsiteX90" fmla="*/ 7273394 w 9747620"/>
                <a:gd name="connsiteY90" fmla="*/ 6858000 h 6858000"/>
                <a:gd name="connsiteX91" fmla="*/ 6780690 w 9747620"/>
                <a:gd name="connsiteY91" fmla="*/ 6858000 h 6858000"/>
                <a:gd name="connsiteX92" fmla="*/ 6854939 w 9747620"/>
                <a:gd name="connsiteY92" fmla="*/ 6783597 h 6858000"/>
                <a:gd name="connsiteX93" fmla="*/ 6932087 w 9747620"/>
                <a:gd name="connsiteY93" fmla="*/ 6705809 h 6858000"/>
                <a:gd name="connsiteX94" fmla="*/ 7241130 w 9747620"/>
                <a:gd name="connsiteY94" fmla="*/ 6390965 h 6858000"/>
                <a:gd name="connsiteX95" fmla="*/ 7397564 w 9747620"/>
                <a:gd name="connsiteY95" fmla="*/ 6233087 h 6858000"/>
                <a:gd name="connsiteX96" fmla="*/ 7478142 w 9747620"/>
                <a:gd name="connsiteY96" fmla="*/ 6153670 h 6858000"/>
                <a:gd name="connsiteX97" fmla="*/ 7519600 w 9747620"/>
                <a:gd name="connsiteY97" fmla="*/ 6113937 h 6858000"/>
                <a:gd name="connsiteX98" fmla="*/ 7561207 w 9747620"/>
                <a:gd name="connsiteY98" fmla="*/ 6075067 h 6858000"/>
                <a:gd name="connsiteX99" fmla="*/ 7604204 w 9747620"/>
                <a:gd name="connsiteY99" fmla="*/ 6035526 h 6858000"/>
                <a:gd name="connsiteX100" fmla="*/ 7648644 w 9747620"/>
                <a:gd name="connsiteY100" fmla="*/ 5996416 h 6858000"/>
                <a:gd name="connsiteX101" fmla="*/ 7693830 w 9747620"/>
                <a:gd name="connsiteY101" fmla="*/ 5958264 h 6858000"/>
                <a:gd name="connsiteX102" fmla="*/ 7739662 w 9747620"/>
                <a:gd name="connsiteY102" fmla="*/ 5921073 h 6858000"/>
                <a:gd name="connsiteX103" fmla="*/ 7928458 w 9747620"/>
                <a:gd name="connsiteY103" fmla="*/ 5781025 h 6858000"/>
                <a:gd name="connsiteX104" fmla="*/ 8325882 w 9747620"/>
                <a:gd name="connsiteY104" fmla="*/ 5537450 h 6858000"/>
                <a:gd name="connsiteX105" fmla="*/ 8424555 w 9747620"/>
                <a:gd name="connsiteY105" fmla="*/ 5484106 h 6858000"/>
                <a:gd name="connsiteX106" fmla="*/ 8521737 w 9747620"/>
                <a:gd name="connsiteY106" fmla="*/ 5431289 h 6858000"/>
                <a:gd name="connsiteX107" fmla="*/ 8702677 w 9747620"/>
                <a:gd name="connsiteY107" fmla="*/ 5325942 h 6858000"/>
                <a:gd name="connsiteX108" fmla="*/ 8743986 w 9747620"/>
                <a:gd name="connsiteY108" fmla="*/ 5298717 h 6858000"/>
                <a:gd name="connsiteX109" fmla="*/ 8764167 w 9747620"/>
                <a:gd name="connsiteY109" fmla="*/ 5284723 h 6858000"/>
                <a:gd name="connsiteX110" fmla="*/ 8783704 w 9747620"/>
                <a:gd name="connsiteY110" fmla="*/ 5270679 h 6858000"/>
                <a:gd name="connsiteX111" fmla="*/ 8856776 w 9747620"/>
                <a:gd name="connsiteY111" fmla="*/ 5212399 h 6858000"/>
                <a:gd name="connsiteX112" fmla="*/ 8979856 w 9747620"/>
                <a:gd name="connsiteY112" fmla="*/ 5082081 h 6858000"/>
                <a:gd name="connsiteX113" fmla="*/ 9006699 w 9747620"/>
                <a:gd name="connsiteY113" fmla="*/ 5044984 h 6858000"/>
                <a:gd name="connsiteX114" fmla="*/ 9013509 w 9747620"/>
                <a:gd name="connsiteY114" fmla="*/ 5035254 h 6858000"/>
                <a:gd name="connsiteX115" fmla="*/ 9019773 w 9747620"/>
                <a:gd name="connsiteY115" fmla="*/ 5025812 h 6858000"/>
                <a:gd name="connsiteX116" fmla="*/ 9032050 w 9747620"/>
                <a:gd name="connsiteY116" fmla="*/ 5006833 h 6858000"/>
                <a:gd name="connsiteX117" fmla="*/ 9077733 w 9747620"/>
                <a:gd name="connsiteY117" fmla="*/ 4926839 h 6858000"/>
                <a:gd name="connsiteX118" fmla="*/ 9154285 w 9747620"/>
                <a:gd name="connsiteY118" fmla="*/ 4750223 h 6858000"/>
                <a:gd name="connsiteX119" fmla="*/ 9213936 w 9747620"/>
                <a:gd name="connsiteY119" fmla="*/ 4559945 h 6858000"/>
                <a:gd name="connsiteX120" fmla="*/ 9238592 w 9747620"/>
                <a:gd name="connsiteY120" fmla="*/ 4461357 h 6858000"/>
                <a:gd name="connsiteX121" fmla="*/ 9249776 w 9747620"/>
                <a:gd name="connsiteY121" fmla="*/ 4411319 h 6858000"/>
                <a:gd name="connsiteX122" fmla="*/ 9255046 w 9747620"/>
                <a:gd name="connsiteY122" fmla="*/ 4386299 h 6858000"/>
                <a:gd name="connsiteX123" fmla="*/ 9259718 w 9747620"/>
                <a:gd name="connsiteY123" fmla="*/ 4363342 h 6858000"/>
                <a:gd name="connsiteX124" fmla="*/ 9269959 w 9747620"/>
                <a:gd name="connsiteY124" fmla="*/ 4309566 h 6858000"/>
                <a:gd name="connsiteX125" fmla="*/ 9274233 w 9747620"/>
                <a:gd name="connsiteY125" fmla="*/ 4286176 h 6858000"/>
                <a:gd name="connsiteX126" fmla="*/ 9276022 w 9747620"/>
                <a:gd name="connsiteY126" fmla="*/ 4275489 h 6858000"/>
                <a:gd name="connsiteX127" fmla="*/ 9277861 w 9747620"/>
                <a:gd name="connsiteY127" fmla="*/ 4263506 h 6858000"/>
                <a:gd name="connsiteX128" fmla="*/ 9286014 w 9747620"/>
                <a:gd name="connsiteY128" fmla="*/ 4211696 h 6858000"/>
                <a:gd name="connsiteX129" fmla="*/ 9290092 w 9747620"/>
                <a:gd name="connsiteY129" fmla="*/ 4185767 h 6858000"/>
                <a:gd name="connsiteX130" fmla="*/ 9292128 w 9747620"/>
                <a:gd name="connsiteY130" fmla="*/ 4172826 h 6858000"/>
                <a:gd name="connsiteX131" fmla="*/ 9293720 w 9747620"/>
                <a:gd name="connsiteY131" fmla="*/ 4159693 h 6858000"/>
                <a:gd name="connsiteX132" fmla="*/ 9305650 w 9747620"/>
                <a:gd name="connsiteY132" fmla="*/ 4057941 h 6858000"/>
                <a:gd name="connsiteX133" fmla="*/ 9309378 w 9747620"/>
                <a:gd name="connsiteY133" fmla="*/ 4010779 h 6858000"/>
                <a:gd name="connsiteX134" fmla="*/ 9313454 w 9747620"/>
                <a:gd name="connsiteY134" fmla="*/ 3956428 h 6858000"/>
                <a:gd name="connsiteX135" fmla="*/ 9320811 w 9747620"/>
                <a:gd name="connsiteY135" fmla="*/ 3753546 h 6858000"/>
                <a:gd name="connsiteX136" fmla="*/ 9319617 w 9747620"/>
                <a:gd name="connsiteY136" fmla="*/ 3650643 h 6858000"/>
                <a:gd name="connsiteX137" fmla="*/ 9318176 w 9747620"/>
                <a:gd name="connsiteY137" fmla="*/ 3600030 h 6858000"/>
                <a:gd name="connsiteX138" fmla="*/ 9317778 w 9747620"/>
                <a:gd name="connsiteY138" fmla="*/ 3588096 h 6858000"/>
                <a:gd name="connsiteX139" fmla="*/ 9316983 w 9747620"/>
                <a:gd name="connsiteY139" fmla="*/ 3575107 h 6858000"/>
                <a:gd name="connsiteX140" fmla="*/ 9315443 w 9747620"/>
                <a:gd name="connsiteY140" fmla="*/ 3549130 h 6858000"/>
                <a:gd name="connsiteX141" fmla="*/ 9312311 w 9747620"/>
                <a:gd name="connsiteY141" fmla="*/ 3497176 h 6858000"/>
                <a:gd name="connsiteX142" fmla="*/ 9307587 w 9747620"/>
                <a:gd name="connsiteY142" fmla="*/ 3445029 h 6858000"/>
                <a:gd name="connsiteX143" fmla="*/ 9302618 w 9747620"/>
                <a:gd name="connsiteY143" fmla="*/ 3392835 h 6858000"/>
                <a:gd name="connsiteX144" fmla="*/ 9301574 w 9747620"/>
                <a:gd name="connsiteY144" fmla="*/ 3381476 h 6858000"/>
                <a:gd name="connsiteX145" fmla="*/ 9300430 w 9747620"/>
                <a:gd name="connsiteY145" fmla="*/ 3370740 h 6858000"/>
                <a:gd name="connsiteX146" fmla="*/ 9297547 w 9747620"/>
                <a:gd name="connsiteY146" fmla="*/ 3346966 h 6858000"/>
                <a:gd name="connsiteX147" fmla="*/ 9294017 w 9747620"/>
                <a:gd name="connsiteY147" fmla="*/ 3320030 h 6858000"/>
                <a:gd name="connsiteX148" fmla="*/ 9290439 w 9747620"/>
                <a:gd name="connsiteY148" fmla="*/ 3290410 h 6858000"/>
                <a:gd name="connsiteX149" fmla="*/ 9284275 w 9747620"/>
                <a:gd name="connsiteY149" fmla="*/ 3244544 h 6858000"/>
                <a:gd name="connsiteX150" fmla="*/ 9275974 w 9747620"/>
                <a:gd name="connsiteY150" fmla="*/ 3193116 h 6858000"/>
                <a:gd name="connsiteX151" fmla="*/ 9267224 w 9747620"/>
                <a:gd name="connsiteY151" fmla="*/ 3142264 h 6858000"/>
                <a:gd name="connsiteX152" fmla="*/ 9225320 w 9747620"/>
                <a:gd name="connsiteY152" fmla="*/ 2939909 h 6858000"/>
                <a:gd name="connsiteX153" fmla="*/ 9200466 w 9747620"/>
                <a:gd name="connsiteY153" fmla="*/ 2839449 h 6858000"/>
                <a:gd name="connsiteX154" fmla="*/ 9193953 w 9747620"/>
                <a:gd name="connsiteY154" fmla="*/ 2814958 h 6858000"/>
                <a:gd name="connsiteX155" fmla="*/ 9186993 w 9747620"/>
                <a:gd name="connsiteY155" fmla="*/ 2790276 h 6858000"/>
                <a:gd name="connsiteX156" fmla="*/ 9172628 w 9747620"/>
                <a:gd name="connsiteY156" fmla="*/ 2740621 h 6858000"/>
                <a:gd name="connsiteX157" fmla="*/ 9035082 w 9747620"/>
                <a:gd name="connsiteY157" fmla="*/ 2347463 h 6858000"/>
                <a:gd name="connsiteX158" fmla="*/ 8952118 w 9747620"/>
                <a:gd name="connsiteY158" fmla="*/ 2155413 h 6858000"/>
                <a:gd name="connsiteX159" fmla="*/ 8929948 w 9747620"/>
                <a:gd name="connsiteY159" fmla="*/ 2107915 h 6858000"/>
                <a:gd name="connsiteX160" fmla="*/ 8907429 w 9747620"/>
                <a:gd name="connsiteY160" fmla="*/ 2060753 h 6858000"/>
                <a:gd name="connsiteX161" fmla="*/ 8860404 w 9747620"/>
                <a:gd name="connsiteY161" fmla="*/ 1966478 h 6858000"/>
                <a:gd name="connsiteX162" fmla="*/ 8760788 w 9747620"/>
                <a:gd name="connsiteY162" fmla="*/ 1780274 h 6858000"/>
                <a:gd name="connsiteX163" fmla="*/ 8734740 w 9747620"/>
                <a:gd name="connsiteY163" fmla="*/ 1734311 h 6858000"/>
                <a:gd name="connsiteX164" fmla="*/ 8708046 w 9747620"/>
                <a:gd name="connsiteY164" fmla="*/ 1687963 h 6858000"/>
                <a:gd name="connsiteX165" fmla="*/ 8654062 w 9747620"/>
                <a:gd name="connsiteY165" fmla="*/ 1597234 h 6858000"/>
                <a:gd name="connsiteX166" fmla="*/ 8540278 w 9747620"/>
                <a:gd name="connsiteY166" fmla="*/ 1418077 h 6858000"/>
                <a:gd name="connsiteX167" fmla="*/ 8510701 w 9747620"/>
                <a:gd name="connsiteY167" fmla="*/ 1373695 h 6858000"/>
                <a:gd name="connsiteX168" fmla="*/ 8480676 w 9747620"/>
                <a:gd name="connsiteY168" fmla="*/ 1329457 h 6858000"/>
                <a:gd name="connsiteX169" fmla="*/ 8419782 w 9747620"/>
                <a:gd name="connsiteY169" fmla="*/ 1242275 h 6858000"/>
                <a:gd name="connsiteX170" fmla="*/ 8292478 w 9747620"/>
                <a:gd name="connsiteY170" fmla="*/ 1069875 h 6858000"/>
                <a:gd name="connsiteX171" fmla="*/ 8259620 w 9747620"/>
                <a:gd name="connsiteY171" fmla="*/ 1027123 h 6858000"/>
                <a:gd name="connsiteX172" fmla="*/ 8243416 w 9747620"/>
                <a:gd name="connsiteY172" fmla="*/ 1006130 h 6858000"/>
                <a:gd name="connsiteX173" fmla="*/ 8227110 w 9747620"/>
                <a:gd name="connsiteY173" fmla="*/ 985473 h 6858000"/>
                <a:gd name="connsiteX174" fmla="*/ 8159604 w 9747620"/>
                <a:gd name="connsiteY174" fmla="*/ 902029 h 6858000"/>
                <a:gd name="connsiteX175" fmla="*/ 8020022 w 9747620"/>
                <a:gd name="connsiteY175" fmla="*/ 738209 h 6858000"/>
                <a:gd name="connsiteX176" fmla="*/ 7984182 w 9747620"/>
                <a:gd name="connsiteY176" fmla="*/ 697901 h 6858000"/>
                <a:gd name="connsiteX177" fmla="*/ 7948043 w 9747620"/>
                <a:gd name="connsiteY177" fmla="*/ 657976 h 6858000"/>
                <a:gd name="connsiteX178" fmla="*/ 7874324 w 9747620"/>
                <a:gd name="connsiteY178" fmla="*/ 578607 h 6858000"/>
                <a:gd name="connsiteX179" fmla="*/ 7723308 w 9747620"/>
                <a:gd name="connsiteY179" fmla="*/ 424085 h 6858000"/>
                <a:gd name="connsiteX180" fmla="*/ 7565532 w 9747620"/>
                <a:gd name="connsiteY180" fmla="*/ 275602 h 6858000"/>
                <a:gd name="connsiteX181" fmla="*/ 1832515 w 9747620"/>
                <a:gd name="connsiteY181" fmla="*/ 0 h 6858000"/>
                <a:gd name="connsiteX182" fmla="*/ 2158449 w 9747620"/>
                <a:gd name="connsiteY182" fmla="*/ 0 h 6858000"/>
                <a:gd name="connsiteX183" fmla="*/ 2108797 w 9747620"/>
                <a:gd name="connsiteY183" fmla="*/ 37845 h 6858000"/>
                <a:gd name="connsiteX184" fmla="*/ 1942830 w 9747620"/>
                <a:gd name="connsiteY184" fmla="*/ 177587 h 6858000"/>
                <a:gd name="connsiteX185" fmla="*/ 1633191 w 9747620"/>
                <a:gd name="connsiteY185" fmla="*/ 477909 h 6858000"/>
                <a:gd name="connsiteX186" fmla="*/ 702686 w 9747620"/>
                <a:gd name="connsiteY186" fmla="*/ 1889935 h 6858000"/>
                <a:gd name="connsiteX187" fmla="*/ 551769 w 9747620"/>
                <a:gd name="connsiteY187" fmla="*/ 2281416 h 6858000"/>
                <a:gd name="connsiteX188" fmla="*/ 438383 w 9747620"/>
                <a:gd name="connsiteY188" fmla="*/ 2682772 h 6858000"/>
                <a:gd name="connsiteX189" fmla="*/ 397124 w 9747620"/>
                <a:gd name="connsiteY189" fmla="*/ 2887044 h 6858000"/>
                <a:gd name="connsiteX190" fmla="*/ 365658 w 9747620"/>
                <a:gd name="connsiteY190" fmla="*/ 3093424 h 6858000"/>
                <a:gd name="connsiteX191" fmla="*/ 332105 w 9747620"/>
                <a:gd name="connsiteY191" fmla="*/ 3509828 h 6858000"/>
                <a:gd name="connsiteX192" fmla="*/ 383653 w 9747620"/>
                <a:gd name="connsiteY192" fmla="*/ 4346327 h 6858000"/>
                <a:gd name="connsiteX193" fmla="*/ 422327 w 9747620"/>
                <a:gd name="connsiteY193" fmla="*/ 4552900 h 6858000"/>
                <a:gd name="connsiteX194" fmla="*/ 472184 w 9747620"/>
                <a:gd name="connsiteY194" fmla="*/ 4757939 h 6858000"/>
                <a:gd name="connsiteX195" fmla="*/ 533078 w 9747620"/>
                <a:gd name="connsiteY195" fmla="*/ 4960916 h 6858000"/>
                <a:gd name="connsiteX196" fmla="*/ 604710 w 9747620"/>
                <a:gd name="connsiteY196" fmla="*/ 5160875 h 6858000"/>
                <a:gd name="connsiteX197" fmla="*/ 996766 w 9747620"/>
                <a:gd name="connsiteY197" fmla="*/ 5920640 h 6858000"/>
                <a:gd name="connsiteX198" fmla="*/ 1549183 w 9747620"/>
                <a:gd name="connsiteY198" fmla="*/ 6586417 h 6858000"/>
                <a:gd name="connsiteX199" fmla="*/ 1709890 w 9747620"/>
                <a:gd name="connsiteY199" fmla="*/ 6734063 h 6858000"/>
                <a:gd name="connsiteX200" fmla="*/ 1859761 w 9747620"/>
                <a:gd name="connsiteY200" fmla="*/ 6858000 h 6858000"/>
                <a:gd name="connsiteX201" fmla="*/ 1671798 w 9747620"/>
                <a:gd name="connsiteY201" fmla="*/ 6858000 h 6858000"/>
                <a:gd name="connsiteX202" fmla="*/ 1628044 w 9747620"/>
                <a:gd name="connsiteY202" fmla="*/ 6822717 h 6858000"/>
                <a:gd name="connsiteX203" fmla="*/ 1459756 w 9747620"/>
                <a:gd name="connsiteY203" fmla="*/ 6674223 h 6858000"/>
                <a:gd name="connsiteX204" fmla="*/ 402543 w 9747620"/>
                <a:gd name="connsiteY204" fmla="*/ 5241588 h 6858000"/>
                <a:gd name="connsiteX205" fmla="*/ 311923 w 9747620"/>
                <a:gd name="connsiteY205" fmla="*/ 5036741 h 6858000"/>
                <a:gd name="connsiteX206" fmla="*/ 232140 w 9747620"/>
                <a:gd name="connsiteY206" fmla="*/ 4827483 h 6858000"/>
                <a:gd name="connsiteX207" fmla="*/ 163392 w 9747620"/>
                <a:gd name="connsiteY207" fmla="*/ 4613913 h 6858000"/>
                <a:gd name="connsiteX208" fmla="*/ 106823 w 9747620"/>
                <a:gd name="connsiteY208" fmla="*/ 4396365 h 6858000"/>
                <a:gd name="connsiteX209" fmla="*/ 29326 w 9747620"/>
                <a:gd name="connsiteY209" fmla="*/ 3954702 h 6858000"/>
                <a:gd name="connsiteX210" fmla="*/ 8647 w 9747620"/>
                <a:gd name="connsiteY210" fmla="*/ 3730971 h 6858000"/>
                <a:gd name="connsiteX211" fmla="*/ 2880 w 9747620"/>
                <a:gd name="connsiteY211" fmla="*/ 3618674 h 6858000"/>
                <a:gd name="connsiteX212" fmla="*/ 296 w 9747620"/>
                <a:gd name="connsiteY212" fmla="*/ 3506425 h 6858000"/>
                <a:gd name="connsiteX213" fmla="*/ 20030 w 9747620"/>
                <a:gd name="connsiteY213" fmla="*/ 3056711 h 6858000"/>
                <a:gd name="connsiteX214" fmla="*/ 48664 w 9747620"/>
                <a:gd name="connsiteY214" fmla="*/ 2832980 h 6858000"/>
                <a:gd name="connsiteX215" fmla="*/ 89922 w 9747620"/>
                <a:gd name="connsiteY215" fmla="*/ 2610639 h 6858000"/>
                <a:gd name="connsiteX216" fmla="*/ 211163 w 9747620"/>
                <a:gd name="connsiteY216" fmla="*/ 2174343 h 6858000"/>
                <a:gd name="connsiteX217" fmla="*/ 379129 w 9747620"/>
                <a:gd name="connsiteY217" fmla="*/ 1754393 h 6858000"/>
                <a:gd name="connsiteX218" fmla="*/ 841424 w 9747620"/>
                <a:gd name="connsiteY218" fmla="*/ 976270 h 6858000"/>
                <a:gd name="connsiteX219" fmla="*/ 1130234 w 9747620"/>
                <a:gd name="connsiteY219" fmla="*/ 625768 h 6858000"/>
                <a:gd name="connsiteX220" fmla="*/ 1452897 w 9747620"/>
                <a:gd name="connsiteY220" fmla="*/ 305748 h 6858000"/>
                <a:gd name="connsiteX221" fmla="*/ 1805682 w 9747620"/>
                <a:gd name="connsiteY221" fmla="*/ 1875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Lst>
              <a:rect l="l" t="t" r="r" b="b"/>
              <a:pathLst>
                <a:path w="9747620" h="6858000">
                  <a:moveTo>
                    <a:pt x="7235453" y="0"/>
                  </a:moveTo>
                  <a:lnTo>
                    <a:pt x="7548130" y="0"/>
                  </a:lnTo>
                  <a:lnTo>
                    <a:pt x="7710334" y="111973"/>
                  </a:lnTo>
                  <a:cubicBezTo>
                    <a:pt x="7770781" y="157314"/>
                    <a:pt x="7830282" y="203517"/>
                    <a:pt x="7889188" y="251542"/>
                  </a:cubicBezTo>
                  <a:cubicBezTo>
                    <a:pt x="7947894" y="299470"/>
                    <a:pt x="8005557" y="348453"/>
                    <a:pt x="8061828" y="398586"/>
                  </a:cubicBezTo>
                  <a:cubicBezTo>
                    <a:pt x="8090013" y="423605"/>
                    <a:pt x="8117948" y="448816"/>
                    <a:pt x="8145637" y="474218"/>
                  </a:cubicBezTo>
                  <a:cubicBezTo>
                    <a:pt x="8159506" y="486918"/>
                    <a:pt x="8173375" y="499764"/>
                    <a:pt x="8187242" y="512753"/>
                  </a:cubicBezTo>
                  <a:lnTo>
                    <a:pt x="8228402" y="551575"/>
                  </a:lnTo>
                  <a:cubicBezTo>
                    <a:pt x="8283082" y="603577"/>
                    <a:pt x="8336569" y="656778"/>
                    <a:pt x="8389211" y="710937"/>
                  </a:cubicBezTo>
                  <a:cubicBezTo>
                    <a:pt x="8415458" y="738065"/>
                    <a:pt x="8441455" y="765432"/>
                    <a:pt x="8467206" y="793088"/>
                  </a:cubicBezTo>
                  <a:lnTo>
                    <a:pt x="8486791" y="814223"/>
                  </a:lnTo>
                  <a:lnTo>
                    <a:pt x="8505979" y="835409"/>
                  </a:lnTo>
                  <a:lnTo>
                    <a:pt x="8543509" y="877346"/>
                  </a:lnTo>
                  <a:cubicBezTo>
                    <a:pt x="8593418" y="933423"/>
                    <a:pt x="8642579" y="990601"/>
                    <a:pt x="8690549" y="1048978"/>
                  </a:cubicBezTo>
                  <a:cubicBezTo>
                    <a:pt x="8714558" y="1078168"/>
                    <a:pt x="8738368" y="1107644"/>
                    <a:pt x="8761732" y="1137502"/>
                  </a:cubicBezTo>
                  <a:lnTo>
                    <a:pt x="8796379" y="1182077"/>
                  </a:lnTo>
                  <a:lnTo>
                    <a:pt x="8830678" y="1226986"/>
                  </a:lnTo>
                  <a:cubicBezTo>
                    <a:pt x="8876112" y="1287185"/>
                    <a:pt x="8920304" y="1348532"/>
                    <a:pt x="8963353" y="1410936"/>
                  </a:cubicBezTo>
                  <a:cubicBezTo>
                    <a:pt x="8984727" y="1442137"/>
                    <a:pt x="9005954" y="1473915"/>
                    <a:pt x="9026483" y="1505499"/>
                  </a:cubicBezTo>
                  <a:lnTo>
                    <a:pt x="9057004" y="1552613"/>
                  </a:lnTo>
                  <a:cubicBezTo>
                    <a:pt x="9067245" y="1568525"/>
                    <a:pt x="9077336" y="1584534"/>
                    <a:pt x="9087278" y="1600542"/>
                  </a:cubicBezTo>
                  <a:cubicBezTo>
                    <a:pt x="9127145" y="1664766"/>
                    <a:pt x="9165966" y="1729613"/>
                    <a:pt x="9202851" y="1795515"/>
                  </a:cubicBezTo>
                  <a:cubicBezTo>
                    <a:pt x="9221342" y="1828491"/>
                    <a:pt x="9239437" y="1861417"/>
                    <a:pt x="9257332" y="1894920"/>
                  </a:cubicBezTo>
                  <a:lnTo>
                    <a:pt x="9283778" y="1945436"/>
                  </a:lnTo>
                  <a:lnTo>
                    <a:pt x="9309428" y="1996193"/>
                  </a:lnTo>
                  <a:cubicBezTo>
                    <a:pt x="9343280" y="2064013"/>
                    <a:pt x="9375491" y="2132695"/>
                    <a:pt x="9405714" y="2202191"/>
                  </a:cubicBezTo>
                  <a:cubicBezTo>
                    <a:pt x="9466260" y="2341183"/>
                    <a:pt x="9520493" y="2483053"/>
                    <a:pt x="9566524" y="2627653"/>
                  </a:cubicBezTo>
                  <a:cubicBezTo>
                    <a:pt x="9572289" y="2645675"/>
                    <a:pt x="9578056" y="2663792"/>
                    <a:pt x="9583573" y="2682195"/>
                  </a:cubicBezTo>
                  <a:lnTo>
                    <a:pt x="9591974" y="2709707"/>
                  </a:lnTo>
                  <a:lnTo>
                    <a:pt x="9600027" y="2737650"/>
                  </a:lnTo>
                  <a:cubicBezTo>
                    <a:pt x="9610416" y="2774171"/>
                    <a:pt x="9620358" y="2810884"/>
                    <a:pt x="9629803" y="2847694"/>
                  </a:cubicBezTo>
                  <a:cubicBezTo>
                    <a:pt x="9648692" y="2921312"/>
                    <a:pt x="9665196" y="2995506"/>
                    <a:pt x="9679909" y="3070131"/>
                  </a:cubicBezTo>
                  <a:cubicBezTo>
                    <a:pt x="9683587" y="3088775"/>
                    <a:pt x="9687118" y="3107418"/>
                    <a:pt x="9690498" y="3126159"/>
                  </a:cubicBezTo>
                  <a:lnTo>
                    <a:pt x="9700390" y="3181805"/>
                  </a:lnTo>
                  <a:cubicBezTo>
                    <a:pt x="9703670" y="3201120"/>
                    <a:pt x="9706952" y="3222112"/>
                    <a:pt x="9709685" y="3243392"/>
                  </a:cubicBezTo>
                  <a:lnTo>
                    <a:pt x="9713016" y="3267597"/>
                  </a:lnTo>
                  <a:lnTo>
                    <a:pt x="9716844" y="3294437"/>
                  </a:lnTo>
                  <a:cubicBezTo>
                    <a:pt x="9718186" y="3303926"/>
                    <a:pt x="9719527" y="3313895"/>
                    <a:pt x="9720820" y="3324488"/>
                  </a:cubicBezTo>
                  <a:lnTo>
                    <a:pt x="9722709" y="3340737"/>
                  </a:lnTo>
                  <a:lnTo>
                    <a:pt x="9724301" y="3356361"/>
                  </a:lnTo>
                  <a:lnTo>
                    <a:pt x="9730166" y="3412197"/>
                  </a:lnTo>
                  <a:cubicBezTo>
                    <a:pt x="9732005" y="3430842"/>
                    <a:pt x="9734291" y="3449342"/>
                    <a:pt x="9735783" y="3468083"/>
                  </a:cubicBezTo>
                  <a:lnTo>
                    <a:pt x="9739760" y="3524399"/>
                  </a:lnTo>
                  <a:lnTo>
                    <a:pt x="9741748" y="3552580"/>
                  </a:lnTo>
                  <a:lnTo>
                    <a:pt x="9742742" y="3566672"/>
                  </a:lnTo>
                  <a:lnTo>
                    <a:pt x="9743488" y="3581865"/>
                  </a:lnTo>
                  <a:lnTo>
                    <a:pt x="9744731" y="3611341"/>
                  </a:lnTo>
                  <a:lnTo>
                    <a:pt x="9745725" y="3639715"/>
                  </a:lnTo>
                  <a:cubicBezTo>
                    <a:pt x="9746868" y="3677579"/>
                    <a:pt x="9747514" y="3715587"/>
                    <a:pt x="9747613" y="3753786"/>
                  </a:cubicBezTo>
                  <a:cubicBezTo>
                    <a:pt x="9747763" y="3830232"/>
                    <a:pt x="9745675" y="3906870"/>
                    <a:pt x="9740405" y="3984609"/>
                  </a:cubicBezTo>
                  <a:lnTo>
                    <a:pt x="9736329" y="4038434"/>
                  </a:lnTo>
                  <a:cubicBezTo>
                    <a:pt x="9735087" y="4055976"/>
                    <a:pt x="9733794" y="4076346"/>
                    <a:pt x="9731408" y="4099446"/>
                  </a:cubicBezTo>
                  <a:lnTo>
                    <a:pt x="9717987" y="4213325"/>
                  </a:lnTo>
                  <a:cubicBezTo>
                    <a:pt x="9717441" y="4217926"/>
                    <a:pt x="9716943" y="4222527"/>
                    <a:pt x="9716297" y="4227129"/>
                  </a:cubicBezTo>
                  <a:lnTo>
                    <a:pt x="9714110" y="4240981"/>
                  </a:lnTo>
                  <a:lnTo>
                    <a:pt x="9709785" y="4268731"/>
                  </a:lnTo>
                  <a:lnTo>
                    <a:pt x="9701086" y="4324185"/>
                  </a:lnTo>
                  <a:lnTo>
                    <a:pt x="9698699" y="4338994"/>
                  </a:lnTo>
                  <a:lnTo>
                    <a:pt x="9695966" y="4355050"/>
                  </a:lnTo>
                  <a:cubicBezTo>
                    <a:pt x="9694077" y="4365547"/>
                    <a:pt x="9692188" y="4375516"/>
                    <a:pt x="9690299" y="4385054"/>
                  </a:cubicBezTo>
                  <a:lnTo>
                    <a:pt x="9679909" y="4437919"/>
                  </a:lnTo>
                  <a:cubicBezTo>
                    <a:pt x="9677871" y="4448320"/>
                    <a:pt x="9675735" y="4458097"/>
                    <a:pt x="9673647" y="4468162"/>
                  </a:cubicBezTo>
                  <a:lnTo>
                    <a:pt x="9667532" y="4496296"/>
                  </a:lnTo>
                  <a:cubicBezTo>
                    <a:pt x="9663406" y="4514941"/>
                    <a:pt x="9659081" y="4533585"/>
                    <a:pt x="9654658" y="4552277"/>
                  </a:cubicBezTo>
                  <a:cubicBezTo>
                    <a:pt x="9645760" y="4589613"/>
                    <a:pt x="9636265" y="4627045"/>
                    <a:pt x="9625876" y="4664478"/>
                  </a:cubicBezTo>
                  <a:cubicBezTo>
                    <a:pt x="9605048" y="4739247"/>
                    <a:pt x="9581088" y="4814303"/>
                    <a:pt x="9552803" y="4888737"/>
                  </a:cubicBezTo>
                  <a:cubicBezTo>
                    <a:pt x="9524668" y="4962930"/>
                    <a:pt x="9492109" y="5037459"/>
                    <a:pt x="9452639" y="5110934"/>
                  </a:cubicBezTo>
                  <a:cubicBezTo>
                    <a:pt x="9432905" y="5147695"/>
                    <a:pt x="9411431" y="5184169"/>
                    <a:pt x="9388017" y="5220020"/>
                  </a:cubicBezTo>
                  <a:cubicBezTo>
                    <a:pt x="9382201" y="5228982"/>
                    <a:pt x="9376236" y="5237945"/>
                    <a:pt x="9370073" y="5246811"/>
                  </a:cubicBezTo>
                  <a:lnTo>
                    <a:pt x="9360926" y="5260040"/>
                  </a:lnTo>
                  <a:lnTo>
                    <a:pt x="9351829" y="5272646"/>
                  </a:lnTo>
                  <a:cubicBezTo>
                    <a:pt x="9339700" y="5289468"/>
                    <a:pt x="9327174" y="5306387"/>
                    <a:pt x="9313305" y="5323881"/>
                  </a:cubicBezTo>
                  <a:cubicBezTo>
                    <a:pt x="9258625" y="5393042"/>
                    <a:pt x="9196489" y="5455445"/>
                    <a:pt x="9130375" y="5510802"/>
                  </a:cubicBezTo>
                  <a:cubicBezTo>
                    <a:pt x="9097319" y="5538505"/>
                    <a:pt x="9063268" y="5564530"/>
                    <a:pt x="9028422" y="5588878"/>
                  </a:cubicBezTo>
                  <a:cubicBezTo>
                    <a:pt x="9019723" y="5595109"/>
                    <a:pt x="9011074" y="5600909"/>
                    <a:pt x="9002424" y="5606707"/>
                  </a:cubicBezTo>
                  <a:cubicBezTo>
                    <a:pt x="8993774" y="5612603"/>
                    <a:pt x="8985124" y="5618211"/>
                    <a:pt x="8976525" y="5623866"/>
                  </a:cubicBezTo>
                  <a:cubicBezTo>
                    <a:pt x="8959277" y="5635130"/>
                    <a:pt x="8941629" y="5646201"/>
                    <a:pt x="8924181" y="5656793"/>
                  </a:cubicBezTo>
                  <a:cubicBezTo>
                    <a:pt x="8854291" y="5699259"/>
                    <a:pt x="8784946" y="5736451"/>
                    <a:pt x="8717291" y="5771582"/>
                  </a:cubicBezTo>
                  <a:lnTo>
                    <a:pt x="8617129" y="5823105"/>
                  </a:lnTo>
                  <a:lnTo>
                    <a:pt x="8518207" y="5873671"/>
                  </a:lnTo>
                  <a:cubicBezTo>
                    <a:pt x="8391200" y="5939188"/>
                    <a:pt x="8267922" y="6009788"/>
                    <a:pt x="8150558" y="6086761"/>
                  </a:cubicBezTo>
                  <a:cubicBezTo>
                    <a:pt x="8091901" y="6125248"/>
                    <a:pt x="8034736" y="6165317"/>
                    <a:pt x="7979410" y="6207158"/>
                  </a:cubicBezTo>
                  <a:cubicBezTo>
                    <a:pt x="7965739" y="6217750"/>
                    <a:pt x="7951771" y="6228103"/>
                    <a:pt x="7938300" y="6238887"/>
                  </a:cubicBezTo>
                  <a:lnTo>
                    <a:pt x="7897936" y="6271286"/>
                  </a:lnTo>
                  <a:lnTo>
                    <a:pt x="7858367" y="6304357"/>
                  </a:lnTo>
                  <a:lnTo>
                    <a:pt x="7819048" y="6338770"/>
                  </a:lnTo>
                  <a:cubicBezTo>
                    <a:pt x="7804882" y="6351232"/>
                    <a:pt x="7792105" y="6362591"/>
                    <a:pt x="7778882" y="6374477"/>
                  </a:cubicBezTo>
                  <a:lnTo>
                    <a:pt x="7739563" y="6410328"/>
                  </a:lnTo>
                  <a:cubicBezTo>
                    <a:pt x="7713366" y="6434485"/>
                    <a:pt x="7687168" y="6459120"/>
                    <a:pt x="7660824" y="6484138"/>
                  </a:cubicBezTo>
                  <a:lnTo>
                    <a:pt x="7502302" y="6636360"/>
                  </a:lnTo>
                  <a:lnTo>
                    <a:pt x="7273394" y="6858000"/>
                  </a:lnTo>
                  <a:lnTo>
                    <a:pt x="6780690" y="6858000"/>
                  </a:lnTo>
                  <a:lnTo>
                    <a:pt x="6854939" y="6783597"/>
                  </a:lnTo>
                  <a:cubicBezTo>
                    <a:pt x="6880688" y="6757810"/>
                    <a:pt x="6906338" y="6732265"/>
                    <a:pt x="6932087" y="6705809"/>
                  </a:cubicBezTo>
                  <a:lnTo>
                    <a:pt x="7241130" y="6390965"/>
                  </a:lnTo>
                  <a:lnTo>
                    <a:pt x="7397564" y="6233087"/>
                  </a:lnTo>
                  <a:cubicBezTo>
                    <a:pt x="7424009" y="6206679"/>
                    <a:pt x="7450802" y="6180175"/>
                    <a:pt x="7478142" y="6153670"/>
                  </a:cubicBezTo>
                  <a:lnTo>
                    <a:pt x="7519600" y="6113937"/>
                  </a:lnTo>
                  <a:cubicBezTo>
                    <a:pt x="7533469" y="6100805"/>
                    <a:pt x="7547934" y="6087288"/>
                    <a:pt x="7561207" y="6075067"/>
                  </a:cubicBezTo>
                  <a:lnTo>
                    <a:pt x="7604204" y="6035526"/>
                  </a:lnTo>
                  <a:lnTo>
                    <a:pt x="7648644" y="5996416"/>
                  </a:lnTo>
                  <a:cubicBezTo>
                    <a:pt x="7663608" y="5983570"/>
                    <a:pt x="7678768" y="5971013"/>
                    <a:pt x="7693830" y="5958264"/>
                  </a:cubicBezTo>
                  <a:cubicBezTo>
                    <a:pt x="7708942" y="5945611"/>
                    <a:pt x="7724352" y="5933485"/>
                    <a:pt x="7739662" y="5921073"/>
                  </a:cubicBezTo>
                  <a:cubicBezTo>
                    <a:pt x="7801154" y="5872088"/>
                    <a:pt x="7864234" y="5825502"/>
                    <a:pt x="7928458" y="5781025"/>
                  </a:cubicBezTo>
                  <a:cubicBezTo>
                    <a:pt x="8057005" y="5692164"/>
                    <a:pt x="8190077" y="5611500"/>
                    <a:pt x="8325882" y="5537450"/>
                  </a:cubicBezTo>
                  <a:lnTo>
                    <a:pt x="8424555" y="5484106"/>
                  </a:lnTo>
                  <a:lnTo>
                    <a:pt x="8521737" y="5431289"/>
                  </a:lnTo>
                  <a:cubicBezTo>
                    <a:pt x="8585315" y="5396349"/>
                    <a:pt x="8646456" y="5361840"/>
                    <a:pt x="8702677" y="5325942"/>
                  </a:cubicBezTo>
                  <a:cubicBezTo>
                    <a:pt x="8716795" y="5316931"/>
                    <a:pt x="8730365" y="5308017"/>
                    <a:pt x="8743986" y="5298717"/>
                  </a:cubicBezTo>
                  <a:cubicBezTo>
                    <a:pt x="8750747" y="5294069"/>
                    <a:pt x="8757606" y="5289420"/>
                    <a:pt x="8764167" y="5284723"/>
                  </a:cubicBezTo>
                  <a:cubicBezTo>
                    <a:pt x="8770778" y="5280074"/>
                    <a:pt x="8777440" y="5275377"/>
                    <a:pt x="8783704" y="5270679"/>
                  </a:cubicBezTo>
                  <a:cubicBezTo>
                    <a:pt x="8809155" y="5251987"/>
                    <a:pt x="8833611" y="5232577"/>
                    <a:pt x="8856776" y="5212399"/>
                  </a:cubicBezTo>
                  <a:cubicBezTo>
                    <a:pt x="8903104" y="5172043"/>
                    <a:pt x="8944463" y="5128668"/>
                    <a:pt x="8979856" y="5082081"/>
                  </a:cubicBezTo>
                  <a:cubicBezTo>
                    <a:pt x="8988555" y="5070722"/>
                    <a:pt x="8997602" y="5057973"/>
                    <a:pt x="9006699" y="5044984"/>
                  </a:cubicBezTo>
                  <a:lnTo>
                    <a:pt x="9013509" y="5035254"/>
                  </a:lnTo>
                  <a:lnTo>
                    <a:pt x="9019773" y="5025812"/>
                  </a:lnTo>
                  <a:cubicBezTo>
                    <a:pt x="9023997" y="5019629"/>
                    <a:pt x="9028073" y="5013254"/>
                    <a:pt x="9032050" y="5006833"/>
                  </a:cubicBezTo>
                  <a:cubicBezTo>
                    <a:pt x="9048206" y="4981238"/>
                    <a:pt x="9063417" y="4954542"/>
                    <a:pt x="9077733" y="4926839"/>
                  </a:cubicBezTo>
                  <a:cubicBezTo>
                    <a:pt x="9106415" y="4871434"/>
                    <a:pt x="9131469" y="4812050"/>
                    <a:pt x="9154285" y="4750223"/>
                  </a:cubicBezTo>
                  <a:cubicBezTo>
                    <a:pt x="9176904" y="4688586"/>
                    <a:pt x="9196537" y="4625032"/>
                    <a:pt x="9213936" y="4559945"/>
                  </a:cubicBezTo>
                  <a:cubicBezTo>
                    <a:pt x="9222635" y="4527402"/>
                    <a:pt x="9230887" y="4494523"/>
                    <a:pt x="9238592" y="4461357"/>
                  </a:cubicBezTo>
                  <a:cubicBezTo>
                    <a:pt x="9242419" y="4444773"/>
                    <a:pt x="9246147" y="4428094"/>
                    <a:pt x="9249776" y="4411319"/>
                  </a:cubicBezTo>
                  <a:lnTo>
                    <a:pt x="9255046" y="4386299"/>
                  </a:lnTo>
                  <a:lnTo>
                    <a:pt x="9259718" y="4363342"/>
                  </a:lnTo>
                  <a:lnTo>
                    <a:pt x="9269959" y="4309566"/>
                  </a:lnTo>
                  <a:lnTo>
                    <a:pt x="9274233" y="4286176"/>
                  </a:lnTo>
                  <a:lnTo>
                    <a:pt x="9276022" y="4275489"/>
                  </a:lnTo>
                  <a:lnTo>
                    <a:pt x="9277861" y="4263506"/>
                  </a:lnTo>
                  <a:lnTo>
                    <a:pt x="9286014" y="4211696"/>
                  </a:lnTo>
                  <a:lnTo>
                    <a:pt x="9290092" y="4185767"/>
                  </a:lnTo>
                  <a:lnTo>
                    <a:pt x="9292128" y="4172826"/>
                  </a:lnTo>
                  <a:cubicBezTo>
                    <a:pt x="9292774" y="4168464"/>
                    <a:pt x="9293173" y="4164055"/>
                    <a:pt x="9293720" y="4159693"/>
                  </a:cubicBezTo>
                  <a:lnTo>
                    <a:pt x="9305650" y="4057941"/>
                  </a:lnTo>
                  <a:cubicBezTo>
                    <a:pt x="9306991" y="4045048"/>
                    <a:pt x="9308085" y="4029328"/>
                    <a:pt x="9309378" y="4010779"/>
                  </a:cubicBezTo>
                  <a:lnTo>
                    <a:pt x="9313454" y="3956428"/>
                  </a:lnTo>
                  <a:cubicBezTo>
                    <a:pt x="9318326" y="3889806"/>
                    <a:pt x="9320611" y="3821796"/>
                    <a:pt x="9320811" y="3753546"/>
                  </a:cubicBezTo>
                  <a:cubicBezTo>
                    <a:pt x="9320910" y="3719373"/>
                    <a:pt x="9320513" y="3685056"/>
                    <a:pt x="9319617" y="3650643"/>
                  </a:cubicBezTo>
                  <a:lnTo>
                    <a:pt x="9318176" y="3600030"/>
                  </a:lnTo>
                  <a:lnTo>
                    <a:pt x="9317778" y="3588096"/>
                  </a:lnTo>
                  <a:lnTo>
                    <a:pt x="9316983" y="3575107"/>
                  </a:lnTo>
                  <a:lnTo>
                    <a:pt x="9315443" y="3549130"/>
                  </a:lnTo>
                  <a:lnTo>
                    <a:pt x="9312311" y="3497176"/>
                  </a:lnTo>
                  <a:cubicBezTo>
                    <a:pt x="9311118" y="3479825"/>
                    <a:pt x="9309129" y="3462427"/>
                    <a:pt x="9307587" y="3445029"/>
                  </a:cubicBezTo>
                  <a:lnTo>
                    <a:pt x="9302618" y="3392835"/>
                  </a:lnTo>
                  <a:lnTo>
                    <a:pt x="9301574" y="3381476"/>
                  </a:lnTo>
                  <a:lnTo>
                    <a:pt x="9300430" y="3370740"/>
                  </a:lnTo>
                  <a:lnTo>
                    <a:pt x="9297547" y="3346966"/>
                  </a:lnTo>
                  <a:lnTo>
                    <a:pt x="9294017" y="3320030"/>
                  </a:lnTo>
                  <a:lnTo>
                    <a:pt x="9290439" y="3290410"/>
                  </a:lnTo>
                  <a:cubicBezTo>
                    <a:pt x="9288849" y="3275745"/>
                    <a:pt x="9286761" y="3260934"/>
                    <a:pt x="9284275" y="3244544"/>
                  </a:cubicBezTo>
                  <a:lnTo>
                    <a:pt x="9275974" y="3193116"/>
                  </a:lnTo>
                  <a:cubicBezTo>
                    <a:pt x="9273189" y="3176197"/>
                    <a:pt x="9270256" y="3159230"/>
                    <a:pt x="9267224" y="3142264"/>
                  </a:cubicBezTo>
                  <a:cubicBezTo>
                    <a:pt x="9255146" y="3074493"/>
                    <a:pt x="9240929" y="3007057"/>
                    <a:pt x="9225320" y="2939909"/>
                  </a:cubicBezTo>
                  <a:cubicBezTo>
                    <a:pt x="9217465" y="2906311"/>
                    <a:pt x="9209214" y="2872809"/>
                    <a:pt x="9200466" y="2839449"/>
                  </a:cubicBezTo>
                  <a:lnTo>
                    <a:pt x="9193953" y="2814958"/>
                  </a:lnTo>
                  <a:lnTo>
                    <a:pt x="9186993" y="2790276"/>
                  </a:lnTo>
                  <a:cubicBezTo>
                    <a:pt x="9182471" y="2773836"/>
                    <a:pt x="9177599" y="2757252"/>
                    <a:pt x="9172628" y="2740621"/>
                  </a:cubicBezTo>
                  <a:cubicBezTo>
                    <a:pt x="9133110" y="2607859"/>
                    <a:pt x="9087527" y="2476533"/>
                    <a:pt x="9035082" y="2347463"/>
                  </a:cubicBezTo>
                  <a:cubicBezTo>
                    <a:pt x="9008836" y="2282951"/>
                    <a:pt x="8981298" y="2218870"/>
                    <a:pt x="8952118" y="2155413"/>
                  </a:cubicBezTo>
                  <a:lnTo>
                    <a:pt x="8929948" y="2107915"/>
                  </a:lnTo>
                  <a:lnTo>
                    <a:pt x="8907429" y="2060753"/>
                  </a:lnTo>
                  <a:cubicBezTo>
                    <a:pt x="8892170" y="2029408"/>
                    <a:pt x="8876411" y="1997726"/>
                    <a:pt x="8860404" y="1966478"/>
                  </a:cubicBezTo>
                  <a:cubicBezTo>
                    <a:pt x="8828243" y="1903931"/>
                    <a:pt x="8795336" y="1841670"/>
                    <a:pt x="8760788" y="1780274"/>
                  </a:cubicBezTo>
                  <a:lnTo>
                    <a:pt x="8734740" y="1734311"/>
                  </a:lnTo>
                  <a:lnTo>
                    <a:pt x="8708046" y="1687963"/>
                  </a:lnTo>
                  <a:cubicBezTo>
                    <a:pt x="8690300" y="1657337"/>
                    <a:pt x="8672455" y="1627334"/>
                    <a:pt x="8654062" y="1597234"/>
                  </a:cubicBezTo>
                  <a:cubicBezTo>
                    <a:pt x="8617575" y="1536988"/>
                    <a:pt x="8579398" y="1477365"/>
                    <a:pt x="8540278" y="1418077"/>
                  </a:cubicBezTo>
                  <a:lnTo>
                    <a:pt x="8510701" y="1373695"/>
                  </a:lnTo>
                  <a:lnTo>
                    <a:pt x="8480676" y="1329457"/>
                  </a:lnTo>
                  <a:cubicBezTo>
                    <a:pt x="8460643" y="1300269"/>
                    <a:pt x="8440411" y="1271224"/>
                    <a:pt x="8419782" y="1242275"/>
                  </a:cubicBezTo>
                  <a:cubicBezTo>
                    <a:pt x="8378476" y="1184425"/>
                    <a:pt x="8335923" y="1127006"/>
                    <a:pt x="8292478" y="1069875"/>
                  </a:cubicBezTo>
                  <a:lnTo>
                    <a:pt x="8259620" y="1027123"/>
                  </a:lnTo>
                  <a:lnTo>
                    <a:pt x="8243416" y="1006130"/>
                  </a:lnTo>
                  <a:lnTo>
                    <a:pt x="8227110" y="985473"/>
                  </a:lnTo>
                  <a:cubicBezTo>
                    <a:pt x="8204890" y="957483"/>
                    <a:pt x="8182422" y="929684"/>
                    <a:pt x="8159604" y="902029"/>
                  </a:cubicBezTo>
                  <a:cubicBezTo>
                    <a:pt x="8114170" y="846671"/>
                    <a:pt x="8067494" y="792177"/>
                    <a:pt x="8020022" y="738209"/>
                  </a:cubicBezTo>
                  <a:lnTo>
                    <a:pt x="7984182" y="697901"/>
                  </a:lnTo>
                  <a:lnTo>
                    <a:pt x="7948043" y="657976"/>
                  </a:lnTo>
                  <a:cubicBezTo>
                    <a:pt x="7923636" y="631328"/>
                    <a:pt x="7899079" y="604823"/>
                    <a:pt x="7874324" y="578607"/>
                  </a:cubicBezTo>
                  <a:cubicBezTo>
                    <a:pt x="7824714" y="526221"/>
                    <a:pt x="7774608" y="474458"/>
                    <a:pt x="7723308" y="424085"/>
                  </a:cubicBezTo>
                  <a:cubicBezTo>
                    <a:pt x="7672157" y="373808"/>
                    <a:pt x="7619168" y="324153"/>
                    <a:pt x="7565532" y="275602"/>
                  </a:cubicBezTo>
                  <a:close/>
                  <a:moveTo>
                    <a:pt x="1832515" y="0"/>
                  </a:moveTo>
                  <a:lnTo>
                    <a:pt x="2158449" y="0"/>
                  </a:lnTo>
                  <a:lnTo>
                    <a:pt x="2108797" y="37845"/>
                  </a:lnTo>
                  <a:cubicBezTo>
                    <a:pt x="2052253" y="83168"/>
                    <a:pt x="1996914" y="129778"/>
                    <a:pt x="1942830" y="177587"/>
                  </a:cubicBezTo>
                  <a:cubicBezTo>
                    <a:pt x="1834563" y="273109"/>
                    <a:pt x="1731317" y="373472"/>
                    <a:pt x="1633191" y="477909"/>
                  </a:cubicBezTo>
                  <a:cubicBezTo>
                    <a:pt x="1240290" y="896038"/>
                    <a:pt x="927123" y="1375900"/>
                    <a:pt x="702686" y="1889935"/>
                  </a:cubicBezTo>
                  <a:cubicBezTo>
                    <a:pt x="646565" y="2018192"/>
                    <a:pt x="596210" y="2149182"/>
                    <a:pt x="551769" y="2281416"/>
                  </a:cubicBezTo>
                  <a:cubicBezTo>
                    <a:pt x="507429" y="2413700"/>
                    <a:pt x="469451" y="2547613"/>
                    <a:pt x="438383" y="2682772"/>
                  </a:cubicBezTo>
                  <a:cubicBezTo>
                    <a:pt x="423122" y="2750111"/>
                    <a:pt x="409203" y="2818553"/>
                    <a:pt x="397124" y="2887044"/>
                  </a:cubicBezTo>
                  <a:cubicBezTo>
                    <a:pt x="385144" y="2955581"/>
                    <a:pt x="374357" y="3024359"/>
                    <a:pt x="365658" y="3093424"/>
                  </a:cubicBezTo>
                  <a:cubicBezTo>
                    <a:pt x="347813" y="3231506"/>
                    <a:pt x="336727" y="3370260"/>
                    <a:pt x="332105" y="3509828"/>
                  </a:cubicBezTo>
                  <a:cubicBezTo>
                    <a:pt x="322311" y="3788822"/>
                    <a:pt x="339660" y="4068628"/>
                    <a:pt x="383653" y="4346327"/>
                  </a:cubicBezTo>
                  <a:cubicBezTo>
                    <a:pt x="394539" y="4415489"/>
                    <a:pt x="407464" y="4484267"/>
                    <a:pt x="422327" y="4552900"/>
                  </a:cubicBezTo>
                  <a:cubicBezTo>
                    <a:pt x="437041" y="4621534"/>
                    <a:pt x="453693" y="4689881"/>
                    <a:pt x="472184" y="4757939"/>
                  </a:cubicBezTo>
                  <a:cubicBezTo>
                    <a:pt x="490677" y="4825949"/>
                    <a:pt x="511007" y="4893673"/>
                    <a:pt x="533078" y="4960916"/>
                  </a:cubicBezTo>
                  <a:cubicBezTo>
                    <a:pt x="555249" y="5028208"/>
                    <a:pt x="578662" y="5095022"/>
                    <a:pt x="604710" y="5160875"/>
                  </a:cubicBezTo>
                  <a:cubicBezTo>
                    <a:pt x="707358" y="5425298"/>
                    <a:pt x="838443" y="5680902"/>
                    <a:pt x="996766" y="5920640"/>
                  </a:cubicBezTo>
                  <a:cubicBezTo>
                    <a:pt x="1154790" y="6160571"/>
                    <a:pt x="1340404" y="6384350"/>
                    <a:pt x="1549183" y="6586417"/>
                  </a:cubicBezTo>
                  <a:cubicBezTo>
                    <a:pt x="1601365" y="6636982"/>
                    <a:pt x="1654970" y="6686208"/>
                    <a:pt x="1709890" y="6734063"/>
                  </a:cubicBezTo>
                  <a:lnTo>
                    <a:pt x="1859761" y="6858000"/>
                  </a:lnTo>
                  <a:lnTo>
                    <a:pt x="1671798" y="6858000"/>
                  </a:lnTo>
                  <a:lnTo>
                    <a:pt x="1628044" y="6822717"/>
                  </a:lnTo>
                  <a:cubicBezTo>
                    <a:pt x="1570828" y="6774460"/>
                    <a:pt x="1514710" y="6724955"/>
                    <a:pt x="1459756" y="6674223"/>
                  </a:cubicBezTo>
                  <a:cubicBezTo>
                    <a:pt x="1019931" y="6268363"/>
                    <a:pt x="658296" y="5781216"/>
                    <a:pt x="402543" y="5241588"/>
                  </a:cubicBezTo>
                  <a:cubicBezTo>
                    <a:pt x="370231" y="5174103"/>
                    <a:pt x="340306" y="5105661"/>
                    <a:pt x="311923" y="5036741"/>
                  </a:cubicBezTo>
                  <a:cubicBezTo>
                    <a:pt x="283539" y="4967771"/>
                    <a:pt x="256895" y="4897986"/>
                    <a:pt x="232140" y="4827483"/>
                  </a:cubicBezTo>
                  <a:cubicBezTo>
                    <a:pt x="207334" y="4756981"/>
                    <a:pt x="184368" y="4685758"/>
                    <a:pt x="163392" y="4613913"/>
                  </a:cubicBezTo>
                  <a:cubicBezTo>
                    <a:pt x="142514" y="4542020"/>
                    <a:pt x="123624" y="4469360"/>
                    <a:pt x="106823" y="4396365"/>
                  </a:cubicBezTo>
                  <a:cubicBezTo>
                    <a:pt x="73120" y="4250902"/>
                    <a:pt x="47371" y="4103281"/>
                    <a:pt x="29326" y="3954702"/>
                  </a:cubicBezTo>
                  <a:cubicBezTo>
                    <a:pt x="20478" y="3880365"/>
                    <a:pt x="13320" y="3805789"/>
                    <a:pt x="8647" y="3730971"/>
                  </a:cubicBezTo>
                  <a:cubicBezTo>
                    <a:pt x="6311" y="3693587"/>
                    <a:pt x="4322" y="3656106"/>
                    <a:pt x="2880" y="3618674"/>
                  </a:cubicBezTo>
                  <a:cubicBezTo>
                    <a:pt x="1539" y="3581146"/>
                    <a:pt x="694" y="3543809"/>
                    <a:pt x="296" y="3506425"/>
                  </a:cubicBezTo>
                  <a:cubicBezTo>
                    <a:pt x="-1543" y="3356649"/>
                    <a:pt x="5217" y="3206200"/>
                    <a:pt x="20030" y="3056711"/>
                  </a:cubicBezTo>
                  <a:cubicBezTo>
                    <a:pt x="27686" y="2981942"/>
                    <a:pt x="36931" y="2907317"/>
                    <a:pt x="48664" y="2832980"/>
                  </a:cubicBezTo>
                  <a:cubicBezTo>
                    <a:pt x="60395" y="2758642"/>
                    <a:pt x="73716" y="2684784"/>
                    <a:pt x="89922" y="2610639"/>
                  </a:cubicBezTo>
                  <a:cubicBezTo>
                    <a:pt x="121736" y="2462826"/>
                    <a:pt x="162645" y="2317220"/>
                    <a:pt x="211163" y="2174343"/>
                  </a:cubicBezTo>
                  <a:cubicBezTo>
                    <a:pt x="259778" y="2031468"/>
                    <a:pt x="315601" y="1891517"/>
                    <a:pt x="379129" y="1754393"/>
                  </a:cubicBezTo>
                  <a:cubicBezTo>
                    <a:pt x="505540" y="1480433"/>
                    <a:pt x="660930" y="1219318"/>
                    <a:pt x="841424" y="976270"/>
                  </a:cubicBezTo>
                  <a:cubicBezTo>
                    <a:pt x="931498" y="854627"/>
                    <a:pt x="1028182" y="737777"/>
                    <a:pt x="1130234" y="625768"/>
                  </a:cubicBezTo>
                  <a:cubicBezTo>
                    <a:pt x="1232486" y="513855"/>
                    <a:pt x="1340157" y="407117"/>
                    <a:pt x="1452897" y="305748"/>
                  </a:cubicBezTo>
                  <a:cubicBezTo>
                    <a:pt x="1565736" y="204380"/>
                    <a:pt x="1683596" y="108665"/>
                    <a:pt x="1805682" y="18752"/>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Freeform: Shape 18">
              <a:extLst>
                <a:ext uri="{FF2B5EF4-FFF2-40B4-BE49-F238E27FC236}">
                  <a16:creationId xmlns:a16="http://schemas.microsoft.com/office/drawing/2014/main" id="{DA46556D-445B-4CD0-87A0-02A30BD1B1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8320" y="3985"/>
              <a:ext cx="9767847" cy="6858000"/>
            </a:xfrm>
            <a:custGeom>
              <a:avLst/>
              <a:gdLst>
                <a:gd name="connsiteX0" fmla="*/ 7151367 w 9767847"/>
                <a:gd name="connsiteY0" fmla="*/ 0 h 6858000"/>
                <a:gd name="connsiteX1" fmla="*/ 7881247 w 9767847"/>
                <a:gd name="connsiteY1" fmla="*/ 0 h 6858000"/>
                <a:gd name="connsiteX2" fmla="*/ 7990553 w 9767847"/>
                <a:gd name="connsiteY2" fmla="*/ 81317 h 6858000"/>
                <a:gd name="connsiteX3" fmla="*/ 9767847 w 9767847"/>
                <a:gd name="connsiteY3" fmla="*/ 3649031 h 6858000"/>
                <a:gd name="connsiteX4" fmla="*/ 8652597 w 9767847"/>
                <a:gd name="connsiteY4" fmla="*/ 6590005 h 6858000"/>
                <a:gd name="connsiteX5" fmla="*/ 8395306 w 9767847"/>
                <a:gd name="connsiteY5" fmla="*/ 6858000 h 6858000"/>
                <a:gd name="connsiteX6" fmla="*/ 6762603 w 9767847"/>
                <a:gd name="connsiteY6" fmla="*/ 6858000 h 6858000"/>
                <a:gd name="connsiteX7" fmla="*/ 6765962 w 9767847"/>
                <a:gd name="connsiteY7" fmla="*/ 6854844 h 6858000"/>
                <a:gd name="connsiteX8" fmla="*/ 6804586 w 9767847"/>
                <a:gd name="connsiteY8" fmla="*/ 6817103 h 6858000"/>
                <a:gd name="connsiteX9" fmla="*/ 6881735 w 9767847"/>
                <a:gd name="connsiteY9" fmla="*/ 6741197 h 6858000"/>
                <a:gd name="connsiteX10" fmla="*/ 6958883 w 9767847"/>
                <a:gd name="connsiteY10" fmla="*/ 6664822 h 6858000"/>
                <a:gd name="connsiteX11" fmla="*/ 7267925 w 9767847"/>
                <a:gd name="connsiteY11" fmla="*/ 6355694 h 6858000"/>
                <a:gd name="connsiteX12" fmla="*/ 7424360 w 9767847"/>
                <a:gd name="connsiteY12" fmla="*/ 6200685 h 6858000"/>
                <a:gd name="connsiteX13" fmla="*/ 7504938 w 9767847"/>
                <a:gd name="connsiteY13" fmla="*/ 6122708 h 6858000"/>
                <a:gd name="connsiteX14" fmla="*/ 7546396 w 9767847"/>
                <a:gd name="connsiteY14" fmla="*/ 6083697 h 6858000"/>
                <a:gd name="connsiteX15" fmla="*/ 7588002 w 9767847"/>
                <a:gd name="connsiteY15" fmla="*/ 6045532 h 6858000"/>
                <a:gd name="connsiteX16" fmla="*/ 7631000 w 9767847"/>
                <a:gd name="connsiteY16" fmla="*/ 6006709 h 6858000"/>
                <a:gd name="connsiteX17" fmla="*/ 7675440 w 9767847"/>
                <a:gd name="connsiteY17" fmla="*/ 5968309 h 6858000"/>
                <a:gd name="connsiteX18" fmla="*/ 7720626 w 9767847"/>
                <a:gd name="connsiteY18" fmla="*/ 5930851 h 6858000"/>
                <a:gd name="connsiteX19" fmla="*/ 7766458 w 9767847"/>
                <a:gd name="connsiteY19" fmla="*/ 5894334 h 6858000"/>
                <a:gd name="connsiteX20" fmla="*/ 7955254 w 9767847"/>
                <a:gd name="connsiteY20" fmla="*/ 5756828 h 6858000"/>
                <a:gd name="connsiteX21" fmla="*/ 8352678 w 9767847"/>
                <a:gd name="connsiteY21" fmla="*/ 5517630 h 6858000"/>
                <a:gd name="connsiteX22" fmla="*/ 8451350 w 9767847"/>
                <a:gd name="connsiteY22" fmla="*/ 5465254 h 6858000"/>
                <a:gd name="connsiteX23" fmla="*/ 8548532 w 9767847"/>
                <a:gd name="connsiteY23" fmla="*/ 5413395 h 6858000"/>
                <a:gd name="connsiteX24" fmla="*/ 8729473 w 9767847"/>
                <a:gd name="connsiteY24" fmla="*/ 5309961 h 6858000"/>
                <a:gd name="connsiteX25" fmla="*/ 8770781 w 9767847"/>
                <a:gd name="connsiteY25" fmla="*/ 5283232 h 6858000"/>
                <a:gd name="connsiteX26" fmla="*/ 8790964 w 9767847"/>
                <a:gd name="connsiteY26" fmla="*/ 5269492 h 6858000"/>
                <a:gd name="connsiteX27" fmla="*/ 8810499 w 9767847"/>
                <a:gd name="connsiteY27" fmla="*/ 5255703 h 6858000"/>
                <a:gd name="connsiteX28" fmla="*/ 8883571 w 9767847"/>
                <a:gd name="connsiteY28" fmla="*/ 5198479 h 6858000"/>
                <a:gd name="connsiteX29" fmla="*/ 9006651 w 9767847"/>
                <a:gd name="connsiteY29" fmla="*/ 5070527 h 6858000"/>
                <a:gd name="connsiteX30" fmla="*/ 9033494 w 9767847"/>
                <a:gd name="connsiteY30" fmla="*/ 5034105 h 6858000"/>
                <a:gd name="connsiteX31" fmla="*/ 9040305 w 9767847"/>
                <a:gd name="connsiteY31" fmla="*/ 5024551 h 6858000"/>
                <a:gd name="connsiteX32" fmla="*/ 9046568 w 9767847"/>
                <a:gd name="connsiteY32" fmla="*/ 5015281 h 6858000"/>
                <a:gd name="connsiteX33" fmla="*/ 9058846 w 9767847"/>
                <a:gd name="connsiteY33" fmla="*/ 4996645 h 6858000"/>
                <a:gd name="connsiteX34" fmla="*/ 9104529 w 9767847"/>
                <a:gd name="connsiteY34" fmla="*/ 4918105 h 6858000"/>
                <a:gd name="connsiteX35" fmla="*/ 9181081 w 9767847"/>
                <a:gd name="connsiteY35" fmla="*/ 4744694 h 6858000"/>
                <a:gd name="connsiteX36" fmla="*/ 9240731 w 9767847"/>
                <a:gd name="connsiteY36" fmla="*/ 4557872 h 6858000"/>
                <a:gd name="connsiteX37" fmla="*/ 9265388 w 9767847"/>
                <a:gd name="connsiteY37" fmla="*/ 4461073 h 6858000"/>
                <a:gd name="connsiteX38" fmla="*/ 9276571 w 9767847"/>
                <a:gd name="connsiteY38" fmla="*/ 4411943 h 6858000"/>
                <a:gd name="connsiteX39" fmla="*/ 9281841 w 9767847"/>
                <a:gd name="connsiteY39" fmla="*/ 4387379 h 6858000"/>
                <a:gd name="connsiteX40" fmla="*/ 9286513 w 9767847"/>
                <a:gd name="connsiteY40" fmla="*/ 4364838 h 6858000"/>
                <a:gd name="connsiteX41" fmla="*/ 9296754 w 9767847"/>
                <a:gd name="connsiteY41" fmla="*/ 4312038 h 6858000"/>
                <a:gd name="connsiteX42" fmla="*/ 9301029 w 9767847"/>
                <a:gd name="connsiteY42" fmla="*/ 4289074 h 6858000"/>
                <a:gd name="connsiteX43" fmla="*/ 9302818 w 9767847"/>
                <a:gd name="connsiteY43" fmla="*/ 4278581 h 6858000"/>
                <a:gd name="connsiteX44" fmla="*/ 9304658 w 9767847"/>
                <a:gd name="connsiteY44" fmla="*/ 4266816 h 6858000"/>
                <a:gd name="connsiteX45" fmla="*/ 9312810 w 9767847"/>
                <a:gd name="connsiteY45" fmla="*/ 4215945 h 6858000"/>
                <a:gd name="connsiteX46" fmla="*/ 9316887 w 9767847"/>
                <a:gd name="connsiteY46" fmla="*/ 4190486 h 6858000"/>
                <a:gd name="connsiteX47" fmla="*/ 9318923 w 9767847"/>
                <a:gd name="connsiteY47" fmla="*/ 4177780 h 6858000"/>
                <a:gd name="connsiteX48" fmla="*/ 9320515 w 9767847"/>
                <a:gd name="connsiteY48" fmla="*/ 4164886 h 6858000"/>
                <a:gd name="connsiteX49" fmla="*/ 9332445 w 9767847"/>
                <a:gd name="connsiteY49" fmla="*/ 4064981 h 6858000"/>
                <a:gd name="connsiteX50" fmla="*/ 9336173 w 9767847"/>
                <a:gd name="connsiteY50" fmla="*/ 4018676 h 6858000"/>
                <a:gd name="connsiteX51" fmla="*/ 9340199 w 9767847"/>
                <a:gd name="connsiteY51" fmla="*/ 3965171 h 6858000"/>
                <a:gd name="connsiteX52" fmla="*/ 9347557 w 9767847"/>
                <a:gd name="connsiteY52" fmla="*/ 3765972 h 6858000"/>
                <a:gd name="connsiteX53" fmla="*/ 9346364 w 9767847"/>
                <a:gd name="connsiteY53" fmla="*/ 3664938 h 6858000"/>
                <a:gd name="connsiteX54" fmla="*/ 9344921 w 9767847"/>
                <a:gd name="connsiteY54" fmla="*/ 3615243 h 6858000"/>
                <a:gd name="connsiteX55" fmla="*/ 9344524 w 9767847"/>
                <a:gd name="connsiteY55" fmla="*/ 3603526 h 6858000"/>
                <a:gd name="connsiteX56" fmla="*/ 9343728 w 9767847"/>
                <a:gd name="connsiteY56" fmla="*/ 3590774 h 6858000"/>
                <a:gd name="connsiteX57" fmla="*/ 9342188 w 9767847"/>
                <a:gd name="connsiteY57" fmla="*/ 3565268 h 6858000"/>
                <a:gd name="connsiteX58" fmla="*/ 9339056 w 9767847"/>
                <a:gd name="connsiteY58" fmla="*/ 3514256 h 6858000"/>
                <a:gd name="connsiteX59" fmla="*/ 9334334 w 9767847"/>
                <a:gd name="connsiteY59" fmla="*/ 3463057 h 6858000"/>
                <a:gd name="connsiteX60" fmla="*/ 9329363 w 9767847"/>
                <a:gd name="connsiteY60" fmla="*/ 3411810 h 6858000"/>
                <a:gd name="connsiteX61" fmla="*/ 9328319 w 9767847"/>
                <a:gd name="connsiteY61" fmla="*/ 3400657 h 6858000"/>
                <a:gd name="connsiteX62" fmla="*/ 9327177 w 9767847"/>
                <a:gd name="connsiteY62" fmla="*/ 3390116 h 6858000"/>
                <a:gd name="connsiteX63" fmla="*/ 9324293 w 9767847"/>
                <a:gd name="connsiteY63" fmla="*/ 3366774 h 6858000"/>
                <a:gd name="connsiteX64" fmla="*/ 9320763 w 9767847"/>
                <a:gd name="connsiteY64" fmla="*/ 3340329 h 6858000"/>
                <a:gd name="connsiteX65" fmla="*/ 9317184 w 9767847"/>
                <a:gd name="connsiteY65" fmla="*/ 3311245 h 6858000"/>
                <a:gd name="connsiteX66" fmla="*/ 9311021 w 9767847"/>
                <a:gd name="connsiteY66" fmla="*/ 3266211 h 6858000"/>
                <a:gd name="connsiteX67" fmla="*/ 9302719 w 9767847"/>
                <a:gd name="connsiteY67" fmla="*/ 3215717 h 6858000"/>
                <a:gd name="connsiteX68" fmla="*/ 9293970 w 9767847"/>
                <a:gd name="connsiteY68" fmla="*/ 3165789 h 6858000"/>
                <a:gd name="connsiteX69" fmla="*/ 9252065 w 9767847"/>
                <a:gd name="connsiteY69" fmla="*/ 2967107 h 6858000"/>
                <a:gd name="connsiteX70" fmla="*/ 9227211 w 9767847"/>
                <a:gd name="connsiteY70" fmla="*/ 2868473 h 6858000"/>
                <a:gd name="connsiteX71" fmla="*/ 9220699 w 9767847"/>
                <a:gd name="connsiteY71" fmla="*/ 2844426 h 6858000"/>
                <a:gd name="connsiteX72" fmla="*/ 9213740 w 9767847"/>
                <a:gd name="connsiteY72" fmla="*/ 2820191 h 6858000"/>
                <a:gd name="connsiteX73" fmla="*/ 9199374 w 9767847"/>
                <a:gd name="connsiteY73" fmla="*/ 2771438 h 6858000"/>
                <a:gd name="connsiteX74" fmla="*/ 9061829 w 9767847"/>
                <a:gd name="connsiteY74" fmla="*/ 2385418 h 6858000"/>
                <a:gd name="connsiteX75" fmla="*/ 8978865 w 9767847"/>
                <a:gd name="connsiteY75" fmla="*/ 2196855 h 6858000"/>
                <a:gd name="connsiteX76" fmla="*/ 8956694 w 9767847"/>
                <a:gd name="connsiteY76" fmla="*/ 2150219 h 6858000"/>
                <a:gd name="connsiteX77" fmla="*/ 8934176 w 9767847"/>
                <a:gd name="connsiteY77" fmla="*/ 2103914 h 6858000"/>
                <a:gd name="connsiteX78" fmla="*/ 8887151 w 9767847"/>
                <a:gd name="connsiteY78" fmla="*/ 2011350 h 6858000"/>
                <a:gd name="connsiteX79" fmla="*/ 8787533 w 9767847"/>
                <a:gd name="connsiteY79" fmla="*/ 1828527 h 6858000"/>
                <a:gd name="connsiteX80" fmla="*/ 8761485 w 9767847"/>
                <a:gd name="connsiteY80" fmla="*/ 1783398 h 6858000"/>
                <a:gd name="connsiteX81" fmla="*/ 8734791 w 9767847"/>
                <a:gd name="connsiteY81" fmla="*/ 1737893 h 6858000"/>
                <a:gd name="connsiteX82" fmla="*/ 8680808 w 9767847"/>
                <a:gd name="connsiteY82" fmla="*/ 1648812 h 6858000"/>
                <a:gd name="connsiteX83" fmla="*/ 8567024 w 9767847"/>
                <a:gd name="connsiteY83" fmla="*/ 1472906 h 6858000"/>
                <a:gd name="connsiteX84" fmla="*/ 8537446 w 9767847"/>
                <a:gd name="connsiteY84" fmla="*/ 1429330 h 6858000"/>
                <a:gd name="connsiteX85" fmla="*/ 8507423 w 9767847"/>
                <a:gd name="connsiteY85" fmla="*/ 1385896 h 6858000"/>
                <a:gd name="connsiteX86" fmla="*/ 8446529 w 9767847"/>
                <a:gd name="connsiteY86" fmla="*/ 1300295 h 6858000"/>
                <a:gd name="connsiteX87" fmla="*/ 8319224 w 9767847"/>
                <a:gd name="connsiteY87" fmla="*/ 1131026 h 6858000"/>
                <a:gd name="connsiteX88" fmla="*/ 8286366 w 9767847"/>
                <a:gd name="connsiteY88" fmla="*/ 1089050 h 6858000"/>
                <a:gd name="connsiteX89" fmla="*/ 8270161 w 9767847"/>
                <a:gd name="connsiteY89" fmla="*/ 1068439 h 6858000"/>
                <a:gd name="connsiteX90" fmla="*/ 8253856 w 9767847"/>
                <a:gd name="connsiteY90" fmla="*/ 1048156 h 6858000"/>
                <a:gd name="connsiteX91" fmla="*/ 8186352 w 9767847"/>
                <a:gd name="connsiteY91" fmla="*/ 966275 h 6858000"/>
                <a:gd name="connsiteX92" fmla="*/ 8046768 w 9767847"/>
                <a:gd name="connsiteY92" fmla="*/ 805429 h 6858000"/>
                <a:gd name="connsiteX93" fmla="*/ 8010927 w 9767847"/>
                <a:gd name="connsiteY93" fmla="*/ 765853 h 6858000"/>
                <a:gd name="connsiteX94" fmla="*/ 7974788 w 9767847"/>
                <a:gd name="connsiteY94" fmla="*/ 726653 h 6858000"/>
                <a:gd name="connsiteX95" fmla="*/ 7901070 w 9767847"/>
                <a:gd name="connsiteY95" fmla="*/ 648724 h 6858000"/>
                <a:gd name="connsiteX96" fmla="*/ 7750054 w 9767847"/>
                <a:gd name="connsiteY96" fmla="*/ 497008 h 6858000"/>
                <a:gd name="connsiteX97" fmla="*/ 7592277 w 9767847"/>
                <a:gd name="connsiteY97" fmla="*/ 351221 h 6858000"/>
                <a:gd name="connsiteX98" fmla="*/ 7257734 w 9767847"/>
                <a:gd name="connsiteY98" fmla="*/ 76964 h 6858000"/>
                <a:gd name="connsiteX99" fmla="*/ 1886601 w 9767847"/>
                <a:gd name="connsiteY99" fmla="*/ 0 h 6858000"/>
                <a:gd name="connsiteX100" fmla="*/ 2292926 w 9767847"/>
                <a:gd name="connsiteY100" fmla="*/ 0 h 6858000"/>
                <a:gd name="connsiteX101" fmla="*/ 2135542 w 9767847"/>
                <a:gd name="connsiteY101" fmla="*/ 117781 h 6858000"/>
                <a:gd name="connsiteX102" fmla="*/ 1969576 w 9767847"/>
                <a:gd name="connsiteY102" fmla="*/ 254986 h 6858000"/>
                <a:gd name="connsiteX103" fmla="*/ 1659938 w 9767847"/>
                <a:gd name="connsiteY103" fmla="*/ 549855 h 6858000"/>
                <a:gd name="connsiteX104" fmla="*/ 729383 w 9767847"/>
                <a:gd name="connsiteY104" fmla="*/ 1936480 h 6858000"/>
                <a:gd name="connsiteX105" fmla="*/ 578465 w 9767847"/>
                <a:gd name="connsiteY105" fmla="*/ 2320807 h 6858000"/>
                <a:gd name="connsiteX106" fmla="*/ 465080 w 9767847"/>
                <a:gd name="connsiteY106" fmla="*/ 2714875 h 6858000"/>
                <a:gd name="connsiteX107" fmla="*/ 423820 w 9767847"/>
                <a:gd name="connsiteY107" fmla="*/ 2915436 h 6858000"/>
                <a:gd name="connsiteX108" fmla="*/ 392355 w 9767847"/>
                <a:gd name="connsiteY108" fmla="*/ 3118071 h 6858000"/>
                <a:gd name="connsiteX109" fmla="*/ 358801 w 9767847"/>
                <a:gd name="connsiteY109" fmla="*/ 3526915 h 6858000"/>
                <a:gd name="connsiteX110" fmla="*/ 410350 w 9767847"/>
                <a:gd name="connsiteY110" fmla="*/ 4348226 h 6858000"/>
                <a:gd name="connsiteX111" fmla="*/ 449022 w 9767847"/>
                <a:gd name="connsiteY111" fmla="*/ 4551049 h 6858000"/>
                <a:gd name="connsiteX112" fmla="*/ 498882 w 9767847"/>
                <a:gd name="connsiteY112" fmla="*/ 4752365 h 6858000"/>
                <a:gd name="connsiteX113" fmla="*/ 559775 w 9767847"/>
                <a:gd name="connsiteY113" fmla="*/ 4951657 h 6858000"/>
                <a:gd name="connsiteX114" fmla="*/ 631406 w 9767847"/>
                <a:gd name="connsiteY114" fmla="*/ 5147986 h 6858000"/>
                <a:gd name="connsiteX115" fmla="*/ 1023461 w 9767847"/>
                <a:gd name="connsiteY115" fmla="*/ 5893957 h 6858000"/>
                <a:gd name="connsiteX116" fmla="*/ 1575880 w 9767847"/>
                <a:gd name="connsiteY116" fmla="*/ 6547646 h 6858000"/>
                <a:gd name="connsiteX117" fmla="*/ 1905228 w 9767847"/>
                <a:gd name="connsiteY117" fmla="*/ 6829468 h 6858000"/>
                <a:gd name="connsiteX118" fmla="*/ 1944230 w 9767847"/>
                <a:gd name="connsiteY118" fmla="*/ 6858000 h 6858000"/>
                <a:gd name="connsiteX119" fmla="*/ 1372541 w 9767847"/>
                <a:gd name="connsiteY119" fmla="*/ 6858000 h 6858000"/>
                <a:gd name="connsiteX120" fmla="*/ 1115251 w 9767847"/>
                <a:gd name="connsiteY120" fmla="*/ 6590005 h 6858000"/>
                <a:gd name="connsiteX121" fmla="*/ 0 w 9767847"/>
                <a:gd name="connsiteY121" fmla="*/ 3649031 h 6858000"/>
                <a:gd name="connsiteX122" fmla="*/ 1777294 w 9767847"/>
                <a:gd name="connsiteY122" fmla="*/ 8131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9767847" h="6858000">
                  <a:moveTo>
                    <a:pt x="7151367" y="0"/>
                  </a:moveTo>
                  <a:lnTo>
                    <a:pt x="7881247" y="0"/>
                  </a:lnTo>
                  <a:lnTo>
                    <a:pt x="7990553" y="81317"/>
                  </a:lnTo>
                  <a:cubicBezTo>
                    <a:pt x="9075991" y="929334"/>
                    <a:pt x="9767847" y="2212695"/>
                    <a:pt x="9767847" y="3649031"/>
                  </a:cubicBezTo>
                  <a:cubicBezTo>
                    <a:pt x="9767847" y="4766182"/>
                    <a:pt x="9349317" y="5790792"/>
                    <a:pt x="8652597" y="6590005"/>
                  </a:cubicBezTo>
                  <a:lnTo>
                    <a:pt x="8395306" y="6858000"/>
                  </a:lnTo>
                  <a:lnTo>
                    <a:pt x="6762603" y="6858000"/>
                  </a:lnTo>
                  <a:lnTo>
                    <a:pt x="6765962" y="6854844"/>
                  </a:lnTo>
                  <a:cubicBezTo>
                    <a:pt x="6779036" y="6842703"/>
                    <a:pt x="6791663" y="6829621"/>
                    <a:pt x="6804586" y="6817103"/>
                  </a:cubicBezTo>
                  <a:lnTo>
                    <a:pt x="6881735" y="6741197"/>
                  </a:lnTo>
                  <a:cubicBezTo>
                    <a:pt x="6907435" y="6715881"/>
                    <a:pt x="6933134" y="6690798"/>
                    <a:pt x="6958883" y="6664822"/>
                  </a:cubicBezTo>
                  <a:lnTo>
                    <a:pt x="7267925" y="6355694"/>
                  </a:lnTo>
                  <a:lnTo>
                    <a:pt x="7424360" y="6200685"/>
                  </a:lnTo>
                  <a:cubicBezTo>
                    <a:pt x="7450754" y="6174802"/>
                    <a:pt x="7477598" y="6148731"/>
                    <a:pt x="7504938" y="6122708"/>
                  </a:cubicBezTo>
                  <a:lnTo>
                    <a:pt x="7546396" y="6083697"/>
                  </a:lnTo>
                  <a:cubicBezTo>
                    <a:pt x="7560264" y="6070803"/>
                    <a:pt x="7574780" y="6057532"/>
                    <a:pt x="7588002" y="6045532"/>
                  </a:cubicBezTo>
                  <a:lnTo>
                    <a:pt x="7631000" y="6006709"/>
                  </a:lnTo>
                  <a:lnTo>
                    <a:pt x="7675440" y="5968309"/>
                  </a:lnTo>
                  <a:cubicBezTo>
                    <a:pt x="7690404" y="5955698"/>
                    <a:pt x="7705564" y="5943321"/>
                    <a:pt x="7720626" y="5930851"/>
                  </a:cubicBezTo>
                  <a:cubicBezTo>
                    <a:pt x="7735738" y="5918427"/>
                    <a:pt x="7751197" y="5906521"/>
                    <a:pt x="7766458" y="5894334"/>
                  </a:cubicBezTo>
                  <a:cubicBezTo>
                    <a:pt x="7827949" y="5846192"/>
                    <a:pt x="7890979" y="5800499"/>
                    <a:pt x="7955254" y="5756828"/>
                  </a:cubicBezTo>
                  <a:cubicBezTo>
                    <a:pt x="8083800" y="5669534"/>
                    <a:pt x="8216872" y="5590336"/>
                    <a:pt x="8352678" y="5517630"/>
                  </a:cubicBezTo>
                  <a:lnTo>
                    <a:pt x="8451350" y="5465254"/>
                  </a:lnTo>
                  <a:lnTo>
                    <a:pt x="8548532" y="5413395"/>
                  </a:lnTo>
                  <a:cubicBezTo>
                    <a:pt x="8612110" y="5379090"/>
                    <a:pt x="8673251" y="5345208"/>
                    <a:pt x="8729473" y="5309961"/>
                  </a:cubicBezTo>
                  <a:cubicBezTo>
                    <a:pt x="8743591" y="5301115"/>
                    <a:pt x="8757161" y="5292361"/>
                    <a:pt x="8770781" y="5283232"/>
                  </a:cubicBezTo>
                  <a:cubicBezTo>
                    <a:pt x="8777591" y="5278667"/>
                    <a:pt x="8784451" y="5274103"/>
                    <a:pt x="8790964" y="5269492"/>
                  </a:cubicBezTo>
                  <a:cubicBezTo>
                    <a:pt x="8797574" y="5264879"/>
                    <a:pt x="8804235" y="5260314"/>
                    <a:pt x="8810499" y="5255703"/>
                  </a:cubicBezTo>
                  <a:cubicBezTo>
                    <a:pt x="8835999" y="5237303"/>
                    <a:pt x="8860407" y="5218291"/>
                    <a:pt x="8883571" y="5198479"/>
                  </a:cubicBezTo>
                  <a:cubicBezTo>
                    <a:pt x="8929900" y="5158856"/>
                    <a:pt x="8971258" y="5116315"/>
                    <a:pt x="9006651" y="5070527"/>
                  </a:cubicBezTo>
                  <a:cubicBezTo>
                    <a:pt x="9015351" y="5059328"/>
                    <a:pt x="9024398" y="5046857"/>
                    <a:pt x="9033494" y="5034105"/>
                  </a:cubicBezTo>
                  <a:lnTo>
                    <a:pt x="9040305" y="5024551"/>
                  </a:lnTo>
                  <a:lnTo>
                    <a:pt x="9046568" y="5015281"/>
                  </a:lnTo>
                  <a:cubicBezTo>
                    <a:pt x="9050743" y="5009163"/>
                    <a:pt x="9054819" y="5002952"/>
                    <a:pt x="9058846" y="4996645"/>
                  </a:cubicBezTo>
                  <a:cubicBezTo>
                    <a:pt x="9075002" y="4971517"/>
                    <a:pt x="9090212" y="4945305"/>
                    <a:pt x="9104529" y="4918105"/>
                  </a:cubicBezTo>
                  <a:cubicBezTo>
                    <a:pt x="9133211" y="4863752"/>
                    <a:pt x="9158313" y="4805447"/>
                    <a:pt x="9181081" y="4744694"/>
                  </a:cubicBezTo>
                  <a:cubicBezTo>
                    <a:pt x="9203748" y="4684178"/>
                    <a:pt x="9223383" y="4621778"/>
                    <a:pt x="9240731" y="4557872"/>
                  </a:cubicBezTo>
                  <a:cubicBezTo>
                    <a:pt x="9249481" y="4525966"/>
                    <a:pt x="9257682" y="4493684"/>
                    <a:pt x="9265388" y="4461073"/>
                  </a:cubicBezTo>
                  <a:cubicBezTo>
                    <a:pt x="9269215" y="4444744"/>
                    <a:pt x="9272943" y="4428367"/>
                    <a:pt x="9276571" y="4411943"/>
                  </a:cubicBezTo>
                  <a:lnTo>
                    <a:pt x="9281841" y="4387379"/>
                  </a:lnTo>
                  <a:lnTo>
                    <a:pt x="9286513" y="4364838"/>
                  </a:lnTo>
                  <a:lnTo>
                    <a:pt x="9296754" y="4312038"/>
                  </a:lnTo>
                  <a:lnTo>
                    <a:pt x="9301029" y="4289074"/>
                  </a:lnTo>
                  <a:lnTo>
                    <a:pt x="9302818" y="4278581"/>
                  </a:lnTo>
                  <a:lnTo>
                    <a:pt x="9304658" y="4266816"/>
                  </a:lnTo>
                  <a:lnTo>
                    <a:pt x="9312810" y="4215945"/>
                  </a:lnTo>
                  <a:lnTo>
                    <a:pt x="9316887" y="4190486"/>
                  </a:lnTo>
                  <a:lnTo>
                    <a:pt x="9318923" y="4177780"/>
                  </a:lnTo>
                  <a:cubicBezTo>
                    <a:pt x="9319570" y="4173546"/>
                    <a:pt x="9319969" y="4169169"/>
                    <a:pt x="9320515" y="4164886"/>
                  </a:cubicBezTo>
                  <a:lnTo>
                    <a:pt x="9332445" y="4064981"/>
                  </a:lnTo>
                  <a:cubicBezTo>
                    <a:pt x="9333836" y="4052370"/>
                    <a:pt x="9334880" y="4036888"/>
                    <a:pt x="9336173" y="4018676"/>
                  </a:cubicBezTo>
                  <a:lnTo>
                    <a:pt x="9340199" y="3965171"/>
                  </a:lnTo>
                  <a:cubicBezTo>
                    <a:pt x="9345071" y="3899806"/>
                    <a:pt x="9347358" y="3832983"/>
                    <a:pt x="9347557" y="3765972"/>
                  </a:cubicBezTo>
                  <a:cubicBezTo>
                    <a:pt x="9347656" y="3732420"/>
                    <a:pt x="9347209" y="3698773"/>
                    <a:pt x="9346364" y="3664938"/>
                  </a:cubicBezTo>
                  <a:lnTo>
                    <a:pt x="9344921" y="3615243"/>
                  </a:lnTo>
                  <a:lnTo>
                    <a:pt x="9344524" y="3603526"/>
                  </a:lnTo>
                  <a:lnTo>
                    <a:pt x="9343728" y="3590774"/>
                  </a:lnTo>
                  <a:lnTo>
                    <a:pt x="9342188" y="3565268"/>
                  </a:lnTo>
                  <a:lnTo>
                    <a:pt x="9339056" y="3514256"/>
                  </a:lnTo>
                  <a:cubicBezTo>
                    <a:pt x="9337914" y="3497221"/>
                    <a:pt x="9335874" y="3480138"/>
                    <a:pt x="9334334" y="3463057"/>
                  </a:cubicBezTo>
                  <a:lnTo>
                    <a:pt x="9329363" y="3411810"/>
                  </a:lnTo>
                  <a:lnTo>
                    <a:pt x="9328319" y="3400657"/>
                  </a:lnTo>
                  <a:lnTo>
                    <a:pt x="9327177" y="3390116"/>
                  </a:lnTo>
                  <a:lnTo>
                    <a:pt x="9324293" y="3366774"/>
                  </a:lnTo>
                  <a:lnTo>
                    <a:pt x="9320763" y="3340329"/>
                  </a:lnTo>
                  <a:lnTo>
                    <a:pt x="9317184" y="3311245"/>
                  </a:lnTo>
                  <a:cubicBezTo>
                    <a:pt x="9315594" y="3296893"/>
                    <a:pt x="9313506" y="3282306"/>
                    <a:pt x="9311021" y="3266211"/>
                  </a:cubicBezTo>
                  <a:lnTo>
                    <a:pt x="9302719" y="3215717"/>
                  </a:lnTo>
                  <a:cubicBezTo>
                    <a:pt x="9299936" y="3199059"/>
                    <a:pt x="9297003" y="3182400"/>
                    <a:pt x="9293970" y="3165789"/>
                  </a:cubicBezTo>
                  <a:cubicBezTo>
                    <a:pt x="9281891" y="3099295"/>
                    <a:pt x="9267674" y="3033084"/>
                    <a:pt x="9252065" y="2967107"/>
                  </a:cubicBezTo>
                  <a:cubicBezTo>
                    <a:pt x="9244261" y="2934167"/>
                    <a:pt x="9235959" y="2901273"/>
                    <a:pt x="9227211" y="2868473"/>
                  </a:cubicBezTo>
                  <a:lnTo>
                    <a:pt x="9220699" y="2844426"/>
                  </a:lnTo>
                  <a:lnTo>
                    <a:pt x="9213740" y="2820191"/>
                  </a:lnTo>
                  <a:cubicBezTo>
                    <a:pt x="9209216" y="2804049"/>
                    <a:pt x="9204345" y="2787768"/>
                    <a:pt x="9199374" y="2771438"/>
                  </a:cubicBezTo>
                  <a:cubicBezTo>
                    <a:pt x="9159855" y="2641086"/>
                    <a:pt x="9114272" y="2512099"/>
                    <a:pt x="9061829" y="2385418"/>
                  </a:cubicBezTo>
                  <a:cubicBezTo>
                    <a:pt x="9035582" y="2322077"/>
                    <a:pt x="9008043" y="2259160"/>
                    <a:pt x="8978865" y="2196855"/>
                  </a:cubicBezTo>
                  <a:lnTo>
                    <a:pt x="8956694" y="2150219"/>
                  </a:lnTo>
                  <a:lnTo>
                    <a:pt x="8934176" y="2103914"/>
                  </a:lnTo>
                  <a:cubicBezTo>
                    <a:pt x="8918915" y="2073091"/>
                    <a:pt x="8903157" y="2042032"/>
                    <a:pt x="8887151" y="2011350"/>
                  </a:cubicBezTo>
                  <a:cubicBezTo>
                    <a:pt x="8854988" y="1949891"/>
                    <a:pt x="8822082" y="1888810"/>
                    <a:pt x="8787533" y="1828527"/>
                  </a:cubicBezTo>
                  <a:lnTo>
                    <a:pt x="8761485" y="1783398"/>
                  </a:lnTo>
                  <a:lnTo>
                    <a:pt x="8734791" y="1737893"/>
                  </a:lnTo>
                  <a:cubicBezTo>
                    <a:pt x="8717047" y="1707823"/>
                    <a:pt x="8699200" y="1678363"/>
                    <a:pt x="8680808" y="1648812"/>
                  </a:cubicBezTo>
                  <a:cubicBezTo>
                    <a:pt x="8644322" y="1589658"/>
                    <a:pt x="8606194" y="1531118"/>
                    <a:pt x="8567024" y="1472906"/>
                  </a:cubicBezTo>
                  <a:lnTo>
                    <a:pt x="8537446" y="1429330"/>
                  </a:lnTo>
                  <a:lnTo>
                    <a:pt x="8507423" y="1385896"/>
                  </a:lnTo>
                  <a:cubicBezTo>
                    <a:pt x="8487390" y="1357284"/>
                    <a:pt x="8467158" y="1328719"/>
                    <a:pt x="8446529" y="1300295"/>
                  </a:cubicBezTo>
                  <a:cubicBezTo>
                    <a:pt x="8405271" y="1243496"/>
                    <a:pt x="8362718" y="1187120"/>
                    <a:pt x="8319224" y="1131026"/>
                  </a:cubicBezTo>
                  <a:lnTo>
                    <a:pt x="8286366" y="1089050"/>
                  </a:lnTo>
                  <a:lnTo>
                    <a:pt x="8270161" y="1068439"/>
                  </a:lnTo>
                  <a:lnTo>
                    <a:pt x="8253856" y="1048156"/>
                  </a:lnTo>
                  <a:cubicBezTo>
                    <a:pt x="8231636" y="1020675"/>
                    <a:pt x="8209117" y="993381"/>
                    <a:pt x="8186352" y="966275"/>
                  </a:cubicBezTo>
                  <a:cubicBezTo>
                    <a:pt x="8140917" y="911922"/>
                    <a:pt x="8094240" y="858417"/>
                    <a:pt x="8046768" y="805429"/>
                  </a:cubicBezTo>
                  <a:lnTo>
                    <a:pt x="8010927" y="765853"/>
                  </a:lnTo>
                  <a:lnTo>
                    <a:pt x="7974788" y="726653"/>
                  </a:lnTo>
                  <a:cubicBezTo>
                    <a:pt x="7950382" y="700489"/>
                    <a:pt x="7925824" y="674465"/>
                    <a:pt x="7901070" y="648724"/>
                  </a:cubicBezTo>
                  <a:cubicBezTo>
                    <a:pt x="7851510" y="597289"/>
                    <a:pt x="7801404" y="546514"/>
                    <a:pt x="7750054" y="497008"/>
                  </a:cubicBezTo>
                  <a:cubicBezTo>
                    <a:pt x="7698902" y="447644"/>
                    <a:pt x="7645913" y="398938"/>
                    <a:pt x="7592277" y="351221"/>
                  </a:cubicBezTo>
                  <a:cubicBezTo>
                    <a:pt x="7484856" y="255786"/>
                    <a:pt x="7373308" y="164304"/>
                    <a:pt x="7257734" y="76964"/>
                  </a:cubicBezTo>
                  <a:close/>
                  <a:moveTo>
                    <a:pt x="1886601" y="0"/>
                  </a:moveTo>
                  <a:lnTo>
                    <a:pt x="2292926" y="0"/>
                  </a:lnTo>
                  <a:lnTo>
                    <a:pt x="2135542" y="117781"/>
                  </a:lnTo>
                  <a:cubicBezTo>
                    <a:pt x="2078998" y="162280"/>
                    <a:pt x="2023659" y="208045"/>
                    <a:pt x="1969576" y="254986"/>
                  </a:cubicBezTo>
                  <a:cubicBezTo>
                    <a:pt x="1861309" y="348820"/>
                    <a:pt x="1758064" y="447314"/>
                    <a:pt x="1659938" y="549855"/>
                  </a:cubicBezTo>
                  <a:cubicBezTo>
                    <a:pt x="1266987" y="960346"/>
                    <a:pt x="953820" y="1431495"/>
                    <a:pt x="729383" y="1936480"/>
                  </a:cubicBezTo>
                  <a:cubicBezTo>
                    <a:pt x="673260" y="2062362"/>
                    <a:pt x="622855" y="2190972"/>
                    <a:pt x="578465" y="2320807"/>
                  </a:cubicBezTo>
                  <a:cubicBezTo>
                    <a:pt x="534125" y="2450687"/>
                    <a:pt x="496147" y="2582216"/>
                    <a:pt x="465080" y="2714875"/>
                  </a:cubicBezTo>
                  <a:cubicBezTo>
                    <a:pt x="449769" y="2780991"/>
                    <a:pt x="435850" y="2848191"/>
                    <a:pt x="423820" y="2915436"/>
                  </a:cubicBezTo>
                  <a:cubicBezTo>
                    <a:pt x="411840" y="2982731"/>
                    <a:pt x="401054" y="3050260"/>
                    <a:pt x="392355" y="3118071"/>
                  </a:cubicBezTo>
                  <a:cubicBezTo>
                    <a:pt x="374509" y="3253646"/>
                    <a:pt x="363424" y="3389880"/>
                    <a:pt x="358801" y="3526915"/>
                  </a:cubicBezTo>
                  <a:cubicBezTo>
                    <a:pt x="349009" y="3800843"/>
                    <a:pt x="366357" y="4075570"/>
                    <a:pt x="410350" y="4348226"/>
                  </a:cubicBezTo>
                  <a:cubicBezTo>
                    <a:pt x="421286" y="4416132"/>
                    <a:pt x="434209" y="4483660"/>
                    <a:pt x="449022" y="4551049"/>
                  </a:cubicBezTo>
                  <a:cubicBezTo>
                    <a:pt x="463737" y="4618436"/>
                    <a:pt x="480389" y="4685588"/>
                    <a:pt x="498882" y="4752365"/>
                  </a:cubicBezTo>
                  <a:cubicBezTo>
                    <a:pt x="517373" y="4819141"/>
                    <a:pt x="537704" y="4885635"/>
                    <a:pt x="559775" y="4951657"/>
                  </a:cubicBezTo>
                  <a:cubicBezTo>
                    <a:pt x="581946" y="5017775"/>
                    <a:pt x="605358" y="5083375"/>
                    <a:pt x="631406" y="5147986"/>
                  </a:cubicBezTo>
                  <a:cubicBezTo>
                    <a:pt x="734055" y="5407608"/>
                    <a:pt x="865188" y="5658570"/>
                    <a:pt x="1023461" y="5893957"/>
                  </a:cubicBezTo>
                  <a:cubicBezTo>
                    <a:pt x="1181487" y="6129578"/>
                    <a:pt x="1367051" y="6349247"/>
                    <a:pt x="1575880" y="6547646"/>
                  </a:cubicBezTo>
                  <a:cubicBezTo>
                    <a:pt x="1680269" y="6646916"/>
                    <a:pt x="1790338" y="6740939"/>
                    <a:pt x="1905228" y="6829468"/>
                  </a:cubicBezTo>
                  <a:lnTo>
                    <a:pt x="1944230" y="6858000"/>
                  </a:lnTo>
                  <a:lnTo>
                    <a:pt x="1372541" y="6858000"/>
                  </a:lnTo>
                  <a:lnTo>
                    <a:pt x="1115251" y="6590005"/>
                  </a:lnTo>
                  <a:cubicBezTo>
                    <a:pt x="418530" y="5790792"/>
                    <a:pt x="0" y="4766182"/>
                    <a:pt x="0" y="3649031"/>
                  </a:cubicBezTo>
                  <a:cubicBezTo>
                    <a:pt x="0" y="2212695"/>
                    <a:pt x="691856" y="929334"/>
                    <a:pt x="1777294" y="81317"/>
                  </a:cubicBezTo>
                  <a:close/>
                </a:path>
              </a:pathLst>
            </a:cu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3" name="Titre 52">
            <a:extLst>
              <a:ext uri="{FF2B5EF4-FFF2-40B4-BE49-F238E27FC236}">
                <a16:creationId xmlns:a16="http://schemas.microsoft.com/office/drawing/2014/main" id="{C8F5EA95-7B23-2A36-FC3A-CFA3B7D9F569}"/>
              </a:ext>
            </a:extLst>
          </p:cNvPr>
          <p:cNvSpPr txBox="1">
            <a:spLocks/>
          </p:cNvSpPr>
          <p:nvPr/>
        </p:nvSpPr>
        <p:spPr>
          <a:xfrm>
            <a:off x="1803400" y="2755007"/>
            <a:ext cx="8921617" cy="231031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spcAft>
                <a:spcPts val="600"/>
              </a:spcAft>
            </a:pPr>
            <a:r>
              <a:rPr lang="en-US" sz="5200" b="1" kern="1200" dirty="0">
                <a:solidFill>
                  <a:schemeClr val="tx2"/>
                </a:solidFill>
                <a:latin typeface="+mj-lt"/>
                <a:ea typeface="+mj-ea"/>
                <a:cs typeface="+mj-cs"/>
              </a:rPr>
              <a:t>TP 4.1- Spring </a:t>
            </a:r>
            <a:r>
              <a:rPr lang="en-US" sz="5200" b="1" kern="1200" dirty="0" err="1">
                <a:solidFill>
                  <a:schemeClr val="tx2"/>
                </a:solidFill>
                <a:latin typeface="+mj-lt"/>
                <a:ea typeface="+mj-ea"/>
                <a:cs typeface="+mj-cs"/>
              </a:rPr>
              <a:t>Cloud_Eureka</a:t>
            </a:r>
            <a:endParaRPr lang="en-US" sz="5200" b="1" kern="1200" dirty="0">
              <a:solidFill>
                <a:schemeClr val="tx2"/>
              </a:solidFill>
              <a:latin typeface="+mj-lt"/>
              <a:ea typeface="+mj-ea"/>
              <a:cs typeface="+mj-cs"/>
            </a:endParaRPr>
          </a:p>
          <a:p>
            <a:pPr>
              <a:spcAft>
                <a:spcPts val="600"/>
              </a:spcAft>
            </a:pPr>
            <a:endParaRPr lang="en-US" sz="5200" b="1" kern="1200" dirty="0">
              <a:solidFill>
                <a:schemeClr val="tx2"/>
              </a:solidFill>
              <a:latin typeface="+mj-lt"/>
              <a:ea typeface="+mj-ea"/>
              <a:cs typeface="+mj-cs"/>
            </a:endParaRPr>
          </a:p>
          <a:p>
            <a:pPr>
              <a:spcAft>
                <a:spcPts val="600"/>
              </a:spcAft>
            </a:pPr>
            <a:r>
              <a:rPr lang="fr-MA" sz="2800" dirty="0">
                <a:hlinkClick r:id="rId2"/>
              </a:rPr>
              <a:t>https://github.com/jeouit/JEE2</a:t>
            </a:r>
            <a:endParaRPr lang="en-US" sz="2800" b="1" kern="1200" dirty="0">
              <a:solidFill>
                <a:schemeClr val="tx2"/>
              </a:solidFill>
              <a:latin typeface="+mj-lt"/>
              <a:ea typeface="+mj-ea"/>
              <a:cs typeface="+mj-cs"/>
            </a:endParaRPr>
          </a:p>
        </p:txBody>
      </p:sp>
    </p:spTree>
    <p:extLst>
      <p:ext uri="{BB962C8B-B14F-4D97-AF65-F5344CB8AC3E}">
        <p14:creationId xmlns:p14="http://schemas.microsoft.com/office/powerpoint/2010/main" val="235270098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1EADCAF8-8823-4E89-8612-21029831A4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28CA07B2-0819-4B62-9425-7A52BBDD70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p>
        </p:txBody>
      </p:sp>
      <p:grpSp>
        <p:nvGrpSpPr>
          <p:cNvPr id="31" name="Group 30">
            <a:extLst>
              <a:ext uri="{FF2B5EF4-FFF2-40B4-BE49-F238E27FC236}">
                <a16:creationId xmlns:a16="http://schemas.microsoft.com/office/drawing/2014/main" id="{DA02BEE4-A5D4-40AF-882D-49D34B086FF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03402" y="3985"/>
            <a:ext cx="9772765" cy="6858000"/>
            <a:chOff x="1303402" y="36937"/>
            <a:chExt cx="9772765" cy="6858000"/>
          </a:xfrm>
        </p:grpSpPr>
        <p:sp>
          <p:nvSpPr>
            <p:cNvPr id="32" name="Freeform: Shape 31">
              <a:extLst>
                <a:ext uri="{FF2B5EF4-FFF2-40B4-BE49-F238E27FC236}">
                  <a16:creationId xmlns:a16="http://schemas.microsoft.com/office/drawing/2014/main" id="{0F5843EB-154F-4459-8954-BB1DF64BBD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60551" y="36937"/>
              <a:ext cx="9313016" cy="6858000"/>
            </a:xfrm>
            <a:custGeom>
              <a:avLst/>
              <a:gdLst>
                <a:gd name="connsiteX0" fmla="*/ 6993556 w 9313016"/>
                <a:gd name="connsiteY0" fmla="*/ 0 h 6858000"/>
                <a:gd name="connsiteX1" fmla="*/ 7358516 w 9313016"/>
                <a:gd name="connsiteY1" fmla="*/ 0 h 6858000"/>
                <a:gd name="connsiteX2" fmla="*/ 7475006 w 9313016"/>
                <a:gd name="connsiteY2" fmla="*/ 82722 h 6858000"/>
                <a:gd name="connsiteX3" fmla="*/ 7816357 w 9313016"/>
                <a:gd name="connsiteY3" fmla="*/ 358482 h 6858000"/>
                <a:gd name="connsiteX4" fmla="*/ 8421752 w 9313016"/>
                <a:gd name="connsiteY4" fmla="*/ 995405 h 6858000"/>
                <a:gd name="connsiteX5" fmla="*/ 8897059 w 9313016"/>
                <a:gd name="connsiteY5" fmla="*/ 1737211 h 6858000"/>
                <a:gd name="connsiteX6" fmla="*/ 9206633 w 9313016"/>
                <a:gd name="connsiteY6" fmla="*/ 2564460 h 6858000"/>
                <a:gd name="connsiteX7" fmla="*/ 9286787 w 9313016"/>
                <a:gd name="connsiteY7" fmla="*/ 3000164 h 6858000"/>
                <a:gd name="connsiteX8" fmla="*/ 9312914 w 9313016"/>
                <a:gd name="connsiteY8" fmla="*/ 3442493 h 6858000"/>
                <a:gd name="connsiteX9" fmla="*/ 9190562 w 9313016"/>
                <a:gd name="connsiteY9" fmla="*/ 4316686 h 6858000"/>
                <a:gd name="connsiteX10" fmla="*/ 9043416 w 9313016"/>
                <a:gd name="connsiteY10" fmla="*/ 4734917 h 6858000"/>
                <a:gd name="connsiteX11" fmla="*/ 8809657 w 9313016"/>
                <a:gd name="connsiteY11" fmla="*/ 5128718 h 6858000"/>
                <a:gd name="connsiteX12" fmla="*/ 8645997 w 9313016"/>
                <a:gd name="connsiteY12" fmla="*/ 5297441 h 6858000"/>
                <a:gd name="connsiteX13" fmla="*/ 8457787 w 9313016"/>
                <a:gd name="connsiteY13" fmla="*/ 5433763 h 6858000"/>
                <a:gd name="connsiteX14" fmla="*/ 8260803 w 9313016"/>
                <a:gd name="connsiteY14" fmla="*/ 5541237 h 6858000"/>
                <a:gd name="connsiteX15" fmla="*/ 8066136 w 9313016"/>
                <a:gd name="connsiteY15" fmla="*/ 5635704 h 6858000"/>
                <a:gd name="connsiteX16" fmla="*/ 7698638 w 9313016"/>
                <a:gd name="connsiteY16" fmla="*/ 5837163 h 6858000"/>
                <a:gd name="connsiteX17" fmla="*/ 7370135 w 9313016"/>
                <a:gd name="connsiteY17" fmla="*/ 6090081 h 6858000"/>
                <a:gd name="connsiteX18" fmla="*/ 7218897 w 9313016"/>
                <a:gd name="connsiteY18" fmla="*/ 6235860 h 6858000"/>
                <a:gd name="connsiteX19" fmla="*/ 7070665 w 9313016"/>
                <a:gd name="connsiteY19" fmla="*/ 6387205 h 6858000"/>
                <a:gd name="connsiteX20" fmla="*/ 6779035 w 9313016"/>
                <a:gd name="connsiteY20" fmla="*/ 6697100 h 6858000"/>
                <a:gd name="connsiteX21" fmla="*/ 6631837 w 9313016"/>
                <a:gd name="connsiteY21" fmla="*/ 6852239 h 6858000"/>
                <a:gd name="connsiteX22" fmla="*/ 6626221 w 9313016"/>
                <a:gd name="connsiteY22" fmla="*/ 6858000 h 6858000"/>
                <a:gd name="connsiteX23" fmla="*/ 6424725 w 9313016"/>
                <a:gd name="connsiteY23" fmla="*/ 6858000 h 6858000"/>
                <a:gd name="connsiteX24" fmla="*/ 6527382 w 9313016"/>
                <a:gd name="connsiteY24" fmla="*/ 6756333 h 6858000"/>
                <a:gd name="connsiteX25" fmla="*/ 6674233 w 9313016"/>
                <a:gd name="connsiteY25" fmla="*/ 6603450 h 6858000"/>
                <a:gd name="connsiteX26" fmla="*/ 6965813 w 9313016"/>
                <a:gd name="connsiteY26" fmla="*/ 6292932 h 6858000"/>
                <a:gd name="connsiteX27" fmla="*/ 7112961 w 9313016"/>
                <a:gd name="connsiteY27" fmla="*/ 6137505 h 6858000"/>
                <a:gd name="connsiteX28" fmla="*/ 7264790 w 9313016"/>
                <a:gd name="connsiteY28" fmla="*/ 5983710 h 6858000"/>
                <a:gd name="connsiteX29" fmla="*/ 7974595 w 9313016"/>
                <a:gd name="connsiteY29" fmla="*/ 5470773 h 6858000"/>
                <a:gd name="connsiteX30" fmla="*/ 8331591 w 9313016"/>
                <a:gd name="connsiteY30" fmla="*/ 5254048 h 6858000"/>
                <a:gd name="connsiteX31" fmla="*/ 8599807 w 9313016"/>
                <a:gd name="connsiteY31" fmla="*/ 4980010 h 6858000"/>
                <a:gd name="connsiteX32" fmla="*/ 8766474 w 9313016"/>
                <a:gd name="connsiteY32" fmla="*/ 4631524 h 6858000"/>
                <a:gd name="connsiteX33" fmla="*/ 8865755 w 9313016"/>
                <a:gd name="connsiteY33" fmla="*/ 4244445 h 6858000"/>
                <a:gd name="connsiteX34" fmla="*/ 8882911 w 9313016"/>
                <a:gd name="connsiteY34" fmla="*/ 4145659 h 6858000"/>
                <a:gd name="connsiteX35" fmla="*/ 8897403 w 9313016"/>
                <a:gd name="connsiteY35" fmla="*/ 4046633 h 6858000"/>
                <a:gd name="connsiteX36" fmla="*/ 8908298 w 9313016"/>
                <a:gd name="connsiteY36" fmla="*/ 3947271 h 6858000"/>
                <a:gd name="connsiteX37" fmla="*/ 8916184 w 9313016"/>
                <a:gd name="connsiteY37" fmla="*/ 3847765 h 6858000"/>
                <a:gd name="connsiteX38" fmla="*/ 8920670 w 9313016"/>
                <a:gd name="connsiteY38" fmla="*/ 3449597 h 6858000"/>
                <a:gd name="connsiteX39" fmla="*/ 8914607 w 9313016"/>
                <a:gd name="connsiteY39" fmla="*/ 3350283 h 6858000"/>
                <a:gd name="connsiteX40" fmla="*/ 8905340 w 9313016"/>
                <a:gd name="connsiteY40" fmla="*/ 3251209 h 6858000"/>
                <a:gd name="connsiteX41" fmla="*/ 8893854 w 9313016"/>
                <a:gd name="connsiteY41" fmla="*/ 3152376 h 6858000"/>
                <a:gd name="connsiteX42" fmla="*/ 8879706 w 9313016"/>
                <a:gd name="connsiteY42" fmla="*/ 3053878 h 6858000"/>
                <a:gd name="connsiteX43" fmla="*/ 8797531 w 9313016"/>
                <a:gd name="connsiteY43" fmla="*/ 2663966 h 6858000"/>
                <a:gd name="connsiteX44" fmla="*/ 8520442 w 9313016"/>
                <a:gd name="connsiteY44" fmla="*/ 1911983 h 6858000"/>
                <a:gd name="connsiteX45" fmla="*/ 8332626 w 9313016"/>
                <a:gd name="connsiteY45" fmla="*/ 1553608 h 6858000"/>
                <a:gd name="connsiteX46" fmla="*/ 8116317 w 9313016"/>
                <a:gd name="connsiteY46" fmla="*/ 1208529 h 6858000"/>
                <a:gd name="connsiteX47" fmla="*/ 7873293 w 9313016"/>
                <a:gd name="connsiteY47" fmla="*/ 878284 h 6858000"/>
                <a:gd name="connsiteX48" fmla="*/ 7604337 w 9313016"/>
                <a:gd name="connsiteY48" fmla="*/ 565125 h 6858000"/>
                <a:gd name="connsiteX49" fmla="*/ 7311128 w 9313016"/>
                <a:gd name="connsiteY49" fmla="*/ 270591 h 6858000"/>
                <a:gd name="connsiteX50" fmla="*/ 1752019 w 9313016"/>
                <a:gd name="connsiteY50" fmla="*/ 0 h 6858000"/>
                <a:gd name="connsiteX51" fmla="*/ 2155804 w 9313016"/>
                <a:gd name="connsiteY51" fmla="*/ 0 h 6858000"/>
                <a:gd name="connsiteX52" fmla="*/ 2103975 w 9313016"/>
                <a:gd name="connsiteY52" fmla="*/ 40789 h 6858000"/>
                <a:gd name="connsiteX53" fmla="*/ 1656310 w 9313016"/>
                <a:gd name="connsiteY53" fmla="*/ 470035 h 6858000"/>
                <a:gd name="connsiteX54" fmla="*/ 806013 w 9313016"/>
                <a:gd name="connsiteY54" fmla="*/ 1841133 h 6858000"/>
                <a:gd name="connsiteX55" fmla="*/ 580685 w 9313016"/>
                <a:gd name="connsiteY55" fmla="*/ 2606364 h 6858000"/>
                <a:gd name="connsiteX56" fmla="*/ 503489 w 9313016"/>
                <a:gd name="connsiteY56" fmla="*/ 3397276 h 6858000"/>
                <a:gd name="connsiteX57" fmla="*/ 570135 w 9313016"/>
                <a:gd name="connsiteY57" fmla="*/ 4188235 h 6858000"/>
                <a:gd name="connsiteX58" fmla="*/ 783387 w 9313016"/>
                <a:gd name="connsiteY58" fmla="*/ 4953850 h 6858000"/>
                <a:gd name="connsiteX59" fmla="*/ 1628014 w 9313016"/>
                <a:gd name="connsiteY59" fmla="*/ 6308245 h 6858000"/>
                <a:gd name="connsiteX60" fmla="*/ 2235998 w 9313016"/>
                <a:gd name="connsiteY60" fmla="*/ 6844829 h 6858000"/>
                <a:gd name="connsiteX61" fmla="*/ 2255028 w 9313016"/>
                <a:gd name="connsiteY61" fmla="*/ 6858000 h 6858000"/>
                <a:gd name="connsiteX62" fmla="*/ 1578787 w 9313016"/>
                <a:gd name="connsiteY62" fmla="*/ 6858000 h 6858000"/>
                <a:gd name="connsiteX63" fmla="*/ 1465153 w 9313016"/>
                <a:gd name="connsiteY63" fmla="*/ 6759050 h 6858000"/>
                <a:gd name="connsiteX64" fmla="*/ 1303650 w 9313016"/>
                <a:gd name="connsiteY64" fmla="*/ 6604267 h 6858000"/>
                <a:gd name="connsiteX65" fmla="*/ 323708 w 9313016"/>
                <a:gd name="connsiteY65" fmla="*/ 5126365 h 6858000"/>
                <a:gd name="connsiteX66" fmla="*/ 872 w 9313016"/>
                <a:gd name="connsiteY66" fmla="*/ 3391228 h 6858000"/>
                <a:gd name="connsiteX67" fmla="*/ 105428 w 9313016"/>
                <a:gd name="connsiteY67" fmla="*/ 2511899 h 6858000"/>
                <a:gd name="connsiteX68" fmla="*/ 384933 w 9313016"/>
                <a:gd name="connsiteY68" fmla="*/ 1670971 h 6858000"/>
                <a:gd name="connsiteX69" fmla="*/ 1433593 w 9313016"/>
                <a:gd name="connsiteY69" fmla="*/ 256095 h 6858000"/>
                <a:gd name="connsiteX70" fmla="*/ 1602664 w 9313016"/>
                <a:gd name="connsiteY70" fmla="*/ 1137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9313016" h="6858000">
                  <a:moveTo>
                    <a:pt x="6993556" y="0"/>
                  </a:moveTo>
                  <a:lnTo>
                    <a:pt x="7358516" y="0"/>
                  </a:lnTo>
                  <a:lnTo>
                    <a:pt x="7475006" y="82722"/>
                  </a:lnTo>
                  <a:cubicBezTo>
                    <a:pt x="7592423" y="169778"/>
                    <a:pt x="7706366" y="261748"/>
                    <a:pt x="7816357" y="358482"/>
                  </a:cubicBezTo>
                  <a:cubicBezTo>
                    <a:pt x="8036559" y="551589"/>
                    <a:pt x="8239655" y="764905"/>
                    <a:pt x="8421752" y="995405"/>
                  </a:cubicBezTo>
                  <a:cubicBezTo>
                    <a:pt x="8604736" y="1225282"/>
                    <a:pt x="8763567" y="1474646"/>
                    <a:pt x="8897059" y="1737211"/>
                  </a:cubicBezTo>
                  <a:cubicBezTo>
                    <a:pt x="9029909" y="2000162"/>
                    <a:pt x="9134317" y="2277990"/>
                    <a:pt x="9206633" y="2564460"/>
                  </a:cubicBezTo>
                  <a:cubicBezTo>
                    <a:pt x="9242322" y="2707791"/>
                    <a:pt x="9269041" y="2853474"/>
                    <a:pt x="9286787" y="3000164"/>
                  </a:cubicBezTo>
                  <a:cubicBezTo>
                    <a:pt x="9304977" y="3146856"/>
                    <a:pt x="9314097" y="3294698"/>
                    <a:pt x="9312914" y="3442493"/>
                  </a:cubicBezTo>
                  <a:cubicBezTo>
                    <a:pt x="9309906" y="3737987"/>
                    <a:pt x="9270717" y="4033288"/>
                    <a:pt x="9190562" y="4316686"/>
                  </a:cubicBezTo>
                  <a:cubicBezTo>
                    <a:pt x="9150486" y="4458240"/>
                    <a:pt x="9103951" y="4597587"/>
                    <a:pt x="9043416" y="4734917"/>
                  </a:cubicBezTo>
                  <a:cubicBezTo>
                    <a:pt x="8982980" y="4871817"/>
                    <a:pt x="8908740" y="5007131"/>
                    <a:pt x="8809657" y="5128718"/>
                  </a:cubicBezTo>
                  <a:cubicBezTo>
                    <a:pt x="8760312" y="5189247"/>
                    <a:pt x="8706137" y="5246945"/>
                    <a:pt x="8645997" y="5297441"/>
                  </a:cubicBezTo>
                  <a:cubicBezTo>
                    <a:pt x="8586252" y="5348274"/>
                    <a:pt x="8522809" y="5393730"/>
                    <a:pt x="8457787" y="5433763"/>
                  </a:cubicBezTo>
                  <a:cubicBezTo>
                    <a:pt x="8392816" y="5474132"/>
                    <a:pt x="8326219" y="5508213"/>
                    <a:pt x="8260803" y="5541237"/>
                  </a:cubicBezTo>
                  <a:cubicBezTo>
                    <a:pt x="8195289" y="5574071"/>
                    <a:pt x="8130023" y="5604838"/>
                    <a:pt x="8066136" y="5635704"/>
                  </a:cubicBezTo>
                  <a:cubicBezTo>
                    <a:pt x="7938313" y="5697433"/>
                    <a:pt x="7815222" y="5762186"/>
                    <a:pt x="7698638" y="5837163"/>
                  </a:cubicBezTo>
                  <a:cubicBezTo>
                    <a:pt x="7582449" y="5912381"/>
                    <a:pt x="7471881" y="5996094"/>
                    <a:pt x="7370135" y="6090081"/>
                  </a:cubicBezTo>
                  <a:cubicBezTo>
                    <a:pt x="7319460" y="6136593"/>
                    <a:pt x="7268881" y="6186082"/>
                    <a:pt x="7218897" y="6235860"/>
                  </a:cubicBezTo>
                  <a:cubicBezTo>
                    <a:pt x="7168763" y="6285493"/>
                    <a:pt x="7119665" y="6336229"/>
                    <a:pt x="7070665" y="6387205"/>
                  </a:cubicBezTo>
                  <a:cubicBezTo>
                    <a:pt x="6972715" y="6489208"/>
                    <a:pt x="6876195" y="6593131"/>
                    <a:pt x="6779035" y="6697100"/>
                  </a:cubicBezTo>
                  <a:cubicBezTo>
                    <a:pt x="6730379" y="6748989"/>
                    <a:pt x="6681528" y="6800878"/>
                    <a:pt x="6631837" y="6852239"/>
                  </a:cubicBezTo>
                  <a:lnTo>
                    <a:pt x="6626221" y="6858000"/>
                  </a:lnTo>
                  <a:lnTo>
                    <a:pt x="6424725" y="6858000"/>
                  </a:lnTo>
                  <a:lnTo>
                    <a:pt x="6527382" y="6756333"/>
                  </a:lnTo>
                  <a:cubicBezTo>
                    <a:pt x="6576726" y="6705932"/>
                    <a:pt x="6625480" y="6654811"/>
                    <a:pt x="6674233" y="6603450"/>
                  </a:cubicBezTo>
                  <a:cubicBezTo>
                    <a:pt x="6771788" y="6500920"/>
                    <a:pt x="6868309" y="6396757"/>
                    <a:pt x="6965813" y="6292932"/>
                  </a:cubicBezTo>
                  <a:lnTo>
                    <a:pt x="7112961" y="6137505"/>
                  </a:lnTo>
                  <a:cubicBezTo>
                    <a:pt x="7162354" y="6085808"/>
                    <a:pt x="7211945" y="6034640"/>
                    <a:pt x="7264790" y="5983710"/>
                  </a:cubicBezTo>
                  <a:cubicBezTo>
                    <a:pt x="7472373" y="5779130"/>
                    <a:pt x="7721610" y="5610648"/>
                    <a:pt x="7974595" y="5470773"/>
                  </a:cubicBezTo>
                  <a:cubicBezTo>
                    <a:pt x="8099903" y="5399395"/>
                    <a:pt x="8224127" y="5332529"/>
                    <a:pt x="8331591" y="5254048"/>
                  </a:cubicBezTo>
                  <a:cubicBezTo>
                    <a:pt x="8439351" y="5176047"/>
                    <a:pt x="8529660" y="5085949"/>
                    <a:pt x="8599807" y="4980010"/>
                  </a:cubicBezTo>
                  <a:cubicBezTo>
                    <a:pt x="8671187" y="4875128"/>
                    <a:pt x="8723982" y="4756086"/>
                    <a:pt x="8766474" y="4631524"/>
                  </a:cubicBezTo>
                  <a:cubicBezTo>
                    <a:pt x="8808968" y="4507010"/>
                    <a:pt x="8840615" y="4375872"/>
                    <a:pt x="8865755" y="4244445"/>
                  </a:cubicBezTo>
                  <a:cubicBezTo>
                    <a:pt x="8871375" y="4211468"/>
                    <a:pt x="8878129" y="4178731"/>
                    <a:pt x="8882911" y="4145659"/>
                  </a:cubicBezTo>
                  <a:lnTo>
                    <a:pt x="8897403" y="4046633"/>
                  </a:lnTo>
                  <a:lnTo>
                    <a:pt x="8908298" y="3947271"/>
                  </a:lnTo>
                  <a:cubicBezTo>
                    <a:pt x="8912389" y="3914247"/>
                    <a:pt x="8913425" y="3880886"/>
                    <a:pt x="8916184" y="3847765"/>
                  </a:cubicBezTo>
                  <a:cubicBezTo>
                    <a:pt x="8925797" y="3715091"/>
                    <a:pt x="8925945" y="3582127"/>
                    <a:pt x="8920670" y="3449597"/>
                  </a:cubicBezTo>
                  <a:lnTo>
                    <a:pt x="8914607" y="3350283"/>
                  </a:lnTo>
                  <a:cubicBezTo>
                    <a:pt x="8911995" y="3317211"/>
                    <a:pt x="8908348" y="3284233"/>
                    <a:pt x="8905340" y="3251209"/>
                  </a:cubicBezTo>
                  <a:cubicBezTo>
                    <a:pt x="8902628" y="3218185"/>
                    <a:pt x="8897551" y="3185305"/>
                    <a:pt x="8893854" y="3152376"/>
                  </a:cubicBezTo>
                  <a:cubicBezTo>
                    <a:pt x="8890305" y="3119399"/>
                    <a:pt x="8884932" y="3086662"/>
                    <a:pt x="8879706" y="3053878"/>
                  </a:cubicBezTo>
                  <a:cubicBezTo>
                    <a:pt x="8858707" y="2922835"/>
                    <a:pt x="8831249" y="2792705"/>
                    <a:pt x="8797531" y="2663966"/>
                  </a:cubicBezTo>
                  <a:cubicBezTo>
                    <a:pt x="8728616" y="2406777"/>
                    <a:pt x="8635497" y="2155109"/>
                    <a:pt x="8520442" y="1911983"/>
                  </a:cubicBezTo>
                  <a:cubicBezTo>
                    <a:pt x="8462667" y="1790541"/>
                    <a:pt x="8400112" y="1670923"/>
                    <a:pt x="8332626" y="1553608"/>
                  </a:cubicBezTo>
                  <a:cubicBezTo>
                    <a:pt x="8265683" y="1436006"/>
                    <a:pt x="8192973" y="1321188"/>
                    <a:pt x="8116317" y="1208529"/>
                  </a:cubicBezTo>
                  <a:cubicBezTo>
                    <a:pt x="8039811" y="1095776"/>
                    <a:pt x="7958079" y="986094"/>
                    <a:pt x="7873293" y="878284"/>
                  </a:cubicBezTo>
                  <a:cubicBezTo>
                    <a:pt x="7787814" y="771002"/>
                    <a:pt x="7697999" y="666551"/>
                    <a:pt x="7604337" y="565125"/>
                  </a:cubicBezTo>
                  <a:cubicBezTo>
                    <a:pt x="7510479" y="463891"/>
                    <a:pt x="7413367" y="364818"/>
                    <a:pt x="7311128" y="270591"/>
                  </a:cubicBezTo>
                  <a:close/>
                  <a:moveTo>
                    <a:pt x="1752019" y="0"/>
                  </a:moveTo>
                  <a:lnTo>
                    <a:pt x="2155804" y="0"/>
                  </a:lnTo>
                  <a:lnTo>
                    <a:pt x="2103975" y="40789"/>
                  </a:lnTo>
                  <a:cubicBezTo>
                    <a:pt x="1943592" y="173585"/>
                    <a:pt x="1793955" y="317500"/>
                    <a:pt x="1656310" y="470035"/>
                  </a:cubicBezTo>
                  <a:cubicBezTo>
                    <a:pt x="1288172" y="876939"/>
                    <a:pt x="1002998" y="1344708"/>
                    <a:pt x="806013" y="1841133"/>
                  </a:cubicBezTo>
                  <a:cubicBezTo>
                    <a:pt x="707818" y="2089538"/>
                    <a:pt x="630868" y="2345480"/>
                    <a:pt x="580685" y="2606364"/>
                  </a:cubicBezTo>
                  <a:cubicBezTo>
                    <a:pt x="530749" y="2867250"/>
                    <a:pt x="504868" y="3132119"/>
                    <a:pt x="503489" y="3397276"/>
                  </a:cubicBezTo>
                  <a:cubicBezTo>
                    <a:pt x="501467" y="3662434"/>
                    <a:pt x="524093" y="3927351"/>
                    <a:pt x="570135" y="4188235"/>
                  </a:cubicBezTo>
                  <a:cubicBezTo>
                    <a:pt x="615734" y="4449264"/>
                    <a:pt x="688642" y="4705493"/>
                    <a:pt x="783387" y="4953850"/>
                  </a:cubicBezTo>
                  <a:cubicBezTo>
                    <a:pt x="974357" y="5449796"/>
                    <a:pt x="1259630" y="5913773"/>
                    <a:pt x="1628014" y="6308245"/>
                  </a:cubicBezTo>
                  <a:cubicBezTo>
                    <a:pt x="1812182" y="6505481"/>
                    <a:pt x="2016215" y="6685052"/>
                    <a:pt x="2235998" y="6844829"/>
                  </a:cubicBezTo>
                  <a:lnTo>
                    <a:pt x="2255028" y="6858000"/>
                  </a:lnTo>
                  <a:lnTo>
                    <a:pt x="1578787" y="6858000"/>
                  </a:lnTo>
                  <a:lnTo>
                    <a:pt x="1465153" y="6759050"/>
                  </a:lnTo>
                  <a:cubicBezTo>
                    <a:pt x="1410086" y="6708726"/>
                    <a:pt x="1356236" y="6657104"/>
                    <a:pt x="1303650" y="6604267"/>
                  </a:cubicBezTo>
                  <a:cubicBezTo>
                    <a:pt x="883506" y="6181043"/>
                    <a:pt x="548150" y="5676072"/>
                    <a:pt x="323708" y="5126365"/>
                  </a:cubicBezTo>
                  <a:cubicBezTo>
                    <a:pt x="97737" y="4577139"/>
                    <a:pt x="-10958" y="3981927"/>
                    <a:pt x="872" y="3391228"/>
                  </a:cubicBezTo>
                  <a:cubicBezTo>
                    <a:pt x="5951" y="3095783"/>
                    <a:pt x="40506" y="2800528"/>
                    <a:pt x="105428" y="2511899"/>
                  </a:cubicBezTo>
                  <a:cubicBezTo>
                    <a:pt x="170104" y="2223317"/>
                    <a:pt x="262089" y="1940399"/>
                    <a:pt x="384933" y="1670971"/>
                  </a:cubicBezTo>
                  <a:cubicBezTo>
                    <a:pt x="629092" y="1131344"/>
                    <a:pt x="991955" y="646919"/>
                    <a:pt x="1433593" y="256095"/>
                  </a:cubicBezTo>
                  <a:cubicBezTo>
                    <a:pt x="1488791" y="207206"/>
                    <a:pt x="1545179" y="159733"/>
                    <a:pt x="1602664" y="113704"/>
                  </a:cubicBezTo>
                  <a:close/>
                </a:path>
              </a:pathLst>
            </a:custGeom>
            <a:gradFill>
              <a:gsLst>
                <a:gs pos="2000">
                  <a:schemeClr val="bg1">
                    <a:alpha val="10000"/>
                  </a:schemeClr>
                </a:gs>
                <a:gs pos="16000">
                  <a:schemeClr val="accent6">
                    <a:alpha val="8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3" name="Freeform: Shape 32">
              <a:extLst>
                <a:ext uri="{FF2B5EF4-FFF2-40B4-BE49-F238E27FC236}">
                  <a16:creationId xmlns:a16="http://schemas.microsoft.com/office/drawing/2014/main" id="{75905135-55D9-431B-8D5A-4C5C92B1FE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59468" y="36937"/>
              <a:ext cx="9065550" cy="6858000"/>
            </a:xfrm>
            <a:custGeom>
              <a:avLst/>
              <a:gdLst>
                <a:gd name="connsiteX0" fmla="*/ 1839951 w 9065550"/>
                <a:gd name="connsiteY0" fmla="*/ 0 h 6858000"/>
                <a:gd name="connsiteX1" fmla="*/ 6979427 w 9065550"/>
                <a:gd name="connsiteY1" fmla="*/ 0 h 6858000"/>
                <a:gd name="connsiteX2" fmla="*/ 6989586 w 9065550"/>
                <a:gd name="connsiteY2" fmla="*/ 6825 h 6858000"/>
                <a:gd name="connsiteX3" fmla="*/ 8932062 w 9065550"/>
                <a:gd name="connsiteY3" fmla="*/ 4580835 h 6858000"/>
                <a:gd name="connsiteX4" fmla="*/ 7166294 w 9065550"/>
                <a:gd name="connsiteY4" fmla="*/ 6259703 h 6858000"/>
                <a:gd name="connsiteX5" fmla="*/ 6868878 w 9065550"/>
                <a:gd name="connsiteY5" fmla="*/ 6564765 h 6858000"/>
                <a:gd name="connsiteX6" fmla="*/ 6591881 w 9065550"/>
                <a:gd name="connsiteY6" fmla="*/ 6858000 h 6858000"/>
                <a:gd name="connsiteX7" fmla="*/ 5184648 w 9065550"/>
                <a:gd name="connsiteY7" fmla="*/ 6858000 h 6858000"/>
                <a:gd name="connsiteX8" fmla="*/ 5244877 w 9065550"/>
                <a:gd name="connsiteY8" fmla="*/ 6817615 h 6858000"/>
                <a:gd name="connsiteX9" fmla="*/ 6033853 w 9065550"/>
                <a:gd name="connsiteY9" fmla="*/ 6069135 h 6858000"/>
                <a:gd name="connsiteX10" fmla="*/ 6480248 w 9065550"/>
                <a:gd name="connsiteY10" fmla="*/ 5607082 h 6858000"/>
                <a:gd name="connsiteX11" fmla="*/ 7551502 w 9065550"/>
                <a:gd name="connsiteY11" fmla="*/ 4859004 h 6858000"/>
                <a:gd name="connsiteX12" fmla="*/ 7844227 w 9065550"/>
                <a:gd name="connsiteY12" fmla="*/ 4683074 h 6858000"/>
                <a:gd name="connsiteX13" fmla="*/ 8005810 w 9065550"/>
                <a:gd name="connsiteY13" fmla="*/ 4330239 h 6858000"/>
                <a:gd name="connsiteX14" fmla="*/ 8016191 w 9065550"/>
                <a:gd name="connsiteY14" fmla="*/ 2956574 h 6858000"/>
                <a:gd name="connsiteX15" fmla="*/ 7346424 w 9065550"/>
                <a:gd name="connsiteY15" fmla="*/ 1636739 h 6858000"/>
                <a:gd name="connsiteX16" fmla="*/ 5995751 w 9065550"/>
                <a:gd name="connsiteY16" fmla="*/ 493319 h 6858000"/>
                <a:gd name="connsiteX17" fmla="*/ 4494836 w 9065550"/>
                <a:gd name="connsiteY17" fmla="*/ 75383 h 6858000"/>
                <a:gd name="connsiteX18" fmla="*/ 2002499 w 9065550"/>
                <a:gd name="connsiteY18" fmla="*/ 1094261 h 6858000"/>
                <a:gd name="connsiteX19" fmla="*/ 1241306 w 9065550"/>
                <a:gd name="connsiteY19" fmla="*/ 2206935 h 6858000"/>
                <a:gd name="connsiteX20" fmla="*/ 961736 w 9065550"/>
                <a:gd name="connsiteY20" fmla="*/ 3573719 h 6858000"/>
                <a:gd name="connsiteX21" fmla="*/ 1193878 w 9065550"/>
                <a:gd name="connsiteY21" fmla="*/ 4824208 h 6858000"/>
                <a:gd name="connsiteX22" fmla="*/ 1832096 w 9065550"/>
                <a:gd name="connsiteY22" fmla="*/ 5873050 h 6858000"/>
                <a:gd name="connsiteX23" fmla="*/ 3010752 w 9065550"/>
                <a:gd name="connsiteY23" fmla="*/ 6749475 h 6858000"/>
                <a:gd name="connsiteX24" fmla="*/ 3187037 w 9065550"/>
                <a:gd name="connsiteY24" fmla="*/ 6824756 h 6858000"/>
                <a:gd name="connsiteX25" fmla="*/ 3278211 w 9065550"/>
                <a:gd name="connsiteY25" fmla="*/ 6858000 h 6858000"/>
                <a:gd name="connsiteX26" fmla="*/ 1480830 w 9065550"/>
                <a:gd name="connsiteY26" fmla="*/ 6858000 h 6858000"/>
                <a:gd name="connsiteX27" fmla="*/ 1427607 w 9065550"/>
                <a:gd name="connsiteY27" fmla="*/ 6811515 h 6858000"/>
                <a:gd name="connsiteX28" fmla="*/ 1100739 w 9065550"/>
                <a:gd name="connsiteY28" fmla="*/ 6477651 h 6858000"/>
                <a:gd name="connsiteX29" fmla="*/ 0 w 9065550"/>
                <a:gd name="connsiteY29" fmla="*/ 3573620 h 6858000"/>
                <a:gd name="connsiteX30" fmla="*/ 1805513 w 9065550"/>
                <a:gd name="connsiteY30"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065550" h="6858000">
                  <a:moveTo>
                    <a:pt x="1839951" y="0"/>
                  </a:moveTo>
                  <a:lnTo>
                    <a:pt x="6979427" y="0"/>
                  </a:lnTo>
                  <a:lnTo>
                    <a:pt x="6989586" y="6825"/>
                  </a:lnTo>
                  <a:cubicBezTo>
                    <a:pt x="8438828" y="1031353"/>
                    <a:pt x="9439169" y="2823601"/>
                    <a:pt x="8932062" y="4580835"/>
                  </a:cubicBezTo>
                  <a:cubicBezTo>
                    <a:pt x="8592517" y="5757293"/>
                    <a:pt x="7979652" y="5458140"/>
                    <a:pt x="7166294" y="6259703"/>
                  </a:cubicBezTo>
                  <a:cubicBezTo>
                    <a:pt x="7064618" y="6359905"/>
                    <a:pt x="6966014" y="6462297"/>
                    <a:pt x="6868878" y="6564765"/>
                  </a:cubicBezTo>
                  <a:lnTo>
                    <a:pt x="6591881" y="6858000"/>
                  </a:lnTo>
                  <a:lnTo>
                    <a:pt x="5184648" y="6858000"/>
                  </a:lnTo>
                  <a:lnTo>
                    <a:pt x="5244877" y="6817615"/>
                  </a:lnTo>
                  <a:cubicBezTo>
                    <a:pt x="5481027" y="6649287"/>
                    <a:pt x="5723665" y="6398593"/>
                    <a:pt x="6033853" y="6069135"/>
                  </a:cubicBezTo>
                  <a:cubicBezTo>
                    <a:pt x="6175680" y="5918484"/>
                    <a:pt x="6322395" y="5762660"/>
                    <a:pt x="6480248" y="5607082"/>
                  </a:cubicBezTo>
                  <a:cubicBezTo>
                    <a:pt x="6893276" y="5200077"/>
                    <a:pt x="7273697" y="5002920"/>
                    <a:pt x="7551502" y="4859004"/>
                  </a:cubicBezTo>
                  <a:cubicBezTo>
                    <a:pt x="7687884" y="4788339"/>
                    <a:pt x="7795540" y="4732559"/>
                    <a:pt x="7844227" y="4683074"/>
                  </a:cubicBezTo>
                  <a:cubicBezTo>
                    <a:pt x="7898759" y="4627636"/>
                    <a:pt x="7956165" y="4502313"/>
                    <a:pt x="8005810" y="4330239"/>
                  </a:cubicBezTo>
                  <a:cubicBezTo>
                    <a:pt x="8132968" y="3889611"/>
                    <a:pt x="8136446" y="3427460"/>
                    <a:pt x="8016191" y="2956574"/>
                  </a:cubicBezTo>
                  <a:cubicBezTo>
                    <a:pt x="7900876" y="2505064"/>
                    <a:pt x="7669287" y="2048671"/>
                    <a:pt x="7346424" y="1636739"/>
                  </a:cubicBezTo>
                  <a:cubicBezTo>
                    <a:pt x="6979764" y="1168830"/>
                    <a:pt x="6512706" y="773489"/>
                    <a:pt x="5995751" y="493319"/>
                  </a:cubicBezTo>
                  <a:cubicBezTo>
                    <a:pt x="5491195" y="219884"/>
                    <a:pt x="4972174" y="75383"/>
                    <a:pt x="4494836" y="75383"/>
                  </a:cubicBezTo>
                  <a:cubicBezTo>
                    <a:pt x="3554318" y="75383"/>
                    <a:pt x="2669191" y="437197"/>
                    <a:pt x="2002499" y="1094261"/>
                  </a:cubicBezTo>
                  <a:cubicBezTo>
                    <a:pt x="1676360" y="1415667"/>
                    <a:pt x="1420225" y="1790023"/>
                    <a:pt x="1241306" y="2206935"/>
                  </a:cubicBezTo>
                  <a:cubicBezTo>
                    <a:pt x="1055782" y="2639169"/>
                    <a:pt x="961736" y="3099027"/>
                    <a:pt x="961736" y="3573719"/>
                  </a:cubicBezTo>
                  <a:cubicBezTo>
                    <a:pt x="961736" y="4005124"/>
                    <a:pt x="1039805" y="4425841"/>
                    <a:pt x="1193878" y="4824208"/>
                  </a:cubicBezTo>
                  <a:cubicBezTo>
                    <a:pt x="1342457" y="5208423"/>
                    <a:pt x="1557214" y="5561306"/>
                    <a:pt x="1832096" y="5873050"/>
                  </a:cubicBezTo>
                  <a:cubicBezTo>
                    <a:pt x="2157126" y="6241599"/>
                    <a:pt x="2564661" y="6544656"/>
                    <a:pt x="3010752" y="6749475"/>
                  </a:cubicBezTo>
                  <a:cubicBezTo>
                    <a:pt x="3069003" y="6776219"/>
                    <a:pt x="3127773" y="6801314"/>
                    <a:pt x="3187037" y="6824756"/>
                  </a:cubicBezTo>
                  <a:lnTo>
                    <a:pt x="3278211" y="6858000"/>
                  </a:lnTo>
                  <a:lnTo>
                    <a:pt x="1480830" y="6858000"/>
                  </a:lnTo>
                  <a:lnTo>
                    <a:pt x="1427607" y="6811515"/>
                  </a:lnTo>
                  <a:cubicBezTo>
                    <a:pt x="1312870" y="6705919"/>
                    <a:pt x="1203751" y="6594470"/>
                    <a:pt x="1100739" y="6477651"/>
                  </a:cubicBezTo>
                  <a:cubicBezTo>
                    <a:pt x="415045" y="5700097"/>
                    <a:pt x="0" y="4684635"/>
                    <a:pt x="0" y="3573620"/>
                  </a:cubicBezTo>
                  <a:cubicBezTo>
                    <a:pt x="0" y="2121118"/>
                    <a:pt x="709459" y="831902"/>
                    <a:pt x="1805513" y="24133"/>
                  </a:cubicBezTo>
                  <a:close/>
                </a:path>
              </a:pathLst>
            </a:custGeom>
            <a:solidFill>
              <a:schemeClr val="accent1">
                <a:alpha val="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4" name="Freeform: Shape 33">
              <a:extLst>
                <a:ext uri="{FF2B5EF4-FFF2-40B4-BE49-F238E27FC236}">
                  <a16:creationId xmlns:a16="http://schemas.microsoft.com/office/drawing/2014/main" id="{9B732812-A0BB-4324-B390-DFEF26C109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48217" y="36937"/>
              <a:ext cx="9088051" cy="6858000"/>
            </a:xfrm>
            <a:custGeom>
              <a:avLst/>
              <a:gdLst>
                <a:gd name="connsiteX0" fmla="*/ 5158786 w 9088051"/>
                <a:gd name="connsiteY0" fmla="*/ 0 h 6858000"/>
                <a:gd name="connsiteX1" fmla="*/ 6996771 w 9088051"/>
                <a:gd name="connsiteY1" fmla="*/ 0 h 6858000"/>
                <a:gd name="connsiteX2" fmla="*/ 7006955 w 9088051"/>
                <a:gd name="connsiteY2" fmla="*/ 6825 h 6858000"/>
                <a:gd name="connsiteX3" fmla="*/ 8954230 w 9088051"/>
                <a:gd name="connsiteY3" fmla="*/ 4580835 h 6858000"/>
                <a:gd name="connsiteX4" fmla="*/ 7184080 w 9088051"/>
                <a:gd name="connsiteY4" fmla="*/ 6259703 h 6858000"/>
                <a:gd name="connsiteX5" fmla="*/ 6885926 w 9088051"/>
                <a:gd name="connsiteY5" fmla="*/ 6564765 h 6858000"/>
                <a:gd name="connsiteX6" fmla="*/ 6608241 w 9088051"/>
                <a:gd name="connsiteY6" fmla="*/ 6858000 h 6858000"/>
                <a:gd name="connsiteX7" fmla="*/ 5462870 w 9088051"/>
                <a:gd name="connsiteY7" fmla="*/ 6858000 h 6858000"/>
                <a:gd name="connsiteX8" fmla="*/ 5529056 w 9088051"/>
                <a:gd name="connsiteY8" fmla="*/ 6804645 h 6858000"/>
                <a:gd name="connsiteX9" fmla="*/ 6167613 w 9088051"/>
                <a:gd name="connsiteY9" fmla="*/ 6173667 h 6858000"/>
                <a:gd name="connsiteX10" fmla="*/ 6610973 w 9088051"/>
                <a:gd name="connsiteY10" fmla="*/ 5715860 h 6858000"/>
                <a:gd name="connsiteX11" fmla="*/ 7646083 w 9088051"/>
                <a:gd name="connsiteY11" fmla="*/ 4995842 h 6858000"/>
                <a:gd name="connsiteX12" fmla="*/ 7980054 w 9088051"/>
                <a:gd name="connsiteY12" fmla="*/ 4790095 h 6858000"/>
                <a:gd name="connsiteX13" fmla="*/ 8180437 w 9088051"/>
                <a:gd name="connsiteY13" fmla="*/ 4371964 h 6858000"/>
                <a:gd name="connsiteX14" fmla="*/ 8192058 w 9088051"/>
                <a:gd name="connsiteY14" fmla="*/ 2919242 h 6858000"/>
                <a:gd name="connsiteX15" fmla="*/ 7492638 w 9088051"/>
                <a:gd name="connsiteY15" fmla="*/ 1542845 h 6858000"/>
                <a:gd name="connsiteX16" fmla="*/ 6089097 w 9088051"/>
                <a:gd name="connsiteY16" fmla="*/ 357847 h 6858000"/>
                <a:gd name="connsiteX17" fmla="*/ 5288639 w 9088051"/>
                <a:gd name="connsiteY17" fmla="*/ 31627 h 6858000"/>
                <a:gd name="connsiteX18" fmla="*/ 1844517 w 9088051"/>
                <a:gd name="connsiteY18" fmla="*/ 0 h 6858000"/>
                <a:gd name="connsiteX19" fmla="*/ 3734467 w 9088051"/>
                <a:gd name="connsiteY19" fmla="*/ 0 h 6858000"/>
                <a:gd name="connsiteX20" fmla="*/ 3603618 w 9088051"/>
                <a:gd name="connsiteY20" fmla="*/ 28853 h 6858000"/>
                <a:gd name="connsiteX21" fmla="*/ 1892878 w 9088051"/>
                <a:gd name="connsiteY21" fmla="*/ 985434 h 6858000"/>
                <a:gd name="connsiteX22" fmla="*/ 1096045 w 9088051"/>
                <a:gd name="connsiteY22" fmla="*/ 2147349 h 6858000"/>
                <a:gd name="connsiteX23" fmla="*/ 803453 w 9088051"/>
                <a:gd name="connsiteY23" fmla="*/ 3573669 h 6858000"/>
                <a:gd name="connsiteX24" fmla="*/ 1046377 w 9088051"/>
                <a:gd name="connsiteY24" fmla="*/ 4878573 h 6858000"/>
                <a:gd name="connsiteX25" fmla="*/ 1714473 w 9088051"/>
                <a:gd name="connsiteY25" fmla="*/ 5973776 h 6858000"/>
                <a:gd name="connsiteX26" fmla="*/ 2776083 w 9088051"/>
                <a:gd name="connsiteY26" fmla="*/ 6804641 h 6858000"/>
                <a:gd name="connsiteX27" fmla="*/ 2884836 w 9088051"/>
                <a:gd name="connsiteY27" fmla="*/ 6858000 h 6858000"/>
                <a:gd name="connsiteX28" fmla="*/ 1484505 w 9088051"/>
                <a:gd name="connsiteY28" fmla="*/ 6858000 h 6858000"/>
                <a:gd name="connsiteX29" fmla="*/ 1431151 w 9088051"/>
                <a:gd name="connsiteY29" fmla="*/ 6811515 h 6858000"/>
                <a:gd name="connsiteX30" fmla="*/ 1103471 w 9088051"/>
                <a:gd name="connsiteY30" fmla="*/ 6477651 h 6858000"/>
                <a:gd name="connsiteX31" fmla="*/ 0 w 9088051"/>
                <a:gd name="connsiteY31" fmla="*/ 3573620 h 6858000"/>
                <a:gd name="connsiteX32" fmla="*/ 1809994 w 9088051"/>
                <a:gd name="connsiteY32"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088051" h="6858000">
                  <a:moveTo>
                    <a:pt x="5158786" y="0"/>
                  </a:moveTo>
                  <a:lnTo>
                    <a:pt x="6996771" y="0"/>
                  </a:lnTo>
                  <a:lnTo>
                    <a:pt x="7006955" y="6825"/>
                  </a:lnTo>
                  <a:cubicBezTo>
                    <a:pt x="8459794" y="1031353"/>
                    <a:pt x="9462596" y="2823601"/>
                    <a:pt x="8954230" y="4580835"/>
                  </a:cubicBezTo>
                  <a:cubicBezTo>
                    <a:pt x="8613842" y="5757293"/>
                    <a:pt x="7999457" y="5458140"/>
                    <a:pt x="7184080" y="6259703"/>
                  </a:cubicBezTo>
                  <a:cubicBezTo>
                    <a:pt x="7082152" y="6359905"/>
                    <a:pt x="6983303" y="6462297"/>
                    <a:pt x="6885926" y="6564765"/>
                  </a:cubicBezTo>
                  <a:lnTo>
                    <a:pt x="6608241" y="6858000"/>
                  </a:lnTo>
                  <a:lnTo>
                    <a:pt x="5462870" y="6858000"/>
                  </a:lnTo>
                  <a:lnTo>
                    <a:pt x="5529056" y="6804645"/>
                  </a:lnTo>
                  <a:cubicBezTo>
                    <a:pt x="5740217" y="6626505"/>
                    <a:pt x="5949382" y="6404876"/>
                    <a:pt x="6167613" y="6173667"/>
                  </a:cubicBezTo>
                  <a:cubicBezTo>
                    <a:pt x="6308782" y="6024091"/>
                    <a:pt x="6454799" y="5869390"/>
                    <a:pt x="6610973" y="5715860"/>
                  </a:cubicBezTo>
                  <a:cubicBezTo>
                    <a:pt x="7007847" y="5325741"/>
                    <a:pt x="7376733" y="5135074"/>
                    <a:pt x="7646083" y="4995842"/>
                  </a:cubicBezTo>
                  <a:cubicBezTo>
                    <a:pt x="7816858" y="4907561"/>
                    <a:pt x="7916545" y="4854514"/>
                    <a:pt x="7980054" y="4790095"/>
                  </a:cubicBezTo>
                  <a:cubicBezTo>
                    <a:pt x="8054629" y="4714405"/>
                    <a:pt x="8122031" y="4573758"/>
                    <a:pt x="8180437" y="4371964"/>
                  </a:cubicBezTo>
                  <a:cubicBezTo>
                    <a:pt x="8315441" y="3905228"/>
                    <a:pt x="8319381" y="3416431"/>
                    <a:pt x="8192058" y="2919242"/>
                  </a:cubicBezTo>
                  <a:cubicBezTo>
                    <a:pt x="8071251" y="2447381"/>
                    <a:pt x="7829388" y="1971467"/>
                    <a:pt x="7492638" y="1542845"/>
                  </a:cubicBezTo>
                  <a:cubicBezTo>
                    <a:pt x="7111829" y="1058099"/>
                    <a:pt x="6626484" y="648361"/>
                    <a:pt x="6089097" y="357847"/>
                  </a:cubicBezTo>
                  <a:cubicBezTo>
                    <a:pt x="5824244" y="214687"/>
                    <a:pt x="5554957" y="105262"/>
                    <a:pt x="5288639" y="31627"/>
                  </a:cubicBezTo>
                  <a:close/>
                  <a:moveTo>
                    <a:pt x="1844517" y="0"/>
                  </a:moveTo>
                  <a:lnTo>
                    <a:pt x="3734467" y="0"/>
                  </a:lnTo>
                  <a:lnTo>
                    <a:pt x="3603618" y="28853"/>
                  </a:lnTo>
                  <a:cubicBezTo>
                    <a:pt x="2962049" y="186733"/>
                    <a:pt x="2373277" y="513136"/>
                    <a:pt x="1892878" y="985434"/>
                  </a:cubicBezTo>
                  <a:cubicBezTo>
                    <a:pt x="1551428" y="1321091"/>
                    <a:pt x="1283341" y="1711990"/>
                    <a:pt x="1096045" y="2147349"/>
                  </a:cubicBezTo>
                  <a:cubicBezTo>
                    <a:pt x="901876" y="2598519"/>
                    <a:pt x="803453" y="3078432"/>
                    <a:pt x="803453" y="3573669"/>
                  </a:cubicBezTo>
                  <a:cubicBezTo>
                    <a:pt x="803453" y="4023717"/>
                    <a:pt x="885151" y="4462735"/>
                    <a:pt x="1046377" y="4878573"/>
                  </a:cubicBezTo>
                  <a:cubicBezTo>
                    <a:pt x="1201945" y="5279770"/>
                    <a:pt x="1426681" y="5648221"/>
                    <a:pt x="1714473" y="5973776"/>
                  </a:cubicBezTo>
                  <a:cubicBezTo>
                    <a:pt x="2012357" y="6310732"/>
                    <a:pt x="2376505" y="6595304"/>
                    <a:pt x="2776083" y="6804641"/>
                  </a:cubicBezTo>
                  <a:lnTo>
                    <a:pt x="2884836" y="6858000"/>
                  </a:lnTo>
                  <a:lnTo>
                    <a:pt x="1484505" y="6858000"/>
                  </a:lnTo>
                  <a:lnTo>
                    <a:pt x="1431151" y="6811515"/>
                  </a:lnTo>
                  <a:cubicBezTo>
                    <a:pt x="1316128" y="6705919"/>
                    <a:pt x="1206738" y="6594470"/>
                    <a:pt x="1103471" y="6477651"/>
                  </a:cubicBezTo>
                  <a:cubicBezTo>
                    <a:pt x="416075" y="5700097"/>
                    <a:pt x="0" y="4684635"/>
                    <a:pt x="0" y="3573620"/>
                  </a:cubicBezTo>
                  <a:cubicBezTo>
                    <a:pt x="0" y="2121118"/>
                    <a:pt x="711220" y="831902"/>
                    <a:pt x="1809994" y="24133"/>
                  </a:cubicBezTo>
                  <a:close/>
                </a:path>
              </a:pathLst>
            </a:custGeom>
            <a:gradFill>
              <a:gsLst>
                <a:gs pos="2000">
                  <a:schemeClr val="bg1">
                    <a:alpha val="10000"/>
                  </a:schemeClr>
                </a:gs>
                <a:gs pos="16000">
                  <a:schemeClr val="accent6">
                    <a:alpha val="2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5" name="Freeform: Shape 34">
              <a:extLst>
                <a:ext uri="{FF2B5EF4-FFF2-40B4-BE49-F238E27FC236}">
                  <a16:creationId xmlns:a16="http://schemas.microsoft.com/office/drawing/2014/main" id="{01FEC055-6F76-4E20-BC93-76C2F58EAF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29061" y="36937"/>
              <a:ext cx="9107210" cy="6858000"/>
            </a:xfrm>
            <a:custGeom>
              <a:avLst/>
              <a:gdLst>
                <a:gd name="connsiteX0" fmla="*/ 6184722 w 9107210"/>
                <a:gd name="connsiteY0" fmla="*/ 0 h 6858000"/>
                <a:gd name="connsiteX1" fmla="*/ 6985680 w 9107210"/>
                <a:gd name="connsiteY1" fmla="*/ 0 h 6858000"/>
                <a:gd name="connsiteX2" fmla="*/ 7324323 w 9107210"/>
                <a:gd name="connsiteY2" fmla="*/ 247136 h 6858000"/>
                <a:gd name="connsiteX3" fmla="*/ 7652712 w 9107210"/>
                <a:gd name="connsiteY3" fmla="*/ 528495 h 6858000"/>
                <a:gd name="connsiteX4" fmla="*/ 8236677 w 9107210"/>
                <a:gd name="connsiteY4" fmla="*/ 1166289 h 6858000"/>
                <a:gd name="connsiteX5" fmla="*/ 8704298 w 9107210"/>
                <a:gd name="connsiteY5" fmla="*/ 1897038 h 6858000"/>
                <a:gd name="connsiteX6" fmla="*/ 8885160 w 9107210"/>
                <a:gd name="connsiteY6" fmla="*/ 2294087 h 6858000"/>
                <a:gd name="connsiteX7" fmla="*/ 8924247 w 9107210"/>
                <a:gd name="connsiteY7" fmla="*/ 2396286 h 6858000"/>
                <a:gd name="connsiteX8" fmla="*/ 8960022 w 9107210"/>
                <a:gd name="connsiteY8" fmla="*/ 2499767 h 6858000"/>
                <a:gd name="connsiteX9" fmla="*/ 8991720 w 9107210"/>
                <a:gd name="connsiteY9" fmla="*/ 2604671 h 6858000"/>
                <a:gd name="connsiteX10" fmla="*/ 9019646 w 9107210"/>
                <a:gd name="connsiteY10" fmla="*/ 2710708 h 6858000"/>
                <a:gd name="connsiteX11" fmla="*/ 9105822 w 9107210"/>
                <a:gd name="connsiteY11" fmla="*/ 3582266 h 6858000"/>
                <a:gd name="connsiteX12" fmla="*/ 9057716 w 9107210"/>
                <a:gd name="connsiteY12" fmla="*/ 4017873 h 6858000"/>
                <a:gd name="connsiteX13" fmla="*/ 8945600 w 9107210"/>
                <a:gd name="connsiteY13" fmla="*/ 4439659 h 6858000"/>
                <a:gd name="connsiteX14" fmla="*/ 8796080 w 9107210"/>
                <a:gd name="connsiteY14" fmla="*/ 4847428 h 6858000"/>
                <a:gd name="connsiteX15" fmla="*/ 8702056 w 9107210"/>
                <a:gd name="connsiteY15" fmla="*/ 5050108 h 6858000"/>
                <a:gd name="connsiteX16" fmla="*/ 8581125 w 9107210"/>
                <a:gd name="connsiteY16" fmla="*/ 5247525 h 6858000"/>
                <a:gd name="connsiteX17" fmla="*/ 8426254 w 9107210"/>
                <a:gd name="connsiteY17" fmla="*/ 5429647 h 6858000"/>
                <a:gd name="connsiteX18" fmla="*/ 8337174 w 9107210"/>
                <a:gd name="connsiteY18" fmla="*/ 5510552 h 6858000"/>
                <a:gd name="connsiteX19" fmla="*/ 8243200 w 9107210"/>
                <a:gd name="connsiteY19" fmla="*/ 5582948 h 6858000"/>
                <a:gd name="connsiteX20" fmla="*/ 7868330 w 9107210"/>
                <a:gd name="connsiteY20" fmla="*/ 5811104 h 6858000"/>
                <a:gd name="connsiteX21" fmla="*/ 7538916 w 9107210"/>
                <a:gd name="connsiteY21" fmla="*/ 6018899 h 6858000"/>
                <a:gd name="connsiteX22" fmla="*/ 7391280 w 9107210"/>
                <a:gd name="connsiteY22" fmla="*/ 6134132 h 6858000"/>
                <a:gd name="connsiteX23" fmla="*/ 7252511 w 9107210"/>
                <a:gd name="connsiteY23" fmla="*/ 6259105 h 6858000"/>
                <a:gd name="connsiteX24" fmla="*/ 7185601 w 9107210"/>
                <a:gd name="connsiteY24" fmla="*/ 6325894 h 6858000"/>
                <a:gd name="connsiteX25" fmla="*/ 7116651 w 9107210"/>
                <a:gd name="connsiteY25" fmla="*/ 6397010 h 6858000"/>
                <a:gd name="connsiteX26" fmla="*/ 6978545 w 9107210"/>
                <a:gd name="connsiteY26" fmla="*/ 6541607 h 6858000"/>
                <a:gd name="connsiteX27" fmla="*/ 6693009 w 9107210"/>
                <a:gd name="connsiteY27" fmla="*/ 6832716 h 6858000"/>
                <a:gd name="connsiteX28" fmla="*/ 6667488 w 9107210"/>
                <a:gd name="connsiteY28" fmla="*/ 6858000 h 6858000"/>
                <a:gd name="connsiteX29" fmla="*/ 6056793 w 9107210"/>
                <a:gd name="connsiteY29" fmla="*/ 6858000 h 6858000"/>
                <a:gd name="connsiteX30" fmla="*/ 6077345 w 9107210"/>
                <a:gd name="connsiteY30" fmla="*/ 6835420 h 6858000"/>
                <a:gd name="connsiteX31" fmla="*/ 6208519 w 9107210"/>
                <a:gd name="connsiteY31" fmla="*/ 6683989 h 6858000"/>
                <a:gd name="connsiteX32" fmla="*/ 6340001 w 9107210"/>
                <a:gd name="connsiteY32" fmla="*/ 6529852 h 6858000"/>
                <a:gd name="connsiteX33" fmla="*/ 6611419 w 9107210"/>
                <a:gd name="connsiteY33" fmla="*/ 6219317 h 6858000"/>
                <a:gd name="connsiteX34" fmla="*/ 6757678 w 9107210"/>
                <a:gd name="connsiteY34" fmla="*/ 6068228 h 6858000"/>
                <a:gd name="connsiteX35" fmla="*/ 6833713 w 9107210"/>
                <a:gd name="connsiteY35" fmla="*/ 5994061 h 6858000"/>
                <a:gd name="connsiteX36" fmla="*/ 6915148 w 9107210"/>
                <a:gd name="connsiteY36" fmla="*/ 5918812 h 6858000"/>
                <a:gd name="connsiteX37" fmla="*/ 7276311 w 9107210"/>
                <a:gd name="connsiteY37" fmla="*/ 5650229 h 6858000"/>
                <a:gd name="connsiteX38" fmla="*/ 7664942 w 9107210"/>
                <a:gd name="connsiteY38" fmla="*/ 5445681 h 6858000"/>
                <a:gd name="connsiteX39" fmla="*/ 7848505 w 9107210"/>
                <a:gd name="connsiteY39" fmla="*/ 5358333 h 6858000"/>
                <a:gd name="connsiteX40" fmla="*/ 8011785 w 9107210"/>
                <a:gd name="connsiteY40" fmla="*/ 5267788 h 6858000"/>
                <a:gd name="connsiteX41" fmla="*/ 8260273 w 9107210"/>
                <a:gd name="connsiteY41" fmla="*/ 5034370 h 6858000"/>
                <a:gd name="connsiteX42" fmla="*/ 8417589 w 9107210"/>
                <a:gd name="connsiteY42" fmla="*/ 4714488 h 6858000"/>
                <a:gd name="connsiteX43" fmla="*/ 8495000 w 9107210"/>
                <a:gd name="connsiteY43" fmla="*/ 4346409 h 6858000"/>
                <a:gd name="connsiteX44" fmla="*/ 8508556 w 9107210"/>
                <a:gd name="connsiteY44" fmla="*/ 3971101 h 6858000"/>
                <a:gd name="connsiteX45" fmla="*/ 8483330 w 9107210"/>
                <a:gd name="connsiteY45" fmla="*/ 3600710 h 6858000"/>
                <a:gd name="connsiteX46" fmla="*/ 8425336 w 9107210"/>
                <a:gd name="connsiteY46" fmla="*/ 3236121 h 6858000"/>
                <a:gd name="connsiteX47" fmla="*/ 8334575 w 9107210"/>
                <a:gd name="connsiteY47" fmla="*/ 2877977 h 6858000"/>
                <a:gd name="connsiteX48" fmla="*/ 8087513 w 9107210"/>
                <a:gd name="connsiteY48" fmla="*/ 2174622 h 6858000"/>
                <a:gd name="connsiteX49" fmla="*/ 7723650 w 9107210"/>
                <a:gd name="connsiteY49" fmla="*/ 1507613 h 6858000"/>
                <a:gd name="connsiteX50" fmla="*/ 7501815 w 9107210"/>
                <a:gd name="connsiteY50" fmla="*/ 1192947 h 6858000"/>
                <a:gd name="connsiteX51" fmla="*/ 7254399 w 9107210"/>
                <a:gd name="connsiteY51" fmla="*/ 894361 h 6858000"/>
                <a:gd name="connsiteX52" fmla="*/ 6689339 w 9107210"/>
                <a:gd name="connsiteY52" fmla="*/ 354046 h 6858000"/>
                <a:gd name="connsiteX53" fmla="*/ 6206651 w 9107210"/>
                <a:gd name="connsiteY53" fmla="*/ 12626 h 6858000"/>
                <a:gd name="connsiteX54" fmla="*/ 1827105 w 9107210"/>
                <a:gd name="connsiteY54" fmla="*/ 0 h 6858000"/>
                <a:gd name="connsiteX55" fmla="*/ 2807607 w 9107210"/>
                <a:gd name="connsiteY55" fmla="*/ 0 h 6858000"/>
                <a:gd name="connsiteX56" fmla="*/ 2667958 w 9107210"/>
                <a:gd name="connsiteY56" fmla="*/ 88235 h 6858000"/>
                <a:gd name="connsiteX57" fmla="*/ 2354723 w 9107210"/>
                <a:gd name="connsiteY57" fmla="*/ 314947 h 6858000"/>
                <a:gd name="connsiteX58" fmla="*/ 2059963 w 9107210"/>
                <a:gd name="connsiteY58" fmla="*/ 561545 h 6858000"/>
                <a:gd name="connsiteX59" fmla="*/ 1780798 w 9107210"/>
                <a:gd name="connsiteY59" fmla="*/ 824425 h 6858000"/>
                <a:gd name="connsiteX60" fmla="*/ 954714 w 9107210"/>
                <a:gd name="connsiteY60" fmla="*/ 2094309 h 6858000"/>
                <a:gd name="connsiteX61" fmla="*/ 732676 w 9107210"/>
                <a:gd name="connsiteY61" fmla="*/ 2813646 h 6858000"/>
                <a:gd name="connsiteX62" fmla="*/ 673867 w 9107210"/>
                <a:gd name="connsiteY62" fmla="*/ 3183989 h 6858000"/>
                <a:gd name="connsiteX63" fmla="*/ 647621 w 9107210"/>
                <a:gd name="connsiteY63" fmla="*/ 3557281 h 6858000"/>
                <a:gd name="connsiteX64" fmla="*/ 653381 w 9107210"/>
                <a:gd name="connsiteY64" fmla="*/ 3931214 h 6858000"/>
                <a:gd name="connsiteX65" fmla="*/ 690428 w 9107210"/>
                <a:gd name="connsiteY65" fmla="*/ 4303719 h 6858000"/>
                <a:gd name="connsiteX66" fmla="*/ 871801 w 9107210"/>
                <a:gd name="connsiteY66" fmla="*/ 5033041 h 6858000"/>
                <a:gd name="connsiteX67" fmla="*/ 1197749 w 9107210"/>
                <a:gd name="connsiteY67" fmla="*/ 5718494 h 6858000"/>
                <a:gd name="connsiteX68" fmla="*/ 1411480 w 9107210"/>
                <a:gd name="connsiteY68" fmla="*/ 6036703 h 6858000"/>
                <a:gd name="connsiteX69" fmla="*/ 1530170 w 9107210"/>
                <a:gd name="connsiteY69" fmla="*/ 6188430 h 6858000"/>
                <a:gd name="connsiteX70" fmla="*/ 1657165 w 9107210"/>
                <a:gd name="connsiteY70" fmla="*/ 6335385 h 6858000"/>
                <a:gd name="connsiteX71" fmla="*/ 1931343 w 9107210"/>
                <a:gd name="connsiteY71" fmla="*/ 6612896 h 6858000"/>
                <a:gd name="connsiteX72" fmla="*/ 2220133 w 9107210"/>
                <a:gd name="connsiteY72" fmla="*/ 6858000 h 6858000"/>
                <a:gd name="connsiteX73" fmla="*/ 1539862 w 9107210"/>
                <a:gd name="connsiteY73" fmla="*/ 6858000 h 6858000"/>
                <a:gd name="connsiteX74" fmla="*/ 1307111 w 9107210"/>
                <a:gd name="connsiteY74" fmla="*/ 6648873 h 6858000"/>
                <a:gd name="connsiteX75" fmla="*/ 750258 w 9107210"/>
                <a:gd name="connsiteY75" fmla="*/ 5987570 h 6858000"/>
                <a:gd name="connsiteX76" fmla="*/ 335382 w 9107210"/>
                <a:gd name="connsiteY76" fmla="*/ 5229279 h 6858000"/>
                <a:gd name="connsiteX77" fmla="*/ 79351 w 9107210"/>
                <a:gd name="connsiteY77" fmla="*/ 4403854 h 6858000"/>
                <a:gd name="connsiteX78" fmla="*/ 16007 w 9107210"/>
                <a:gd name="connsiteY78" fmla="*/ 3975723 h 6858000"/>
                <a:gd name="connsiteX79" fmla="*/ 871 w 9107210"/>
                <a:gd name="connsiteY79" fmla="*/ 3543362 h 6858000"/>
                <a:gd name="connsiteX80" fmla="*/ 32519 w 9107210"/>
                <a:gd name="connsiteY80" fmla="*/ 3112085 h 6858000"/>
                <a:gd name="connsiteX81" fmla="*/ 108502 w 9107210"/>
                <a:gd name="connsiteY81" fmla="*/ 2686511 h 6858000"/>
                <a:gd name="connsiteX82" fmla="*/ 378239 w 9107210"/>
                <a:gd name="connsiteY82" fmla="*/ 1865955 h 6858000"/>
                <a:gd name="connsiteX83" fmla="*/ 1343701 w 9107210"/>
                <a:gd name="connsiteY83" fmla="*/ 431508 h 6858000"/>
                <a:gd name="connsiteX84" fmla="*/ 1661853 w 9107210"/>
                <a:gd name="connsiteY84" fmla="*/ 1302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9107210" h="6858000">
                  <a:moveTo>
                    <a:pt x="6184722" y="0"/>
                  </a:moveTo>
                  <a:lnTo>
                    <a:pt x="6985680" y="0"/>
                  </a:lnTo>
                  <a:lnTo>
                    <a:pt x="7324323" y="247136"/>
                  </a:lnTo>
                  <a:cubicBezTo>
                    <a:pt x="7437502" y="336500"/>
                    <a:pt x="7547171" y="430254"/>
                    <a:pt x="7652712" y="528495"/>
                  </a:cubicBezTo>
                  <a:cubicBezTo>
                    <a:pt x="7863743" y="724929"/>
                    <a:pt x="8060097" y="937593"/>
                    <a:pt x="8236677" y="1166289"/>
                  </a:cubicBezTo>
                  <a:cubicBezTo>
                    <a:pt x="8413818" y="1394594"/>
                    <a:pt x="8570168" y="1639471"/>
                    <a:pt x="8704298" y="1897038"/>
                  </a:cubicBezTo>
                  <a:cubicBezTo>
                    <a:pt x="8770803" y="2026141"/>
                    <a:pt x="8830836" y="2158786"/>
                    <a:pt x="8885160" y="2294087"/>
                  </a:cubicBezTo>
                  <a:cubicBezTo>
                    <a:pt x="8898360" y="2328071"/>
                    <a:pt x="8912169" y="2361810"/>
                    <a:pt x="8924247" y="2396286"/>
                  </a:cubicBezTo>
                  <a:lnTo>
                    <a:pt x="8960022" y="2499767"/>
                  </a:lnTo>
                  <a:lnTo>
                    <a:pt x="8991720" y="2604671"/>
                  </a:lnTo>
                  <a:cubicBezTo>
                    <a:pt x="9002116" y="2639690"/>
                    <a:pt x="9010474" y="2675346"/>
                    <a:pt x="9019646" y="2710708"/>
                  </a:cubicBezTo>
                  <a:cubicBezTo>
                    <a:pt x="9089055" y="2995079"/>
                    <a:pt x="9113620" y="3289927"/>
                    <a:pt x="9105822" y="3582266"/>
                  </a:cubicBezTo>
                  <a:cubicBezTo>
                    <a:pt x="9101796" y="3728484"/>
                    <a:pt x="9085744" y="3874458"/>
                    <a:pt x="9057716" y="4017873"/>
                  </a:cubicBezTo>
                  <a:cubicBezTo>
                    <a:pt x="9029534" y="4161336"/>
                    <a:pt x="8990497" y="4302046"/>
                    <a:pt x="8945600" y="4439659"/>
                  </a:cubicBezTo>
                  <a:cubicBezTo>
                    <a:pt x="8900857" y="4577566"/>
                    <a:pt x="8852901" y="4711784"/>
                    <a:pt x="8796080" y="4847428"/>
                  </a:cubicBezTo>
                  <a:cubicBezTo>
                    <a:pt x="8767695" y="4915152"/>
                    <a:pt x="8737016" y="4982926"/>
                    <a:pt x="8702056" y="5050108"/>
                  </a:cubicBezTo>
                  <a:cubicBezTo>
                    <a:pt x="8666485" y="5116997"/>
                    <a:pt x="8627347" y="5183687"/>
                    <a:pt x="8581125" y="5247525"/>
                  </a:cubicBezTo>
                  <a:cubicBezTo>
                    <a:pt x="8535565" y="5311660"/>
                    <a:pt x="8483534" y="5373185"/>
                    <a:pt x="8426254" y="5429647"/>
                  </a:cubicBezTo>
                  <a:cubicBezTo>
                    <a:pt x="8397512" y="5457779"/>
                    <a:pt x="8367801" y="5484879"/>
                    <a:pt x="8337174" y="5510552"/>
                  </a:cubicBezTo>
                  <a:cubicBezTo>
                    <a:pt x="8306444" y="5536077"/>
                    <a:pt x="8274899" y="5560029"/>
                    <a:pt x="8243200" y="5582948"/>
                  </a:cubicBezTo>
                  <a:cubicBezTo>
                    <a:pt x="8115543" y="5674574"/>
                    <a:pt x="7986203" y="5743233"/>
                    <a:pt x="7868330" y="5811104"/>
                  </a:cubicBezTo>
                  <a:cubicBezTo>
                    <a:pt x="7749844" y="5878385"/>
                    <a:pt x="7640685" y="5945126"/>
                    <a:pt x="7538916" y="6018899"/>
                  </a:cubicBezTo>
                  <a:cubicBezTo>
                    <a:pt x="7487749" y="6055392"/>
                    <a:pt x="7438777" y="6093950"/>
                    <a:pt x="7391280" y="6134132"/>
                  </a:cubicBezTo>
                  <a:cubicBezTo>
                    <a:pt x="7343427" y="6173921"/>
                    <a:pt x="7297511" y="6215922"/>
                    <a:pt x="7252511" y="6259105"/>
                  </a:cubicBezTo>
                  <a:cubicBezTo>
                    <a:pt x="7229784" y="6280990"/>
                    <a:pt x="7208635" y="6302433"/>
                    <a:pt x="7185601" y="6325894"/>
                  </a:cubicBezTo>
                  <a:lnTo>
                    <a:pt x="7116651" y="6397010"/>
                  </a:lnTo>
                  <a:lnTo>
                    <a:pt x="6978545" y="6541607"/>
                  </a:lnTo>
                  <a:cubicBezTo>
                    <a:pt x="6885693" y="6638397"/>
                    <a:pt x="6789885" y="6734943"/>
                    <a:pt x="6693009" y="6832716"/>
                  </a:cubicBezTo>
                  <a:lnTo>
                    <a:pt x="6667488" y="6858000"/>
                  </a:lnTo>
                  <a:lnTo>
                    <a:pt x="6056793" y="6858000"/>
                  </a:lnTo>
                  <a:lnTo>
                    <a:pt x="6077345" y="6835420"/>
                  </a:lnTo>
                  <a:cubicBezTo>
                    <a:pt x="6121427" y="6785747"/>
                    <a:pt x="6164948" y="6735090"/>
                    <a:pt x="6208519" y="6683989"/>
                  </a:cubicBezTo>
                  <a:lnTo>
                    <a:pt x="6340001" y="6529852"/>
                  </a:lnTo>
                  <a:cubicBezTo>
                    <a:pt x="6428315" y="6426667"/>
                    <a:pt x="6516733" y="6321417"/>
                    <a:pt x="6611419" y="6219317"/>
                  </a:cubicBezTo>
                  <a:cubicBezTo>
                    <a:pt x="6658864" y="6168363"/>
                    <a:pt x="6707584" y="6117950"/>
                    <a:pt x="6757678" y="6068228"/>
                  </a:cubicBezTo>
                  <a:lnTo>
                    <a:pt x="6833713" y="5994061"/>
                  </a:lnTo>
                  <a:cubicBezTo>
                    <a:pt x="6859346" y="5969422"/>
                    <a:pt x="6887579" y="5943404"/>
                    <a:pt x="6915148" y="5918812"/>
                  </a:cubicBezTo>
                  <a:cubicBezTo>
                    <a:pt x="7026295" y="5819219"/>
                    <a:pt x="7148602" y="5729117"/>
                    <a:pt x="7276311" y="5650229"/>
                  </a:cubicBezTo>
                  <a:cubicBezTo>
                    <a:pt x="7403918" y="5571046"/>
                    <a:pt x="7537794" y="5505190"/>
                    <a:pt x="7664942" y="5445681"/>
                  </a:cubicBezTo>
                  <a:cubicBezTo>
                    <a:pt x="7728491" y="5416024"/>
                    <a:pt x="7790410" y="5387449"/>
                    <a:pt x="7848505" y="5358333"/>
                  </a:cubicBezTo>
                  <a:cubicBezTo>
                    <a:pt x="7906805" y="5329315"/>
                    <a:pt x="7961843" y="5300101"/>
                    <a:pt x="8011785" y="5267788"/>
                  </a:cubicBezTo>
                  <a:cubicBezTo>
                    <a:pt x="8112281" y="5203950"/>
                    <a:pt x="8193615" y="5128111"/>
                    <a:pt x="8260273" y="5034370"/>
                  </a:cubicBezTo>
                  <a:cubicBezTo>
                    <a:pt x="8326370" y="4940776"/>
                    <a:pt x="8378657" y="4831640"/>
                    <a:pt x="8417589" y="4714488"/>
                  </a:cubicBezTo>
                  <a:cubicBezTo>
                    <a:pt x="8456372" y="4597485"/>
                    <a:pt x="8481140" y="4471332"/>
                    <a:pt x="8495000" y="4346409"/>
                  </a:cubicBezTo>
                  <a:cubicBezTo>
                    <a:pt x="8508404" y="4221044"/>
                    <a:pt x="8511359" y="4095482"/>
                    <a:pt x="8508556" y="3971101"/>
                  </a:cubicBezTo>
                  <a:cubicBezTo>
                    <a:pt x="8504530" y="3846571"/>
                    <a:pt x="8495663" y="3723222"/>
                    <a:pt x="8483330" y="3600710"/>
                  </a:cubicBezTo>
                  <a:cubicBezTo>
                    <a:pt x="8470793" y="3478148"/>
                    <a:pt x="8451888" y="3356421"/>
                    <a:pt x="8425336" y="3236121"/>
                  </a:cubicBezTo>
                  <a:cubicBezTo>
                    <a:pt x="8399091" y="3115774"/>
                    <a:pt x="8367801" y="2996655"/>
                    <a:pt x="8334575" y="2877977"/>
                  </a:cubicBezTo>
                  <a:cubicBezTo>
                    <a:pt x="8268222" y="2640772"/>
                    <a:pt x="8190100" y="2404057"/>
                    <a:pt x="8087513" y="2174622"/>
                  </a:cubicBezTo>
                  <a:cubicBezTo>
                    <a:pt x="7985081" y="1945237"/>
                    <a:pt x="7863233" y="1721900"/>
                    <a:pt x="7723650" y="1507613"/>
                  </a:cubicBezTo>
                  <a:cubicBezTo>
                    <a:pt x="7653527" y="1400692"/>
                    <a:pt x="7579684" y="1295589"/>
                    <a:pt x="7501815" y="1192947"/>
                  </a:cubicBezTo>
                  <a:cubicBezTo>
                    <a:pt x="7423844" y="1090353"/>
                    <a:pt x="7340778" y="991103"/>
                    <a:pt x="7254399" y="894361"/>
                  </a:cubicBezTo>
                  <a:cubicBezTo>
                    <a:pt x="7082047" y="700485"/>
                    <a:pt x="6893083" y="519052"/>
                    <a:pt x="6689339" y="354046"/>
                  </a:cubicBezTo>
                  <a:cubicBezTo>
                    <a:pt x="6536914" y="229775"/>
                    <a:pt x="6375602" y="115325"/>
                    <a:pt x="6206651" y="12626"/>
                  </a:cubicBezTo>
                  <a:close/>
                  <a:moveTo>
                    <a:pt x="1827105" y="0"/>
                  </a:moveTo>
                  <a:lnTo>
                    <a:pt x="2807607" y="0"/>
                  </a:lnTo>
                  <a:lnTo>
                    <a:pt x="2667958" y="88235"/>
                  </a:lnTo>
                  <a:cubicBezTo>
                    <a:pt x="2560098" y="159777"/>
                    <a:pt x="2455754" y="235690"/>
                    <a:pt x="2354723" y="314947"/>
                  </a:cubicBezTo>
                  <a:cubicBezTo>
                    <a:pt x="2253464" y="394030"/>
                    <a:pt x="2156943" y="478181"/>
                    <a:pt x="2059963" y="561545"/>
                  </a:cubicBezTo>
                  <a:cubicBezTo>
                    <a:pt x="1962831" y="644811"/>
                    <a:pt x="1868297" y="731322"/>
                    <a:pt x="1780798" y="824425"/>
                  </a:cubicBezTo>
                  <a:cubicBezTo>
                    <a:pt x="1429010" y="1195013"/>
                    <a:pt x="1148011" y="1628455"/>
                    <a:pt x="954714" y="2094309"/>
                  </a:cubicBezTo>
                  <a:cubicBezTo>
                    <a:pt x="857938" y="2327186"/>
                    <a:pt x="783229" y="2568326"/>
                    <a:pt x="732676" y="2813646"/>
                  </a:cubicBezTo>
                  <a:cubicBezTo>
                    <a:pt x="707552" y="2936307"/>
                    <a:pt x="688085" y="3059952"/>
                    <a:pt x="673867" y="3183989"/>
                  </a:cubicBezTo>
                  <a:cubicBezTo>
                    <a:pt x="660056" y="3308075"/>
                    <a:pt x="651341" y="3432605"/>
                    <a:pt x="647621" y="3557281"/>
                  </a:cubicBezTo>
                  <a:cubicBezTo>
                    <a:pt x="644411" y="3681958"/>
                    <a:pt x="645329" y="3806733"/>
                    <a:pt x="653381" y="3931214"/>
                  </a:cubicBezTo>
                  <a:cubicBezTo>
                    <a:pt x="659852" y="4055792"/>
                    <a:pt x="672949" y="4179977"/>
                    <a:pt x="690428" y="4303719"/>
                  </a:cubicBezTo>
                  <a:cubicBezTo>
                    <a:pt x="726408" y="4551057"/>
                    <a:pt x="786440" y="4795835"/>
                    <a:pt x="871801" y="5033041"/>
                  </a:cubicBezTo>
                  <a:cubicBezTo>
                    <a:pt x="957007" y="5270247"/>
                    <a:pt x="1065962" y="5500322"/>
                    <a:pt x="1197749" y="5718494"/>
                  </a:cubicBezTo>
                  <a:cubicBezTo>
                    <a:pt x="1263846" y="5827433"/>
                    <a:pt x="1334937" y="5933813"/>
                    <a:pt x="1411480" y="6036703"/>
                  </a:cubicBezTo>
                  <a:cubicBezTo>
                    <a:pt x="1449548" y="6088295"/>
                    <a:pt x="1489451" y="6138609"/>
                    <a:pt x="1530170" y="6188430"/>
                  </a:cubicBezTo>
                  <a:cubicBezTo>
                    <a:pt x="1571447" y="6238055"/>
                    <a:pt x="1613644" y="6287336"/>
                    <a:pt x="1657165" y="6335385"/>
                  </a:cubicBezTo>
                  <a:cubicBezTo>
                    <a:pt x="1744079" y="6431708"/>
                    <a:pt x="1835644" y="6524282"/>
                    <a:pt x="1931343" y="6612896"/>
                  </a:cubicBezTo>
                  <a:lnTo>
                    <a:pt x="2220133" y="6858000"/>
                  </a:lnTo>
                  <a:lnTo>
                    <a:pt x="1539862" y="6858000"/>
                  </a:lnTo>
                  <a:lnTo>
                    <a:pt x="1307111" y="6648873"/>
                  </a:lnTo>
                  <a:cubicBezTo>
                    <a:pt x="1101839" y="6448063"/>
                    <a:pt x="913180" y="6225465"/>
                    <a:pt x="750258" y="5987570"/>
                  </a:cubicBezTo>
                  <a:cubicBezTo>
                    <a:pt x="587232" y="5749281"/>
                    <a:pt x="448261" y="5494813"/>
                    <a:pt x="335382" y="5229279"/>
                  </a:cubicBezTo>
                  <a:cubicBezTo>
                    <a:pt x="222298" y="4963793"/>
                    <a:pt x="137040" y="4686652"/>
                    <a:pt x="79351" y="4403854"/>
                  </a:cubicBezTo>
                  <a:cubicBezTo>
                    <a:pt x="50150" y="4262456"/>
                    <a:pt x="29767" y="4119385"/>
                    <a:pt x="16007" y="3975723"/>
                  </a:cubicBezTo>
                  <a:cubicBezTo>
                    <a:pt x="3930" y="3831964"/>
                    <a:pt x="-2441" y="3687614"/>
                    <a:pt x="871" y="3543362"/>
                  </a:cubicBezTo>
                  <a:cubicBezTo>
                    <a:pt x="3522" y="3399160"/>
                    <a:pt x="14172" y="3255105"/>
                    <a:pt x="32519" y="3112085"/>
                  </a:cubicBezTo>
                  <a:cubicBezTo>
                    <a:pt x="50508" y="2969014"/>
                    <a:pt x="76090" y="2826925"/>
                    <a:pt x="108502" y="2686511"/>
                  </a:cubicBezTo>
                  <a:cubicBezTo>
                    <a:pt x="173019" y="2405533"/>
                    <a:pt x="263474" y="2130703"/>
                    <a:pt x="378239" y="1865955"/>
                  </a:cubicBezTo>
                  <a:cubicBezTo>
                    <a:pt x="607922" y="1336607"/>
                    <a:pt x="935706" y="848228"/>
                    <a:pt x="1343701" y="431508"/>
                  </a:cubicBezTo>
                  <a:cubicBezTo>
                    <a:pt x="1446133" y="327783"/>
                    <a:pt x="1550910" y="225926"/>
                    <a:pt x="1661853" y="130268"/>
                  </a:cubicBezTo>
                  <a:close/>
                </a:path>
              </a:pathLst>
            </a:custGeom>
            <a:gradFill>
              <a:gsLst>
                <a:gs pos="2000">
                  <a:schemeClr val="bg1">
                    <a:alpha val="10000"/>
                  </a:schemeClr>
                </a:gs>
                <a:gs pos="16000">
                  <a:schemeClr val="accent6">
                    <a:alpha val="8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6" name="Freeform: Shape 35">
              <a:extLst>
                <a:ext uri="{FF2B5EF4-FFF2-40B4-BE49-F238E27FC236}">
                  <a16:creationId xmlns:a16="http://schemas.microsoft.com/office/drawing/2014/main" id="{D74CD21D-122E-4F3D-82AF-F4A37C278A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18434" y="36937"/>
              <a:ext cx="9747620" cy="6858000"/>
            </a:xfrm>
            <a:custGeom>
              <a:avLst/>
              <a:gdLst>
                <a:gd name="connsiteX0" fmla="*/ 7235453 w 9747620"/>
                <a:gd name="connsiteY0" fmla="*/ 0 h 6858000"/>
                <a:gd name="connsiteX1" fmla="*/ 7548130 w 9747620"/>
                <a:gd name="connsiteY1" fmla="*/ 0 h 6858000"/>
                <a:gd name="connsiteX2" fmla="*/ 7710334 w 9747620"/>
                <a:gd name="connsiteY2" fmla="*/ 111973 h 6858000"/>
                <a:gd name="connsiteX3" fmla="*/ 7889188 w 9747620"/>
                <a:gd name="connsiteY3" fmla="*/ 251542 h 6858000"/>
                <a:gd name="connsiteX4" fmla="*/ 8061828 w 9747620"/>
                <a:gd name="connsiteY4" fmla="*/ 398586 h 6858000"/>
                <a:gd name="connsiteX5" fmla="*/ 8145637 w 9747620"/>
                <a:gd name="connsiteY5" fmla="*/ 474218 h 6858000"/>
                <a:gd name="connsiteX6" fmla="*/ 8187242 w 9747620"/>
                <a:gd name="connsiteY6" fmla="*/ 512753 h 6858000"/>
                <a:gd name="connsiteX7" fmla="*/ 8228402 w 9747620"/>
                <a:gd name="connsiteY7" fmla="*/ 551575 h 6858000"/>
                <a:gd name="connsiteX8" fmla="*/ 8389211 w 9747620"/>
                <a:gd name="connsiteY8" fmla="*/ 710937 h 6858000"/>
                <a:gd name="connsiteX9" fmla="*/ 8467206 w 9747620"/>
                <a:gd name="connsiteY9" fmla="*/ 793088 h 6858000"/>
                <a:gd name="connsiteX10" fmla="*/ 8486791 w 9747620"/>
                <a:gd name="connsiteY10" fmla="*/ 814223 h 6858000"/>
                <a:gd name="connsiteX11" fmla="*/ 8505979 w 9747620"/>
                <a:gd name="connsiteY11" fmla="*/ 835409 h 6858000"/>
                <a:gd name="connsiteX12" fmla="*/ 8543509 w 9747620"/>
                <a:gd name="connsiteY12" fmla="*/ 877346 h 6858000"/>
                <a:gd name="connsiteX13" fmla="*/ 8690549 w 9747620"/>
                <a:gd name="connsiteY13" fmla="*/ 1048978 h 6858000"/>
                <a:gd name="connsiteX14" fmla="*/ 8761732 w 9747620"/>
                <a:gd name="connsiteY14" fmla="*/ 1137502 h 6858000"/>
                <a:gd name="connsiteX15" fmla="*/ 8796379 w 9747620"/>
                <a:gd name="connsiteY15" fmla="*/ 1182077 h 6858000"/>
                <a:gd name="connsiteX16" fmla="*/ 8830678 w 9747620"/>
                <a:gd name="connsiteY16" fmla="*/ 1226986 h 6858000"/>
                <a:gd name="connsiteX17" fmla="*/ 8963353 w 9747620"/>
                <a:gd name="connsiteY17" fmla="*/ 1410936 h 6858000"/>
                <a:gd name="connsiteX18" fmla="*/ 9026483 w 9747620"/>
                <a:gd name="connsiteY18" fmla="*/ 1505499 h 6858000"/>
                <a:gd name="connsiteX19" fmla="*/ 9057004 w 9747620"/>
                <a:gd name="connsiteY19" fmla="*/ 1552613 h 6858000"/>
                <a:gd name="connsiteX20" fmla="*/ 9087278 w 9747620"/>
                <a:gd name="connsiteY20" fmla="*/ 1600542 h 6858000"/>
                <a:gd name="connsiteX21" fmla="*/ 9202851 w 9747620"/>
                <a:gd name="connsiteY21" fmla="*/ 1795515 h 6858000"/>
                <a:gd name="connsiteX22" fmla="*/ 9257332 w 9747620"/>
                <a:gd name="connsiteY22" fmla="*/ 1894920 h 6858000"/>
                <a:gd name="connsiteX23" fmla="*/ 9283778 w 9747620"/>
                <a:gd name="connsiteY23" fmla="*/ 1945436 h 6858000"/>
                <a:gd name="connsiteX24" fmla="*/ 9309428 w 9747620"/>
                <a:gd name="connsiteY24" fmla="*/ 1996193 h 6858000"/>
                <a:gd name="connsiteX25" fmla="*/ 9405714 w 9747620"/>
                <a:gd name="connsiteY25" fmla="*/ 2202191 h 6858000"/>
                <a:gd name="connsiteX26" fmla="*/ 9566524 w 9747620"/>
                <a:gd name="connsiteY26" fmla="*/ 2627653 h 6858000"/>
                <a:gd name="connsiteX27" fmla="*/ 9583573 w 9747620"/>
                <a:gd name="connsiteY27" fmla="*/ 2682195 h 6858000"/>
                <a:gd name="connsiteX28" fmla="*/ 9591974 w 9747620"/>
                <a:gd name="connsiteY28" fmla="*/ 2709707 h 6858000"/>
                <a:gd name="connsiteX29" fmla="*/ 9600027 w 9747620"/>
                <a:gd name="connsiteY29" fmla="*/ 2737650 h 6858000"/>
                <a:gd name="connsiteX30" fmla="*/ 9629803 w 9747620"/>
                <a:gd name="connsiteY30" fmla="*/ 2847694 h 6858000"/>
                <a:gd name="connsiteX31" fmla="*/ 9679909 w 9747620"/>
                <a:gd name="connsiteY31" fmla="*/ 3070131 h 6858000"/>
                <a:gd name="connsiteX32" fmla="*/ 9690498 w 9747620"/>
                <a:gd name="connsiteY32" fmla="*/ 3126159 h 6858000"/>
                <a:gd name="connsiteX33" fmla="*/ 9700390 w 9747620"/>
                <a:gd name="connsiteY33" fmla="*/ 3181805 h 6858000"/>
                <a:gd name="connsiteX34" fmla="*/ 9709685 w 9747620"/>
                <a:gd name="connsiteY34" fmla="*/ 3243392 h 6858000"/>
                <a:gd name="connsiteX35" fmla="*/ 9713016 w 9747620"/>
                <a:gd name="connsiteY35" fmla="*/ 3267597 h 6858000"/>
                <a:gd name="connsiteX36" fmla="*/ 9716844 w 9747620"/>
                <a:gd name="connsiteY36" fmla="*/ 3294437 h 6858000"/>
                <a:gd name="connsiteX37" fmla="*/ 9720820 w 9747620"/>
                <a:gd name="connsiteY37" fmla="*/ 3324488 h 6858000"/>
                <a:gd name="connsiteX38" fmla="*/ 9722709 w 9747620"/>
                <a:gd name="connsiteY38" fmla="*/ 3340737 h 6858000"/>
                <a:gd name="connsiteX39" fmla="*/ 9724301 w 9747620"/>
                <a:gd name="connsiteY39" fmla="*/ 3356361 h 6858000"/>
                <a:gd name="connsiteX40" fmla="*/ 9730166 w 9747620"/>
                <a:gd name="connsiteY40" fmla="*/ 3412197 h 6858000"/>
                <a:gd name="connsiteX41" fmla="*/ 9735783 w 9747620"/>
                <a:gd name="connsiteY41" fmla="*/ 3468083 h 6858000"/>
                <a:gd name="connsiteX42" fmla="*/ 9739760 w 9747620"/>
                <a:gd name="connsiteY42" fmla="*/ 3524399 h 6858000"/>
                <a:gd name="connsiteX43" fmla="*/ 9741748 w 9747620"/>
                <a:gd name="connsiteY43" fmla="*/ 3552580 h 6858000"/>
                <a:gd name="connsiteX44" fmla="*/ 9742742 w 9747620"/>
                <a:gd name="connsiteY44" fmla="*/ 3566672 h 6858000"/>
                <a:gd name="connsiteX45" fmla="*/ 9743488 w 9747620"/>
                <a:gd name="connsiteY45" fmla="*/ 3581865 h 6858000"/>
                <a:gd name="connsiteX46" fmla="*/ 9744731 w 9747620"/>
                <a:gd name="connsiteY46" fmla="*/ 3611341 h 6858000"/>
                <a:gd name="connsiteX47" fmla="*/ 9745725 w 9747620"/>
                <a:gd name="connsiteY47" fmla="*/ 3639715 h 6858000"/>
                <a:gd name="connsiteX48" fmla="*/ 9747613 w 9747620"/>
                <a:gd name="connsiteY48" fmla="*/ 3753786 h 6858000"/>
                <a:gd name="connsiteX49" fmla="*/ 9740405 w 9747620"/>
                <a:gd name="connsiteY49" fmla="*/ 3984609 h 6858000"/>
                <a:gd name="connsiteX50" fmla="*/ 9736329 w 9747620"/>
                <a:gd name="connsiteY50" fmla="*/ 4038434 h 6858000"/>
                <a:gd name="connsiteX51" fmla="*/ 9731408 w 9747620"/>
                <a:gd name="connsiteY51" fmla="*/ 4099446 h 6858000"/>
                <a:gd name="connsiteX52" fmla="*/ 9717987 w 9747620"/>
                <a:gd name="connsiteY52" fmla="*/ 4213325 h 6858000"/>
                <a:gd name="connsiteX53" fmla="*/ 9716297 w 9747620"/>
                <a:gd name="connsiteY53" fmla="*/ 4227129 h 6858000"/>
                <a:gd name="connsiteX54" fmla="*/ 9714110 w 9747620"/>
                <a:gd name="connsiteY54" fmla="*/ 4240981 h 6858000"/>
                <a:gd name="connsiteX55" fmla="*/ 9709785 w 9747620"/>
                <a:gd name="connsiteY55" fmla="*/ 4268731 h 6858000"/>
                <a:gd name="connsiteX56" fmla="*/ 9701086 w 9747620"/>
                <a:gd name="connsiteY56" fmla="*/ 4324185 h 6858000"/>
                <a:gd name="connsiteX57" fmla="*/ 9698699 w 9747620"/>
                <a:gd name="connsiteY57" fmla="*/ 4338994 h 6858000"/>
                <a:gd name="connsiteX58" fmla="*/ 9695966 w 9747620"/>
                <a:gd name="connsiteY58" fmla="*/ 4355050 h 6858000"/>
                <a:gd name="connsiteX59" fmla="*/ 9690299 w 9747620"/>
                <a:gd name="connsiteY59" fmla="*/ 4385054 h 6858000"/>
                <a:gd name="connsiteX60" fmla="*/ 9679909 w 9747620"/>
                <a:gd name="connsiteY60" fmla="*/ 4437919 h 6858000"/>
                <a:gd name="connsiteX61" fmla="*/ 9673647 w 9747620"/>
                <a:gd name="connsiteY61" fmla="*/ 4468162 h 6858000"/>
                <a:gd name="connsiteX62" fmla="*/ 9667532 w 9747620"/>
                <a:gd name="connsiteY62" fmla="*/ 4496296 h 6858000"/>
                <a:gd name="connsiteX63" fmla="*/ 9654658 w 9747620"/>
                <a:gd name="connsiteY63" fmla="*/ 4552277 h 6858000"/>
                <a:gd name="connsiteX64" fmla="*/ 9625876 w 9747620"/>
                <a:gd name="connsiteY64" fmla="*/ 4664478 h 6858000"/>
                <a:gd name="connsiteX65" fmla="*/ 9552803 w 9747620"/>
                <a:gd name="connsiteY65" fmla="*/ 4888737 h 6858000"/>
                <a:gd name="connsiteX66" fmla="*/ 9452639 w 9747620"/>
                <a:gd name="connsiteY66" fmla="*/ 5110934 h 6858000"/>
                <a:gd name="connsiteX67" fmla="*/ 9388017 w 9747620"/>
                <a:gd name="connsiteY67" fmla="*/ 5220020 h 6858000"/>
                <a:gd name="connsiteX68" fmla="*/ 9370073 w 9747620"/>
                <a:gd name="connsiteY68" fmla="*/ 5246811 h 6858000"/>
                <a:gd name="connsiteX69" fmla="*/ 9360926 w 9747620"/>
                <a:gd name="connsiteY69" fmla="*/ 5260040 h 6858000"/>
                <a:gd name="connsiteX70" fmla="*/ 9351829 w 9747620"/>
                <a:gd name="connsiteY70" fmla="*/ 5272646 h 6858000"/>
                <a:gd name="connsiteX71" fmla="*/ 9313305 w 9747620"/>
                <a:gd name="connsiteY71" fmla="*/ 5323881 h 6858000"/>
                <a:gd name="connsiteX72" fmla="*/ 9130375 w 9747620"/>
                <a:gd name="connsiteY72" fmla="*/ 5510802 h 6858000"/>
                <a:gd name="connsiteX73" fmla="*/ 9028422 w 9747620"/>
                <a:gd name="connsiteY73" fmla="*/ 5588878 h 6858000"/>
                <a:gd name="connsiteX74" fmla="*/ 9002424 w 9747620"/>
                <a:gd name="connsiteY74" fmla="*/ 5606707 h 6858000"/>
                <a:gd name="connsiteX75" fmla="*/ 8976525 w 9747620"/>
                <a:gd name="connsiteY75" fmla="*/ 5623866 h 6858000"/>
                <a:gd name="connsiteX76" fmla="*/ 8924181 w 9747620"/>
                <a:gd name="connsiteY76" fmla="*/ 5656793 h 6858000"/>
                <a:gd name="connsiteX77" fmla="*/ 8717291 w 9747620"/>
                <a:gd name="connsiteY77" fmla="*/ 5771582 h 6858000"/>
                <a:gd name="connsiteX78" fmla="*/ 8617129 w 9747620"/>
                <a:gd name="connsiteY78" fmla="*/ 5823105 h 6858000"/>
                <a:gd name="connsiteX79" fmla="*/ 8518207 w 9747620"/>
                <a:gd name="connsiteY79" fmla="*/ 5873671 h 6858000"/>
                <a:gd name="connsiteX80" fmla="*/ 8150558 w 9747620"/>
                <a:gd name="connsiteY80" fmla="*/ 6086761 h 6858000"/>
                <a:gd name="connsiteX81" fmla="*/ 7979410 w 9747620"/>
                <a:gd name="connsiteY81" fmla="*/ 6207158 h 6858000"/>
                <a:gd name="connsiteX82" fmla="*/ 7938300 w 9747620"/>
                <a:gd name="connsiteY82" fmla="*/ 6238887 h 6858000"/>
                <a:gd name="connsiteX83" fmla="*/ 7897936 w 9747620"/>
                <a:gd name="connsiteY83" fmla="*/ 6271286 h 6858000"/>
                <a:gd name="connsiteX84" fmla="*/ 7858367 w 9747620"/>
                <a:gd name="connsiteY84" fmla="*/ 6304357 h 6858000"/>
                <a:gd name="connsiteX85" fmla="*/ 7819048 w 9747620"/>
                <a:gd name="connsiteY85" fmla="*/ 6338770 h 6858000"/>
                <a:gd name="connsiteX86" fmla="*/ 7778882 w 9747620"/>
                <a:gd name="connsiteY86" fmla="*/ 6374477 h 6858000"/>
                <a:gd name="connsiteX87" fmla="*/ 7739563 w 9747620"/>
                <a:gd name="connsiteY87" fmla="*/ 6410328 h 6858000"/>
                <a:gd name="connsiteX88" fmla="*/ 7660824 w 9747620"/>
                <a:gd name="connsiteY88" fmla="*/ 6484138 h 6858000"/>
                <a:gd name="connsiteX89" fmla="*/ 7502302 w 9747620"/>
                <a:gd name="connsiteY89" fmla="*/ 6636360 h 6858000"/>
                <a:gd name="connsiteX90" fmla="*/ 7273394 w 9747620"/>
                <a:gd name="connsiteY90" fmla="*/ 6858000 h 6858000"/>
                <a:gd name="connsiteX91" fmla="*/ 6780690 w 9747620"/>
                <a:gd name="connsiteY91" fmla="*/ 6858000 h 6858000"/>
                <a:gd name="connsiteX92" fmla="*/ 6854939 w 9747620"/>
                <a:gd name="connsiteY92" fmla="*/ 6783597 h 6858000"/>
                <a:gd name="connsiteX93" fmla="*/ 6932087 w 9747620"/>
                <a:gd name="connsiteY93" fmla="*/ 6705809 h 6858000"/>
                <a:gd name="connsiteX94" fmla="*/ 7241130 w 9747620"/>
                <a:gd name="connsiteY94" fmla="*/ 6390965 h 6858000"/>
                <a:gd name="connsiteX95" fmla="*/ 7397564 w 9747620"/>
                <a:gd name="connsiteY95" fmla="*/ 6233087 h 6858000"/>
                <a:gd name="connsiteX96" fmla="*/ 7478142 w 9747620"/>
                <a:gd name="connsiteY96" fmla="*/ 6153670 h 6858000"/>
                <a:gd name="connsiteX97" fmla="*/ 7519600 w 9747620"/>
                <a:gd name="connsiteY97" fmla="*/ 6113937 h 6858000"/>
                <a:gd name="connsiteX98" fmla="*/ 7561207 w 9747620"/>
                <a:gd name="connsiteY98" fmla="*/ 6075067 h 6858000"/>
                <a:gd name="connsiteX99" fmla="*/ 7604204 w 9747620"/>
                <a:gd name="connsiteY99" fmla="*/ 6035526 h 6858000"/>
                <a:gd name="connsiteX100" fmla="*/ 7648644 w 9747620"/>
                <a:gd name="connsiteY100" fmla="*/ 5996416 h 6858000"/>
                <a:gd name="connsiteX101" fmla="*/ 7693830 w 9747620"/>
                <a:gd name="connsiteY101" fmla="*/ 5958264 h 6858000"/>
                <a:gd name="connsiteX102" fmla="*/ 7739662 w 9747620"/>
                <a:gd name="connsiteY102" fmla="*/ 5921073 h 6858000"/>
                <a:gd name="connsiteX103" fmla="*/ 7928458 w 9747620"/>
                <a:gd name="connsiteY103" fmla="*/ 5781025 h 6858000"/>
                <a:gd name="connsiteX104" fmla="*/ 8325882 w 9747620"/>
                <a:gd name="connsiteY104" fmla="*/ 5537450 h 6858000"/>
                <a:gd name="connsiteX105" fmla="*/ 8424555 w 9747620"/>
                <a:gd name="connsiteY105" fmla="*/ 5484106 h 6858000"/>
                <a:gd name="connsiteX106" fmla="*/ 8521737 w 9747620"/>
                <a:gd name="connsiteY106" fmla="*/ 5431289 h 6858000"/>
                <a:gd name="connsiteX107" fmla="*/ 8702677 w 9747620"/>
                <a:gd name="connsiteY107" fmla="*/ 5325942 h 6858000"/>
                <a:gd name="connsiteX108" fmla="*/ 8743986 w 9747620"/>
                <a:gd name="connsiteY108" fmla="*/ 5298717 h 6858000"/>
                <a:gd name="connsiteX109" fmla="*/ 8764167 w 9747620"/>
                <a:gd name="connsiteY109" fmla="*/ 5284723 h 6858000"/>
                <a:gd name="connsiteX110" fmla="*/ 8783704 w 9747620"/>
                <a:gd name="connsiteY110" fmla="*/ 5270679 h 6858000"/>
                <a:gd name="connsiteX111" fmla="*/ 8856776 w 9747620"/>
                <a:gd name="connsiteY111" fmla="*/ 5212399 h 6858000"/>
                <a:gd name="connsiteX112" fmla="*/ 8979856 w 9747620"/>
                <a:gd name="connsiteY112" fmla="*/ 5082081 h 6858000"/>
                <a:gd name="connsiteX113" fmla="*/ 9006699 w 9747620"/>
                <a:gd name="connsiteY113" fmla="*/ 5044984 h 6858000"/>
                <a:gd name="connsiteX114" fmla="*/ 9013509 w 9747620"/>
                <a:gd name="connsiteY114" fmla="*/ 5035254 h 6858000"/>
                <a:gd name="connsiteX115" fmla="*/ 9019773 w 9747620"/>
                <a:gd name="connsiteY115" fmla="*/ 5025812 h 6858000"/>
                <a:gd name="connsiteX116" fmla="*/ 9032050 w 9747620"/>
                <a:gd name="connsiteY116" fmla="*/ 5006833 h 6858000"/>
                <a:gd name="connsiteX117" fmla="*/ 9077733 w 9747620"/>
                <a:gd name="connsiteY117" fmla="*/ 4926839 h 6858000"/>
                <a:gd name="connsiteX118" fmla="*/ 9154285 w 9747620"/>
                <a:gd name="connsiteY118" fmla="*/ 4750223 h 6858000"/>
                <a:gd name="connsiteX119" fmla="*/ 9213936 w 9747620"/>
                <a:gd name="connsiteY119" fmla="*/ 4559945 h 6858000"/>
                <a:gd name="connsiteX120" fmla="*/ 9238592 w 9747620"/>
                <a:gd name="connsiteY120" fmla="*/ 4461357 h 6858000"/>
                <a:gd name="connsiteX121" fmla="*/ 9249776 w 9747620"/>
                <a:gd name="connsiteY121" fmla="*/ 4411319 h 6858000"/>
                <a:gd name="connsiteX122" fmla="*/ 9255046 w 9747620"/>
                <a:gd name="connsiteY122" fmla="*/ 4386299 h 6858000"/>
                <a:gd name="connsiteX123" fmla="*/ 9259718 w 9747620"/>
                <a:gd name="connsiteY123" fmla="*/ 4363342 h 6858000"/>
                <a:gd name="connsiteX124" fmla="*/ 9269959 w 9747620"/>
                <a:gd name="connsiteY124" fmla="*/ 4309566 h 6858000"/>
                <a:gd name="connsiteX125" fmla="*/ 9274233 w 9747620"/>
                <a:gd name="connsiteY125" fmla="*/ 4286176 h 6858000"/>
                <a:gd name="connsiteX126" fmla="*/ 9276022 w 9747620"/>
                <a:gd name="connsiteY126" fmla="*/ 4275489 h 6858000"/>
                <a:gd name="connsiteX127" fmla="*/ 9277861 w 9747620"/>
                <a:gd name="connsiteY127" fmla="*/ 4263506 h 6858000"/>
                <a:gd name="connsiteX128" fmla="*/ 9286014 w 9747620"/>
                <a:gd name="connsiteY128" fmla="*/ 4211696 h 6858000"/>
                <a:gd name="connsiteX129" fmla="*/ 9290092 w 9747620"/>
                <a:gd name="connsiteY129" fmla="*/ 4185767 h 6858000"/>
                <a:gd name="connsiteX130" fmla="*/ 9292128 w 9747620"/>
                <a:gd name="connsiteY130" fmla="*/ 4172826 h 6858000"/>
                <a:gd name="connsiteX131" fmla="*/ 9293720 w 9747620"/>
                <a:gd name="connsiteY131" fmla="*/ 4159693 h 6858000"/>
                <a:gd name="connsiteX132" fmla="*/ 9305650 w 9747620"/>
                <a:gd name="connsiteY132" fmla="*/ 4057941 h 6858000"/>
                <a:gd name="connsiteX133" fmla="*/ 9309378 w 9747620"/>
                <a:gd name="connsiteY133" fmla="*/ 4010779 h 6858000"/>
                <a:gd name="connsiteX134" fmla="*/ 9313454 w 9747620"/>
                <a:gd name="connsiteY134" fmla="*/ 3956428 h 6858000"/>
                <a:gd name="connsiteX135" fmla="*/ 9320811 w 9747620"/>
                <a:gd name="connsiteY135" fmla="*/ 3753546 h 6858000"/>
                <a:gd name="connsiteX136" fmla="*/ 9319617 w 9747620"/>
                <a:gd name="connsiteY136" fmla="*/ 3650643 h 6858000"/>
                <a:gd name="connsiteX137" fmla="*/ 9318176 w 9747620"/>
                <a:gd name="connsiteY137" fmla="*/ 3600030 h 6858000"/>
                <a:gd name="connsiteX138" fmla="*/ 9317778 w 9747620"/>
                <a:gd name="connsiteY138" fmla="*/ 3588096 h 6858000"/>
                <a:gd name="connsiteX139" fmla="*/ 9316983 w 9747620"/>
                <a:gd name="connsiteY139" fmla="*/ 3575107 h 6858000"/>
                <a:gd name="connsiteX140" fmla="*/ 9315443 w 9747620"/>
                <a:gd name="connsiteY140" fmla="*/ 3549130 h 6858000"/>
                <a:gd name="connsiteX141" fmla="*/ 9312311 w 9747620"/>
                <a:gd name="connsiteY141" fmla="*/ 3497176 h 6858000"/>
                <a:gd name="connsiteX142" fmla="*/ 9307587 w 9747620"/>
                <a:gd name="connsiteY142" fmla="*/ 3445029 h 6858000"/>
                <a:gd name="connsiteX143" fmla="*/ 9302618 w 9747620"/>
                <a:gd name="connsiteY143" fmla="*/ 3392835 h 6858000"/>
                <a:gd name="connsiteX144" fmla="*/ 9301574 w 9747620"/>
                <a:gd name="connsiteY144" fmla="*/ 3381476 h 6858000"/>
                <a:gd name="connsiteX145" fmla="*/ 9300430 w 9747620"/>
                <a:gd name="connsiteY145" fmla="*/ 3370740 h 6858000"/>
                <a:gd name="connsiteX146" fmla="*/ 9297547 w 9747620"/>
                <a:gd name="connsiteY146" fmla="*/ 3346966 h 6858000"/>
                <a:gd name="connsiteX147" fmla="*/ 9294017 w 9747620"/>
                <a:gd name="connsiteY147" fmla="*/ 3320030 h 6858000"/>
                <a:gd name="connsiteX148" fmla="*/ 9290439 w 9747620"/>
                <a:gd name="connsiteY148" fmla="*/ 3290410 h 6858000"/>
                <a:gd name="connsiteX149" fmla="*/ 9284275 w 9747620"/>
                <a:gd name="connsiteY149" fmla="*/ 3244544 h 6858000"/>
                <a:gd name="connsiteX150" fmla="*/ 9275974 w 9747620"/>
                <a:gd name="connsiteY150" fmla="*/ 3193116 h 6858000"/>
                <a:gd name="connsiteX151" fmla="*/ 9267224 w 9747620"/>
                <a:gd name="connsiteY151" fmla="*/ 3142264 h 6858000"/>
                <a:gd name="connsiteX152" fmla="*/ 9225320 w 9747620"/>
                <a:gd name="connsiteY152" fmla="*/ 2939909 h 6858000"/>
                <a:gd name="connsiteX153" fmla="*/ 9200466 w 9747620"/>
                <a:gd name="connsiteY153" fmla="*/ 2839449 h 6858000"/>
                <a:gd name="connsiteX154" fmla="*/ 9193953 w 9747620"/>
                <a:gd name="connsiteY154" fmla="*/ 2814958 h 6858000"/>
                <a:gd name="connsiteX155" fmla="*/ 9186993 w 9747620"/>
                <a:gd name="connsiteY155" fmla="*/ 2790276 h 6858000"/>
                <a:gd name="connsiteX156" fmla="*/ 9172628 w 9747620"/>
                <a:gd name="connsiteY156" fmla="*/ 2740621 h 6858000"/>
                <a:gd name="connsiteX157" fmla="*/ 9035082 w 9747620"/>
                <a:gd name="connsiteY157" fmla="*/ 2347463 h 6858000"/>
                <a:gd name="connsiteX158" fmla="*/ 8952118 w 9747620"/>
                <a:gd name="connsiteY158" fmla="*/ 2155413 h 6858000"/>
                <a:gd name="connsiteX159" fmla="*/ 8929948 w 9747620"/>
                <a:gd name="connsiteY159" fmla="*/ 2107915 h 6858000"/>
                <a:gd name="connsiteX160" fmla="*/ 8907429 w 9747620"/>
                <a:gd name="connsiteY160" fmla="*/ 2060753 h 6858000"/>
                <a:gd name="connsiteX161" fmla="*/ 8860404 w 9747620"/>
                <a:gd name="connsiteY161" fmla="*/ 1966478 h 6858000"/>
                <a:gd name="connsiteX162" fmla="*/ 8760788 w 9747620"/>
                <a:gd name="connsiteY162" fmla="*/ 1780274 h 6858000"/>
                <a:gd name="connsiteX163" fmla="*/ 8734740 w 9747620"/>
                <a:gd name="connsiteY163" fmla="*/ 1734311 h 6858000"/>
                <a:gd name="connsiteX164" fmla="*/ 8708046 w 9747620"/>
                <a:gd name="connsiteY164" fmla="*/ 1687963 h 6858000"/>
                <a:gd name="connsiteX165" fmla="*/ 8654062 w 9747620"/>
                <a:gd name="connsiteY165" fmla="*/ 1597234 h 6858000"/>
                <a:gd name="connsiteX166" fmla="*/ 8540278 w 9747620"/>
                <a:gd name="connsiteY166" fmla="*/ 1418077 h 6858000"/>
                <a:gd name="connsiteX167" fmla="*/ 8510701 w 9747620"/>
                <a:gd name="connsiteY167" fmla="*/ 1373695 h 6858000"/>
                <a:gd name="connsiteX168" fmla="*/ 8480676 w 9747620"/>
                <a:gd name="connsiteY168" fmla="*/ 1329457 h 6858000"/>
                <a:gd name="connsiteX169" fmla="*/ 8419782 w 9747620"/>
                <a:gd name="connsiteY169" fmla="*/ 1242275 h 6858000"/>
                <a:gd name="connsiteX170" fmla="*/ 8292478 w 9747620"/>
                <a:gd name="connsiteY170" fmla="*/ 1069875 h 6858000"/>
                <a:gd name="connsiteX171" fmla="*/ 8259620 w 9747620"/>
                <a:gd name="connsiteY171" fmla="*/ 1027123 h 6858000"/>
                <a:gd name="connsiteX172" fmla="*/ 8243416 w 9747620"/>
                <a:gd name="connsiteY172" fmla="*/ 1006130 h 6858000"/>
                <a:gd name="connsiteX173" fmla="*/ 8227110 w 9747620"/>
                <a:gd name="connsiteY173" fmla="*/ 985473 h 6858000"/>
                <a:gd name="connsiteX174" fmla="*/ 8159604 w 9747620"/>
                <a:gd name="connsiteY174" fmla="*/ 902029 h 6858000"/>
                <a:gd name="connsiteX175" fmla="*/ 8020022 w 9747620"/>
                <a:gd name="connsiteY175" fmla="*/ 738209 h 6858000"/>
                <a:gd name="connsiteX176" fmla="*/ 7984182 w 9747620"/>
                <a:gd name="connsiteY176" fmla="*/ 697901 h 6858000"/>
                <a:gd name="connsiteX177" fmla="*/ 7948043 w 9747620"/>
                <a:gd name="connsiteY177" fmla="*/ 657976 h 6858000"/>
                <a:gd name="connsiteX178" fmla="*/ 7874324 w 9747620"/>
                <a:gd name="connsiteY178" fmla="*/ 578607 h 6858000"/>
                <a:gd name="connsiteX179" fmla="*/ 7723308 w 9747620"/>
                <a:gd name="connsiteY179" fmla="*/ 424085 h 6858000"/>
                <a:gd name="connsiteX180" fmla="*/ 7565532 w 9747620"/>
                <a:gd name="connsiteY180" fmla="*/ 275602 h 6858000"/>
                <a:gd name="connsiteX181" fmla="*/ 1832515 w 9747620"/>
                <a:gd name="connsiteY181" fmla="*/ 0 h 6858000"/>
                <a:gd name="connsiteX182" fmla="*/ 2158449 w 9747620"/>
                <a:gd name="connsiteY182" fmla="*/ 0 h 6858000"/>
                <a:gd name="connsiteX183" fmla="*/ 2108797 w 9747620"/>
                <a:gd name="connsiteY183" fmla="*/ 37845 h 6858000"/>
                <a:gd name="connsiteX184" fmla="*/ 1942830 w 9747620"/>
                <a:gd name="connsiteY184" fmla="*/ 177587 h 6858000"/>
                <a:gd name="connsiteX185" fmla="*/ 1633191 w 9747620"/>
                <a:gd name="connsiteY185" fmla="*/ 477909 h 6858000"/>
                <a:gd name="connsiteX186" fmla="*/ 702686 w 9747620"/>
                <a:gd name="connsiteY186" fmla="*/ 1889935 h 6858000"/>
                <a:gd name="connsiteX187" fmla="*/ 551769 w 9747620"/>
                <a:gd name="connsiteY187" fmla="*/ 2281416 h 6858000"/>
                <a:gd name="connsiteX188" fmla="*/ 438383 w 9747620"/>
                <a:gd name="connsiteY188" fmla="*/ 2682772 h 6858000"/>
                <a:gd name="connsiteX189" fmla="*/ 397124 w 9747620"/>
                <a:gd name="connsiteY189" fmla="*/ 2887044 h 6858000"/>
                <a:gd name="connsiteX190" fmla="*/ 365658 w 9747620"/>
                <a:gd name="connsiteY190" fmla="*/ 3093424 h 6858000"/>
                <a:gd name="connsiteX191" fmla="*/ 332105 w 9747620"/>
                <a:gd name="connsiteY191" fmla="*/ 3509828 h 6858000"/>
                <a:gd name="connsiteX192" fmla="*/ 383653 w 9747620"/>
                <a:gd name="connsiteY192" fmla="*/ 4346327 h 6858000"/>
                <a:gd name="connsiteX193" fmla="*/ 422327 w 9747620"/>
                <a:gd name="connsiteY193" fmla="*/ 4552900 h 6858000"/>
                <a:gd name="connsiteX194" fmla="*/ 472184 w 9747620"/>
                <a:gd name="connsiteY194" fmla="*/ 4757939 h 6858000"/>
                <a:gd name="connsiteX195" fmla="*/ 533078 w 9747620"/>
                <a:gd name="connsiteY195" fmla="*/ 4960916 h 6858000"/>
                <a:gd name="connsiteX196" fmla="*/ 604710 w 9747620"/>
                <a:gd name="connsiteY196" fmla="*/ 5160875 h 6858000"/>
                <a:gd name="connsiteX197" fmla="*/ 996766 w 9747620"/>
                <a:gd name="connsiteY197" fmla="*/ 5920640 h 6858000"/>
                <a:gd name="connsiteX198" fmla="*/ 1549183 w 9747620"/>
                <a:gd name="connsiteY198" fmla="*/ 6586417 h 6858000"/>
                <a:gd name="connsiteX199" fmla="*/ 1709890 w 9747620"/>
                <a:gd name="connsiteY199" fmla="*/ 6734063 h 6858000"/>
                <a:gd name="connsiteX200" fmla="*/ 1859761 w 9747620"/>
                <a:gd name="connsiteY200" fmla="*/ 6858000 h 6858000"/>
                <a:gd name="connsiteX201" fmla="*/ 1671798 w 9747620"/>
                <a:gd name="connsiteY201" fmla="*/ 6858000 h 6858000"/>
                <a:gd name="connsiteX202" fmla="*/ 1628044 w 9747620"/>
                <a:gd name="connsiteY202" fmla="*/ 6822717 h 6858000"/>
                <a:gd name="connsiteX203" fmla="*/ 1459756 w 9747620"/>
                <a:gd name="connsiteY203" fmla="*/ 6674223 h 6858000"/>
                <a:gd name="connsiteX204" fmla="*/ 402543 w 9747620"/>
                <a:gd name="connsiteY204" fmla="*/ 5241588 h 6858000"/>
                <a:gd name="connsiteX205" fmla="*/ 311923 w 9747620"/>
                <a:gd name="connsiteY205" fmla="*/ 5036741 h 6858000"/>
                <a:gd name="connsiteX206" fmla="*/ 232140 w 9747620"/>
                <a:gd name="connsiteY206" fmla="*/ 4827483 h 6858000"/>
                <a:gd name="connsiteX207" fmla="*/ 163392 w 9747620"/>
                <a:gd name="connsiteY207" fmla="*/ 4613913 h 6858000"/>
                <a:gd name="connsiteX208" fmla="*/ 106823 w 9747620"/>
                <a:gd name="connsiteY208" fmla="*/ 4396365 h 6858000"/>
                <a:gd name="connsiteX209" fmla="*/ 29326 w 9747620"/>
                <a:gd name="connsiteY209" fmla="*/ 3954702 h 6858000"/>
                <a:gd name="connsiteX210" fmla="*/ 8647 w 9747620"/>
                <a:gd name="connsiteY210" fmla="*/ 3730971 h 6858000"/>
                <a:gd name="connsiteX211" fmla="*/ 2880 w 9747620"/>
                <a:gd name="connsiteY211" fmla="*/ 3618674 h 6858000"/>
                <a:gd name="connsiteX212" fmla="*/ 296 w 9747620"/>
                <a:gd name="connsiteY212" fmla="*/ 3506425 h 6858000"/>
                <a:gd name="connsiteX213" fmla="*/ 20030 w 9747620"/>
                <a:gd name="connsiteY213" fmla="*/ 3056711 h 6858000"/>
                <a:gd name="connsiteX214" fmla="*/ 48664 w 9747620"/>
                <a:gd name="connsiteY214" fmla="*/ 2832980 h 6858000"/>
                <a:gd name="connsiteX215" fmla="*/ 89922 w 9747620"/>
                <a:gd name="connsiteY215" fmla="*/ 2610639 h 6858000"/>
                <a:gd name="connsiteX216" fmla="*/ 211163 w 9747620"/>
                <a:gd name="connsiteY216" fmla="*/ 2174343 h 6858000"/>
                <a:gd name="connsiteX217" fmla="*/ 379129 w 9747620"/>
                <a:gd name="connsiteY217" fmla="*/ 1754393 h 6858000"/>
                <a:gd name="connsiteX218" fmla="*/ 841424 w 9747620"/>
                <a:gd name="connsiteY218" fmla="*/ 976270 h 6858000"/>
                <a:gd name="connsiteX219" fmla="*/ 1130234 w 9747620"/>
                <a:gd name="connsiteY219" fmla="*/ 625768 h 6858000"/>
                <a:gd name="connsiteX220" fmla="*/ 1452897 w 9747620"/>
                <a:gd name="connsiteY220" fmla="*/ 305748 h 6858000"/>
                <a:gd name="connsiteX221" fmla="*/ 1805682 w 9747620"/>
                <a:gd name="connsiteY221" fmla="*/ 1875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Lst>
              <a:rect l="l" t="t" r="r" b="b"/>
              <a:pathLst>
                <a:path w="9747620" h="6858000">
                  <a:moveTo>
                    <a:pt x="7235453" y="0"/>
                  </a:moveTo>
                  <a:lnTo>
                    <a:pt x="7548130" y="0"/>
                  </a:lnTo>
                  <a:lnTo>
                    <a:pt x="7710334" y="111973"/>
                  </a:lnTo>
                  <a:cubicBezTo>
                    <a:pt x="7770781" y="157314"/>
                    <a:pt x="7830282" y="203517"/>
                    <a:pt x="7889188" y="251542"/>
                  </a:cubicBezTo>
                  <a:cubicBezTo>
                    <a:pt x="7947894" y="299470"/>
                    <a:pt x="8005557" y="348453"/>
                    <a:pt x="8061828" y="398586"/>
                  </a:cubicBezTo>
                  <a:cubicBezTo>
                    <a:pt x="8090013" y="423605"/>
                    <a:pt x="8117948" y="448816"/>
                    <a:pt x="8145637" y="474218"/>
                  </a:cubicBezTo>
                  <a:cubicBezTo>
                    <a:pt x="8159506" y="486918"/>
                    <a:pt x="8173375" y="499764"/>
                    <a:pt x="8187242" y="512753"/>
                  </a:cubicBezTo>
                  <a:lnTo>
                    <a:pt x="8228402" y="551575"/>
                  </a:lnTo>
                  <a:cubicBezTo>
                    <a:pt x="8283082" y="603577"/>
                    <a:pt x="8336569" y="656778"/>
                    <a:pt x="8389211" y="710937"/>
                  </a:cubicBezTo>
                  <a:cubicBezTo>
                    <a:pt x="8415458" y="738065"/>
                    <a:pt x="8441455" y="765432"/>
                    <a:pt x="8467206" y="793088"/>
                  </a:cubicBezTo>
                  <a:lnTo>
                    <a:pt x="8486791" y="814223"/>
                  </a:lnTo>
                  <a:lnTo>
                    <a:pt x="8505979" y="835409"/>
                  </a:lnTo>
                  <a:lnTo>
                    <a:pt x="8543509" y="877346"/>
                  </a:lnTo>
                  <a:cubicBezTo>
                    <a:pt x="8593418" y="933423"/>
                    <a:pt x="8642579" y="990601"/>
                    <a:pt x="8690549" y="1048978"/>
                  </a:cubicBezTo>
                  <a:cubicBezTo>
                    <a:pt x="8714558" y="1078168"/>
                    <a:pt x="8738368" y="1107644"/>
                    <a:pt x="8761732" y="1137502"/>
                  </a:cubicBezTo>
                  <a:lnTo>
                    <a:pt x="8796379" y="1182077"/>
                  </a:lnTo>
                  <a:lnTo>
                    <a:pt x="8830678" y="1226986"/>
                  </a:lnTo>
                  <a:cubicBezTo>
                    <a:pt x="8876112" y="1287185"/>
                    <a:pt x="8920304" y="1348532"/>
                    <a:pt x="8963353" y="1410936"/>
                  </a:cubicBezTo>
                  <a:cubicBezTo>
                    <a:pt x="8984727" y="1442137"/>
                    <a:pt x="9005954" y="1473915"/>
                    <a:pt x="9026483" y="1505499"/>
                  </a:cubicBezTo>
                  <a:lnTo>
                    <a:pt x="9057004" y="1552613"/>
                  </a:lnTo>
                  <a:cubicBezTo>
                    <a:pt x="9067245" y="1568525"/>
                    <a:pt x="9077336" y="1584534"/>
                    <a:pt x="9087278" y="1600542"/>
                  </a:cubicBezTo>
                  <a:cubicBezTo>
                    <a:pt x="9127145" y="1664766"/>
                    <a:pt x="9165966" y="1729613"/>
                    <a:pt x="9202851" y="1795515"/>
                  </a:cubicBezTo>
                  <a:cubicBezTo>
                    <a:pt x="9221342" y="1828491"/>
                    <a:pt x="9239437" y="1861417"/>
                    <a:pt x="9257332" y="1894920"/>
                  </a:cubicBezTo>
                  <a:lnTo>
                    <a:pt x="9283778" y="1945436"/>
                  </a:lnTo>
                  <a:lnTo>
                    <a:pt x="9309428" y="1996193"/>
                  </a:lnTo>
                  <a:cubicBezTo>
                    <a:pt x="9343280" y="2064013"/>
                    <a:pt x="9375491" y="2132695"/>
                    <a:pt x="9405714" y="2202191"/>
                  </a:cubicBezTo>
                  <a:cubicBezTo>
                    <a:pt x="9466260" y="2341183"/>
                    <a:pt x="9520493" y="2483053"/>
                    <a:pt x="9566524" y="2627653"/>
                  </a:cubicBezTo>
                  <a:cubicBezTo>
                    <a:pt x="9572289" y="2645675"/>
                    <a:pt x="9578056" y="2663792"/>
                    <a:pt x="9583573" y="2682195"/>
                  </a:cubicBezTo>
                  <a:lnTo>
                    <a:pt x="9591974" y="2709707"/>
                  </a:lnTo>
                  <a:lnTo>
                    <a:pt x="9600027" y="2737650"/>
                  </a:lnTo>
                  <a:cubicBezTo>
                    <a:pt x="9610416" y="2774171"/>
                    <a:pt x="9620358" y="2810884"/>
                    <a:pt x="9629803" y="2847694"/>
                  </a:cubicBezTo>
                  <a:cubicBezTo>
                    <a:pt x="9648692" y="2921312"/>
                    <a:pt x="9665196" y="2995506"/>
                    <a:pt x="9679909" y="3070131"/>
                  </a:cubicBezTo>
                  <a:cubicBezTo>
                    <a:pt x="9683587" y="3088775"/>
                    <a:pt x="9687118" y="3107418"/>
                    <a:pt x="9690498" y="3126159"/>
                  </a:cubicBezTo>
                  <a:lnTo>
                    <a:pt x="9700390" y="3181805"/>
                  </a:lnTo>
                  <a:cubicBezTo>
                    <a:pt x="9703670" y="3201120"/>
                    <a:pt x="9706952" y="3222112"/>
                    <a:pt x="9709685" y="3243392"/>
                  </a:cubicBezTo>
                  <a:lnTo>
                    <a:pt x="9713016" y="3267597"/>
                  </a:lnTo>
                  <a:lnTo>
                    <a:pt x="9716844" y="3294437"/>
                  </a:lnTo>
                  <a:cubicBezTo>
                    <a:pt x="9718186" y="3303926"/>
                    <a:pt x="9719527" y="3313895"/>
                    <a:pt x="9720820" y="3324488"/>
                  </a:cubicBezTo>
                  <a:lnTo>
                    <a:pt x="9722709" y="3340737"/>
                  </a:lnTo>
                  <a:lnTo>
                    <a:pt x="9724301" y="3356361"/>
                  </a:lnTo>
                  <a:lnTo>
                    <a:pt x="9730166" y="3412197"/>
                  </a:lnTo>
                  <a:cubicBezTo>
                    <a:pt x="9732005" y="3430842"/>
                    <a:pt x="9734291" y="3449342"/>
                    <a:pt x="9735783" y="3468083"/>
                  </a:cubicBezTo>
                  <a:lnTo>
                    <a:pt x="9739760" y="3524399"/>
                  </a:lnTo>
                  <a:lnTo>
                    <a:pt x="9741748" y="3552580"/>
                  </a:lnTo>
                  <a:lnTo>
                    <a:pt x="9742742" y="3566672"/>
                  </a:lnTo>
                  <a:lnTo>
                    <a:pt x="9743488" y="3581865"/>
                  </a:lnTo>
                  <a:lnTo>
                    <a:pt x="9744731" y="3611341"/>
                  </a:lnTo>
                  <a:lnTo>
                    <a:pt x="9745725" y="3639715"/>
                  </a:lnTo>
                  <a:cubicBezTo>
                    <a:pt x="9746868" y="3677579"/>
                    <a:pt x="9747514" y="3715587"/>
                    <a:pt x="9747613" y="3753786"/>
                  </a:cubicBezTo>
                  <a:cubicBezTo>
                    <a:pt x="9747763" y="3830232"/>
                    <a:pt x="9745675" y="3906870"/>
                    <a:pt x="9740405" y="3984609"/>
                  </a:cubicBezTo>
                  <a:lnTo>
                    <a:pt x="9736329" y="4038434"/>
                  </a:lnTo>
                  <a:cubicBezTo>
                    <a:pt x="9735087" y="4055976"/>
                    <a:pt x="9733794" y="4076346"/>
                    <a:pt x="9731408" y="4099446"/>
                  </a:cubicBezTo>
                  <a:lnTo>
                    <a:pt x="9717987" y="4213325"/>
                  </a:lnTo>
                  <a:cubicBezTo>
                    <a:pt x="9717441" y="4217926"/>
                    <a:pt x="9716943" y="4222527"/>
                    <a:pt x="9716297" y="4227129"/>
                  </a:cubicBezTo>
                  <a:lnTo>
                    <a:pt x="9714110" y="4240981"/>
                  </a:lnTo>
                  <a:lnTo>
                    <a:pt x="9709785" y="4268731"/>
                  </a:lnTo>
                  <a:lnTo>
                    <a:pt x="9701086" y="4324185"/>
                  </a:lnTo>
                  <a:lnTo>
                    <a:pt x="9698699" y="4338994"/>
                  </a:lnTo>
                  <a:lnTo>
                    <a:pt x="9695966" y="4355050"/>
                  </a:lnTo>
                  <a:cubicBezTo>
                    <a:pt x="9694077" y="4365547"/>
                    <a:pt x="9692188" y="4375516"/>
                    <a:pt x="9690299" y="4385054"/>
                  </a:cubicBezTo>
                  <a:lnTo>
                    <a:pt x="9679909" y="4437919"/>
                  </a:lnTo>
                  <a:cubicBezTo>
                    <a:pt x="9677871" y="4448320"/>
                    <a:pt x="9675735" y="4458097"/>
                    <a:pt x="9673647" y="4468162"/>
                  </a:cubicBezTo>
                  <a:lnTo>
                    <a:pt x="9667532" y="4496296"/>
                  </a:lnTo>
                  <a:cubicBezTo>
                    <a:pt x="9663406" y="4514941"/>
                    <a:pt x="9659081" y="4533585"/>
                    <a:pt x="9654658" y="4552277"/>
                  </a:cubicBezTo>
                  <a:cubicBezTo>
                    <a:pt x="9645760" y="4589613"/>
                    <a:pt x="9636265" y="4627045"/>
                    <a:pt x="9625876" y="4664478"/>
                  </a:cubicBezTo>
                  <a:cubicBezTo>
                    <a:pt x="9605048" y="4739247"/>
                    <a:pt x="9581088" y="4814303"/>
                    <a:pt x="9552803" y="4888737"/>
                  </a:cubicBezTo>
                  <a:cubicBezTo>
                    <a:pt x="9524668" y="4962930"/>
                    <a:pt x="9492109" y="5037459"/>
                    <a:pt x="9452639" y="5110934"/>
                  </a:cubicBezTo>
                  <a:cubicBezTo>
                    <a:pt x="9432905" y="5147695"/>
                    <a:pt x="9411431" y="5184169"/>
                    <a:pt x="9388017" y="5220020"/>
                  </a:cubicBezTo>
                  <a:cubicBezTo>
                    <a:pt x="9382201" y="5228982"/>
                    <a:pt x="9376236" y="5237945"/>
                    <a:pt x="9370073" y="5246811"/>
                  </a:cubicBezTo>
                  <a:lnTo>
                    <a:pt x="9360926" y="5260040"/>
                  </a:lnTo>
                  <a:lnTo>
                    <a:pt x="9351829" y="5272646"/>
                  </a:lnTo>
                  <a:cubicBezTo>
                    <a:pt x="9339700" y="5289468"/>
                    <a:pt x="9327174" y="5306387"/>
                    <a:pt x="9313305" y="5323881"/>
                  </a:cubicBezTo>
                  <a:cubicBezTo>
                    <a:pt x="9258625" y="5393042"/>
                    <a:pt x="9196489" y="5455445"/>
                    <a:pt x="9130375" y="5510802"/>
                  </a:cubicBezTo>
                  <a:cubicBezTo>
                    <a:pt x="9097319" y="5538505"/>
                    <a:pt x="9063268" y="5564530"/>
                    <a:pt x="9028422" y="5588878"/>
                  </a:cubicBezTo>
                  <a:cubicBezTo>
                    <a:pt x="9019723" y="5595109"/>
                    <a:pt x="9011074" y="5600909"/>
                    <a:pt x="9002424" y="5606707"/>
                  </a:cubicBezTo>
                  <a:cubicBezTo>
                    <a:pt x="8993774" y="5612603"/>
                    <a:pt x="8985124" y="5618211"/>
                    <a:pt x="8976525" y="5623866"/>
                  </a:cubicBezTo>
                  <a:cubicBezTo>
                    <a:pt x="8959277" y="5635130"/>
                    <a:pt x="8941629" y="5646201"/>
                    <a:pt x="8924181" y="5656793"/>
                  </a:cubicBezTo>
                  <a:cubicBezTo>
                    <a:pt x="8854291" y="5699259"/>
                    <a:pt x="8784946" y="5736451"/>
                    <a:pt x="8717291" y="5771582"/>
                  </a:cubicBezTo>
                  <a:lnTo>
                    <a:pt x="8617129" y="5823105"/>
                  </a:lnTo>
                  <a:lnTo>
                    <a:pt x="8518207" y="5873671"/>
                  </a:lnTo>
                  <a:cubicBezTo>
                    <a:pt x="8391200" y="5939188"/>
                    <a:pt x="8267922" y="6009788"/>
                    <a:pt x="8150558" y="6086761"/>
                  </a:cubicBezTo>
                  <a:cubicBezTo>
                    <a:pt x="8091901" y="6125248"/>
                    <a:pt x="8034736" y="6165317"/>
                    <a:pt x="7979410" y="6207158"/>
                  </a:cubicBezTo>
                  <a:cubicBezTo>
                    <a:pt x="7965739" y="6217750"/>
                    <a:pt x="7951771" y="6228103"/>
                    <a:pt x="7938300" y="6238887"/>
                  </a:cubicBezTo>
                  <a:lnTo>
                    <a:pt x="7897936" y="6271286"/>
                  </a:lnTo>
                  <a:lnTo>
                    <a:pt x="7858367" y="6304357"/>
                  </a:lnTo>
                  <a:lnTo>
                    <a:pt x="7819048" y="6338770"/>
                  </a:lnTo>
                  <a:cubicBezTo>
                    <a:pt x="7804882" y="6351232"/>
                    <a:pt x="7792105" y="6362591"/>
                    <a:pt x="7778882" y="6374477"/>
                  </a:cubicBezTo>
                  <a:lnTo>
                    <a:pt x="7739563" y="6410328"/>
                  </a:lnTo>
                  <a:cubicBezTo>
                    <a:pt x="7713366" y="6434485"/>
                    <a:pt x="7687168" y="6459120"/>
                    <a:pt x="7660824" y="6484138"/>
                  </a:cubicBezTo>
                  <a:lnTo>
                    <a:pt x="7502302" y="6636360"/>
                  </a:lnTo>
                  <a:lnTo>
                    <a:pt x="7273394" y="6858000"/>
                  </a:lnTo>
                  <a:lnTo>
                    <a:pt x="6780690" y="6858000"/>
                  </a:lnTo>
                  <a:lnTo>
                    <a:pt x="6854939" y="6783597"/>
                  </a:lnTo>
                  <a:cubicBezTo>
                    <a:pt x="6880688" y="6757810"/>
                    <a:pt x="6906338" y="6732265"/>
                    <a:pt x="6932087" y="6705809"/>
                  </a:cubicBezTo>
                  <a:lnTo>
                    <a:pt x="7241130" y="6390965"/>
                  </a:lnTo>
                  <a:lnTo>
                    <a:pt x="7397564" y="6233087"/>
                  </a:lnTo>
                  <a:cubicBezTo>
                    <a:pt x="7424009" y="6206679"/>
                    <a:pt x="7450802" y="6180175"/>
                    <a:pt x="7478142" y="6153670"/>
                  </a:cubicBezTo>
                  <a:lnTo>
                    <a:pt x="7519600" y="6113937"/>
                  </a:lnTo>
                  <a:cubicBezTo>
                    <a:pt x="7533469" y="6100805"/>
                    <a:pt x="7547934" y="6087288"/>
                    <a:pt x="7561207" y="6075067"/>
                  </a:cubicBezTo>
                  <a:lnTo>
                    <a:pt x="7604204" y="6035526"/>
                  </a:lnTo>
                  <a:lnTo>
                    <a:pt x="7648644" y="5996416"/>
                  </a:lnTo>
                  <a:cubicBezTo>
                    <a:pt x="7663608" y="5983570"/>
                    <a:pt x="7678768" y="5971013"/>
                    <a:pt x="7693830" y="5958264"/>
                  </a:cubicBezTo>
                  <a:cubicBezTo>
                    <a:pt x="7708942" y="5945611"/>
                    <a:pt x="7724352" y="5933485"/>
                    <a:pt x="7739662" y="5921073"/>
                  </a:cubicBezTo>
                  <a:cubicBezTo>
                    <a:pt x="7801154" y="5872088"/>
                    <a:pt x="7864234" y="5825502"/>
                    <a:pt x="7928458" y="5781025"/>
                  </a:cubicBezTo>
                  <a:cubicBezTo>
                    <a:pt x="8057005" y="5692164"/>
                    <a:pt x="8190077" y="5611500"/>
                    <a:pt x="8325882" y="5537450"/>
                  </a:cubicBezTo>
                  <a:lnTo>
                    <a:pt x="8424555" y="5484106"/>
                  </a:lnTo>
                  <a:lnTo>
                    <a:pt x="8521737" y="5431289"/>
                  </a:lnTo>
                  <a:cubicBezTo>
                    <a:pt x="8585315" y="5396349"/>
                    <a:pt x="8646456" y="5361840"/>
                    <a:pt x="8702677" y="5325942"/>
                  </a:cubicBezTo>
                  <a:cubicBezTo>
                    <a:pt x="8716795" y="5316931"/>
                    <a:pt x="8730365" y="5308017"/>
                    <a:pt x="8743986" y="5298717"/>
                  </a:cubicBezTo>
                  <a:cubicBezTo>
                    <a:pt x="8750747" y="5294069"/>
                    <a:pt x="8757606" y="5289420"/>
                    <a:pt x="8764167" y="5284723"/>
                  </a:cubicBezTo>
                  <a:cubicBezTo>
                    <a:pt x="8770778" y="5280074"/>
                    <a:pt x="8777440" y="5275377"/>
                    <a:pt x="8783704" y="5270679"/>
                  </a:cubicBezTo>
                  <a:cubicBezTo>
                    <a:pt x="8809155" y="5251987"/>
                    <a:pt x="8833611" y="5232577"/>
                    <a:pt x="8856776" y="5212399"/>
                  </a:cubicBezTo>
                  <a:cubicBezTo>
                    <a:pt x="8903104" y="5172043"/>
                    <a:pt x="8944463" y="5128668"/>
                    <a:pt x="8979856" y="5082081"/>
                  </a:cubicBezTo>
                  <a:cubicBezTo>
                    <a:pt x="8988555" y="5070722"/>
                    <a:pt x="8997602" y="5057973"/>
                    <a:pt x="9006699" y="5044984"/>
                  </a:cubicBezTo>
                  <a:lnTo>
                    <a:pt x="9013509" y="5035254"/>
                  </a:lnTo>
                  <a:lnTo>
                    <a:pt x="9019773" y="5025812"/>
                  </a:lnTo>
                  <a:cubicBezTo>
                    <a:pt x="9023997" y="5019629"/>
                    <a:pt x="9028073" y="5013254"/>
                    <a:pt x="9032050" y="5006833"/>
                  </a:cubicBezTo>
                  <a:cubicBezTo>
                    <a:pt x="9048206" y="4981238"/>
                    <a:pt x="9063417" y="4954542"/>
                    <a:pt x="9077733" y="4926839"/>
                  </a:cubicBezTo>
                  <a:cubicBezTo>
                    <a:pt x="9106415" y="4871434"/>
                    <a:pt x="9131469" y="4812050"/>
                    <a:pt x="9154285" y="4750223"/>
                  </a:cubicBezTo>
                  <a:cubicBezTo>
                    <a:pt x="9176904" y="4688586"/>
                    <a:pt x="9196537" y="4625032"/>
                    <a:pt x="9213936" y="4559945"/>
                  </a:cubicBezTo>
                  <a:cubicBezTo>
                    <a:pt x="9222635" y="4527402"/>
                    <a:pt x="9230887" y="4494523"/>
                    <a:pt x="9238592" y="4461357"/>
                  </a:cubicBezTo>
                  <a:cubicBezTo>
                    <a:pt x="9242419" y="4444773"/>
                    <a:pt x="9246147" y="4428094"/>
                    <a:pt x="9249776" y="4411319"/>
                  </a:cubicBezTo>
                  <a:lnTo>
                    <a:pt x="9255046" y="4386299"/>
                  </a:lnTo>
                  <a:lnTo>
                    <a:pt x="9259718" y="4363342"/>
                  </a:lnTo>
                  <a:lnTo>
                    <a:pt x="9269959" y="4309566"/>
                  </a:lnTo>
                  <a:lnTo>
                    <a:pt x="9274233" y="4286176"/>
                  </a:lnTo>
                  <a:lnTo>
                    <a:pt x="9276022" y="4275489"/>
                  </a:lnTo>
                  <a:lnTo>
                    <a:pt x="9277861" y="4263506"/>
                  </a:lnTo>
                  <a:lnTo>
                    <a:pt x="9286014" y="4211696"/>
                  </a:lnTo>
                  <a:lnTo>
                    <a:pt x="9290092" y="4185767"/>
                  </a:lnTo>
                  <a:lnTo>
                    <a:pt x="9292128" y="4172826"/>
                  </a:lnTo>
                  <a:cubicBezTo>
                    <a:pt x="9292774" y="4168464"/>
                    <a:pt x="9293173" y="4164055"/>
                    <a:pt x="9293720" y="4159693"/>
                  </a:cubicBezTo>
                  <a:lnTo>
                    <a:pt x="9305650" y="4057941"/>
                  </a:lnTo>
                  <a:cubicBezTo>
                    <a:pt x="9306991" y="4045048"/>
                    <a:pt x="9308085" y="4029328"/>
                    <a:pt x="9309378" y="4010779"/>
                  </a:cubicBezTo>
                  <a:lnTo>
                    <a:pt x="9313454" y="3956428"/>
                  </a:lnTo>
                  <a:cubicBezTo>
                    <a:pt x="9318326" y="3889806"/>
                    <a:pt x="9320611" y="3821796"/>
                    <a:pt x="9320811" y="3753546"/>
                  </a:cubicBezTo>
                  <a:cubicBezTo>
                    <a:pt x="9320910" y="3719373"/>
                    <a:pt x="9320513" y="3685056"/>
                    <a:pt x="9319617" y="3650643"/>
                  </a:cubicBezTo>
                  <a:lnTo>
                    <a:pt x="9318176" y="3600030"/>
                  </a:lnTo>
                  <a:lnTo>
                    <a:pt x="9317778" y="3588096"/>
                  </a:lnTo>
                  <a:lnTo>
                    <a:pt x="9316983" y="3575107"/>
                  </a:lnTo>
                  <a:lnTo>
                    <a:pt x="9315443" y="3549130"/>
                  </a:lnTo>
                  <a:lnTo>
                    <a:pt x="9312311" y="3497176"/>
                  </a:lnTo>
                  <a:cubicBezTo>
                    <a:pt x="9311118" y="3479825"/>
                    <a:pt x="9309129" y="3462427"/>
                    <a:pt x="9307587" y="3445029"/>
                  </a:cubicBezTo>
                  <a:lnTo>
                    <a:pt x="9302618" y="3392835"/>
                  </a:lnTo>
                  <a:lnTo>
                    <a:pt x="9301574" y="3381476"/>
                  </a:lnTo>
                  <a:lnTo>
                    <a:pt x="9300430" y="3370740"/>
                  </a:lnTo>
                  <a:lnTo>
                    <a:pt x="9297547" y="3346966"/>
                  </a:lnTo>
                  <a:lnTo>
                    <a:pt x="9294017" y="3320030"/>
                  </a:lnTo>
                  <a:lnTo>
                    <a:pt x="9290439" y="3290410"/>
                  </a:lnTo>
                  <a:cubicBezTo>
                    <a:pt x="9288849" y="3275745"/>
                    <a:pt x="9286761" y="3260934"/>
                    <a:pt x="9284275" y="3244544"/>
                  </a:cubicBezTo>
                  <a:lnTo>
                    <a:pt x="9275974" y="3193116"/>
                  </a:lnTo>
                  <a:cubicBezTo>
                    <a:pt x="9273189" y="3176197"/>
                    <a:pt x="9270256" y="3159230"/>
                    <a:pt x="9267224" y="3142264"/>
                  </a:cubicBezTo>
                  <a:cubicBezTo>
                    <a:pt x="9255146" y="3074493"/>
                    <a:pt x="9240929" y="3007057"/>
                    <a:pt x="9225320" y="2939909"/>
                  </a:cubicBezTo>
                  <a:cubicBezTo>
                    <a:pt x="9217465" y="2906311"/>
                    <a:pt x="9209214" y="2872809"/>
                    <a:pt x="9200466" y="2839449"/>
                  </a:cubicBezTo>
                  <a:lnTo>
                    <a:pt x="9193953" y="2814958"/>
                  </a:lnTo>
                  <a:lnTo>
                    <a:pt x="9186993" y="2790276"/>
                  </a:lnTo>
                  <a:cubicBezTo>
                    <a:pt x="9182471" y="2773836"/>
                    <a:pt x="9177599" y="2757252"/>
                    <a:pt x="9172628" y="2740621"/>
                  </a:cubicBezTo>
                  <a:cubicBezTo>
                    <a:pt x="9133110" y="2607859"/>
                    <a:pt x="9087527" y="2476533"/>
                    <a:pt x="9035082" y="2347463"/>
                  </a:cubicBezTo>
                  <a:cubicBezTo>
                    <a:pt x="9008836" y="2282951"/>
                    <a:pt x="8981298" y="2218870"/>
                    <a:pt x="8952118" y="2155413"/>
                  </a:cubicBezTo>
                  <a:lnTo>
                    <a:pt x="8929948" y="2107915"/>
                  </a:lnTo>
                  <a:lnTo>
                    <a:pt x="8907429" y="2060753"/>
                  </a:lnTo>
                  <a:cubicBezTo>
                    <a:pt x="8892170" y="2029408"/>
                    <a:pt x="8876411" y="1997726"/>
                    <a:pt x="8860404" y="1966478"/>
                  </a:cubicBezTo>
                  <a:cubicBezTo>
                    <a:pt x="8828243" y="1903931"/>
                    <a:pt x="8795336" y="1841670"/>
                    <a:pt x="8760788" y="1780274"/>
                  </a:cubicBezTo>
                  <a:lnTo>
                    <a:pt x="8734740" y="1734311"/>
                  </a:lnTo>
                  <a:lnTo>
                    <a:pt x="8708046" y="1687963"/>
                  </a:lnTo>
                  <a:cubicBezTo>
                    <a:pt x="8690300" y="1657337"/>
                    <a:pt x="8672455" y="1627334"/>
                    <a:pt x="8654062" y="1597234"/>
                  </a:cubicBezTo>
                  <a:cubicBezTo>
                    <a:pt x="8617575" y="1536988"/>
                    <a:pt x="8579398" y="1477365"/>
                    <a:pt x="8540278" y="1418077"/>
                  </a:cubicBezTo>
                  <a:lnTo>
                    <a:pt x="8510701" y="1373695"/>
                  </a:lnTo>
                  <a:lnTo>
                    <a:pt x="8480676" y="1329457"/>
                  </a:lnTo>
                  <a:cubicBezTo>
                    <a:pt x="8460643" y="1300269"/>
                    <a:pt x="8440411" y="1271224"/>
                    <a:pt x="8419782" y="1242275"/>
                  </a:cubicBezTo>
                  <a:cubicBezTo>
                    <a:pt x="8378476" y="1184425"/>
                    <a:pt x="8335923" y="1127006"/>
                    <a:pt x="8292478" y="1069875"/>
                  </a:cubicBezTo>
                  <a:lnTo>
                    <a:pt x="8259620" y="1027123"/>
                  </a:lnTo>
                  <a:lnTo>
                    <a:pt x="8243416" y="1006130"/>
                  </a:lnTo>
                  <a:lnTo>
                    <a:pt x="8227110" y="985473"/>
                  </a:lnTo>
                  <a:cubicBezTo>
                    <a:pt x="8204890" y="957483"/>
                    <a:pt x="8182422" y="929684"/>
                    <a:pt x="8159604" y="902029"/>
                  </a:cubicBezTo>
                  <a:cubicBezTo>
                    <a:pt x="8114170" y="846671"/>
                    <a:pt x="8067494" y="792177"/>
                    <a:pt x="8020022" y="738209"/>
                  </a:cubicBezTo>
                  <a:lnTo>
                    <a:pt x="7984182" y="697901"/>
                  </a:lnTo>
                  <a:lnTo>
                    <a:pt x="7948043" y="657976"/>
                  </a:lnTo>
                  <a:cubicBezTo>
                    <a:pt x="7923636" y="631328"/>
                    <a:pt x="7899079" y="604823"/>
                    <a:pt x="7874324" y="578607"/>
                  </a:cubicBezTo>
                  <a:cubicBezTo>
                    <a:pt x="7824714" y="526221"/>
                    <a:pt x="7774608" y="474458"/>
                    <a:pt x="7723308" y="424085"/>
                  </a:cubicBezTo>
                  <a:cubicBezTo>
                    <a:pt x="7672157" y="373808"/>
                    <a:pt x="7619168" y="324153"/>
                    <a:pt x="7565532" y="275602"/>
                  </a:cubicBezTo>
                  <a:close/>
                  <a:moveTo>
                    <a:pt x="1832515" y="0"/>
                  </a:moveTo>
                  <a:lnTo>
                    <a:pt x="2158449" y="0"/>
                  </a:lnTo>
                  <a:lnTo>
                    <a:pt x="2108797" y="37845"/>
                  </a:lnTo>
                  <a:cubicBezTo>
                    <a:pt x="2052253" y="83168"/>
                    <a:pt x="1996914" y="129778"/>
                    <a:pt x="1942830" y="177587"/>
                  </a:cubicBezTo>
                  <a:cubicBezTo>
                    <a:pt x="1834563" y="273109"/>
                    <a:pt x="1731317" y="373472"/>
                    <a:pt x="1633191" y="477909"/>
                  </a:cubicBezTo>
                  <a:cubicBezTo>
                    <a:pt x="1240290" y="896038"/>
                    <a:pt x="927123" y="1375900"/>
                    <a:pt x="702686" y="1889935"/>
                  </a:cubicBezTo>
                  <a:cubicBezTo>
                    <a:pt x="646565" y="2018192"/>
                    <a:pt x="596210" y="2149182"/>
                    <a:pt x="551769" y="2281416"/>
                  </a:cubicBezTo>
                  <a:cubicBezTo>
                    <a:pt x="507429" y="2413700"/>
                    <a:pt x="469451" y="2547613"/>
                    <a:pt x="438383" y="2682772"/>
                  </a:cubicBezTo>
                  <a:cubicBezTo>
                    <a:pt x="423122" y="2750111"/>
                    <a:pt x="409203" y="2818553"/>
                    <a:pt x="397124" y="2887044"/>
                  </a:cubicBezTo>
                  <a:cubicBezTo>
                    <a:pt x="385144" y="2955581"/>
                    <a:pt x="374357" y="3024359"/>
                    <a:pt x="365658" y="3093424"/>
                  </a:cubicBezTo>
                  <a:cubicBezTo>
                    <a:pt x="347813" y="3231506"/>
                    <a:pt x="336727" y="3370260"/>
                    <a:pt x="332105" y="3509828"/>
                  </a:cubicBezTo>
                  <a:cubicBezTo>
                    <a:pt x="322311" y="3788822"/>
                    <a:pt x="339660" y="4068628"/>
                    <a:pt x="383653" y="4346327"/>
                  </a:cubicBezTo>
                  <a:cubicBezTo>
                    <a:pt x="394539" y="4415489"/>
                    <a:pt x="407464" y="4484267"/>
                    <a:pt x="422327" y="4552900"/>
                  </a:cubicBezTo>
                  <a:cubicBezTo>
                    <a:pt x="437041" y="4621534"/>
                    <a:pt x="453693" y="4689881"/>
                    <a:pt x="472184" y="4757939"/>
                  </a:cubicBezTo>
                  <a:cubicBezTo>
                    <a:pt x="490677" y="4825949"/>
                    <a:pt x="511007" y="4893673"/>
                    <a:pt x="533078" y="4960916"/>
                  </a:cubicBezTo>
                  <a:cubicBezTo>
                    <a:pt x="555249" y="5028208"/>
                    <a:pt x="578662" y="5095022"/>
                    <a:pt x="604710" y="5160875"/>
                  </a:cubicBezTo>
                  <a:cubicBezTo>
                    <a:pt x="707358" y="5425298"/>
                    <a:pt x="838443" y="5680902"/>
                    <a:pt x="996766" y="5920640"/>
                  </a:cubicBezTo>
                  <a:cubicBezTo>
                    <a:pt x="1154790" y="6160571"/>
                    <a:pt x="1340404" y="6384350"/>
                    <a:pt x="1549183" y="6586417"/>
                  </a:cubicBezTo>
                  <a:cubicBezTo>
                    <a:pt x="1601365" y="6636982"/>
                    <a:pt x="1654970" y="6686208"/>
                    <a:pt x="1709890" y="6734063"/>
                  </a:cubicBezTo>
                  <a:lnTo>
                    <a:pt x="1859761" y="6858000"/>
                  </a:lnTo>
                  <a:lnTo>
                    <a:pt x="1671798" y="6858000"/>
                  </a:lnTo>
                  <a:lnTo>
                    <a:pt x="1628044" y="6822717"/>
                  </a:lnTo>
                  <a:cubicBezTo>
                    <a:pt x="1570828" y="6774460"/>
                    <a:pt x="1514710" y="6724955"/>
                    <a:pt x="1459756" y="6674223"/>
                  </a:cubicBezTo>
                  <a:cubicBezTo>
                    <a:pt x="1019931" y="6268363"/>
                    <a:pt x="658296" y="5781216"/>
                    <a:pt x="402543" y="5241588"/>
                  </a:cubicBezTo>
                  <a:cubicBezTo>
                    <a:pt x="370231" y="5174103"/>
                    <a:pt x="340306" y="5105661"/>
                    <a:pt x="311923" y="5036741"/>
                  </a:cubicBezTo>
                  <a:cubicBezTo>
                    <a:pt x="283539" y="4967771"/>
                    <a:pt x="256895" y="4897986"/>
                    <a:pt x="232140" y="4827483"/>
                  </a:cubicBezTo>
                  <a:cubicBezTo>
                    <a:pt x="207334" y="4756981"/>
                    <a:pt x="184368" y="4685758"/>
                    <a:pt x="163392" y="4613913"/>
                  </a:cubicBezTo>
                  <a:cubicBezTo>
                    <a:pt x="142514" y="4542020"/>
                    <a:pt x="123624" y="4469360"/>
                    <a:pt x="106823" y="4396365"/>
                  </a:cubicBezTo>
                  <a:cubicBezTo>
                    <a:pt x="73120" y="4250902"/>
                    <a:pt x="47371" y="4103281"/>
                    <a:pt x="29326" y="3954702"/>
                  </a:cubicBezTo>
                  <a:cubicBezTo>
                    <a:pt x="20478" y="3880365"/>
                    <a:pt x="13320" y="3805789"/>
                    <a:pt x="8647" y="3730971"/>
                  </a:cubicBezTo>
                  <a:cubicBezTo>
                    <a:pt x="6311" y="3693587"/>
                    <a:pt x="4322" y="3656106"/>
                    <a:pt x="2880" y="3618674"/>
                  </a:cubicBezTo>
                  <a:cubicBezTo>
                    <a:pt x="1539" y="3581146"/>
                    <a:pt x="694" y="3543809"/>
                    <a:pt x="296" y="3506425"/>
                  </a:cubicBezTo>
                  <a:cubicBezTo>
                    <a:pt x="-1543" y="3356649"/>
                    <a:pt x="5217" y="3206200"/>
                    <a:pt x="20030" y="3056711"/>
                  </a:cubicBezTo>
                  <a:cubicBezTo>
                    <a:pt x="27686" y="2981942"/>
                    <a:pt x="36931" y="2907317"/>
                    <a:pt x="48664" y="2832980"/>
                  </a:cubicBezTo>
                  <a:cubicBezTo>
                    <a:pt x="60395" y="2758642"/>
                    <a:pt x="73716" y="2684784"/>
                    <a:pt x="89922" y="2610639"/>
                  </a:cubicBezTo>
                  <a:cubicBezTo>
                    <a:pt x="121736" y="2462826"/>
                    <a:pt x="162645" y="2317220"/>
                    <a:pt x="211163" y="2174343"/>
                  </a:cubicBezTo>
                  <a:cubicBezTo>
                    <a:pt x="259778" y="2031468"/>
                    <a:pt x="315601" y="1891517"/>
                    <a:pt x="379129" y="1754393"/>
                  </a:cubicBezTo>
                  <a:cubicBezTo>
                    <a:pt x="505540" y="1480433"/>
                    <a:pt x="660930" y="1219318"/>
                    <a:pt x="841424" y="976270"/>
                  </a:cubicBezTo>
                  <a:cubicBezTo>
                    <a:pt x="931498" y="854627"/>
                    <a:pt x="1028182" y="737777"/>
                    <a:pt x="1130234" y="625768"/>
                  </a:cubicBezTo>
                  <a:cubicBezTo>
                    <a:pt x="1232486" y="513855"/>
                    <a:pt x="1340157" y="407117"/>
                    <a:pt x="1452897" y="305748"/>
                  </a:cubicBezTo>
                  <a:cubicBezTo>
                    <a:pt x="1565736" y="204380"/>
                    <a:pt x="1683596" y="108665"/>
                    <a:pt x="1805682" y="18752"/>
                  </a:cubicBezTo>
                  <a:close/>
                </a:path>
              </a:pathLst>
            </a:custGeom>
            <a:gradFill>
              <a:gsLst>
                <a:gs pos="2000">
                  <a:schemeClr val="bg1">
                    <a:alpha val="10000"/>
                  </a:schemeClr>
                </a:gs>
                <a:gs pos="16000">
                  <a:schemeClr val="accent6">
                    <a:alpha val="2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7" name="Freeform: Shape 36">
              <a:extLst>
                <a:ext uri="{FF2B5EF4-FFF2-40B4-BE49-F238E27FC236}">
                  <a16:creationId xmlns:a16="http://schemas.microsoft.com/office/drawing/2014/main" id="{5A7FF51F-3820-41BE-8690-7E758ECFA7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8320" y="36937"/>
              <a:ext cx="9767847" cy="6858000"/>
            </a:xfrm>
            <a:custGeom>
              <a:avLst/>
              <a:gdLst>
                <a:gd name="connsiteX0" fmla="*/ 7151367 w 9767847"/>
                <a:gd name="connsiteY0" fmla="*/ 0 h 6858000"/>
                <a:gd name="connsiteX1" fmla="*/ 7881247 w 9767847"/>
                <a:gd name="connsiteY1" fmla="*/ 0 h 6858000"/>
                <a:gd name="connsiteX2" fmla="*/ 7990553 w 9767847"/>
                <a:gd name="connsiteY2" fmla="*/ 81317 h 6858000"/>
                <a:gd name="connsiteX3" fmla="*/ 9767847 w 9767847"/>
                <a:gd name="connsiteY3" fmla="*/ 3649031 h 6858000"/>
                <a:gd name="connsiteX4" fmla="*/ 8652597 w 9767847"/>
                <a:gd name="connsiteY4" fmla="*/ 6590005 h 6858000"/>
                <a:gd name="connsiteX5" fmla="*/ 8395306 w 9767847"/>
                <a:gd name="connsiteY5" fmla="*/ 6858000 h 6858000"/>
                <a:gd name="connsiteX6" fmla="*/ 6762603 w 9767847"/>
                <a:gd name="connsiteY6" fmla="*/ 6858000 h 6858000"/>
                <a:gd name="connsiteX7" fmla="*/ 6765962 w 9767847"/>
                <a:gd name="connsiteY7" fmla="*/ 6854844 h 6858000"/>
                <a:gd name="connsiteX8" fmla="*/ 6804586 w 9767847"/>
                <a:gd name="connsiteY8" fmla="*/ 6817103 h 6858000"/>
                <a:gd name="connsiteX9" fmla="*/ 6881735 w 9767847"/>
                <a:gd name="connsiteY9" fmla="*/ 6741197 h 6858000"/>
                <a:gd name="connsiteX10" fmla="*/ 6958883 w 9767847"/>
                <a:gd name="connsiteY10" fmla="*/ 6664822 h 6858000"/>
                <a:gd name="connsiteX11" fmla="*/ 7267925 w 9767847"/>
                <a:gd name="connsiteY11" fmla="*/ 6355694 h 6858000"/>
                <a:gd name="connsiteX12" fmla="*/ 7424360 w 9767847"/>
                <a:gd name="connsiteY12" fmla="*/ 6200685 h 6858000"/>
                <a:gd name="connsiteX13" fmla="*/ 7504938 w 9767847"/>
                <a:gd name="connsiteY13" fmla="*/ 6122708 h 6858000"/>
                <a:gd name="connsiteX14" fmla="*/ 7546396 w 9767847"/>
                <a:gd name="connsiteY14" fmla="*/ 6083697 h 6858000"/>
                <a:gd name="connsiteX15" fmla="*/ 7588002 w 9767847"/>
                <a:gd name="connsiteY15" fmla="*/ 6045532 h 6858000"/>
                <a:gd name="connsiteX16" fmla="*/ 7631000 w 9767847"/>
                <a:gd name="connsiteY16" fmla="*/ 6006709 h 6858000"/>
                <a:gd name="connsiteX17" fmla="*/ 7675440 w 9767847"/>
                <a:gd name="connsiteY17" fmla="*/ 5968309 h 6858000"/>
                <a:gd name="connsiteX18" fmla="*/ 7720626 w 9767847"/>
                <a:gd name="connsiteY18" fmla="*/ 5930851 h 6858000"/>
                <a:gd name="connsiteX19" fmla="*/ 7766458 w 9767847"/>
                <a:gd name="connsiteY19" fmla="*/ 5894334 h 6858000"/>
                <a:gd name="connsiteX20" fmla="*/ 7955254 w 9767847"/>
                <a:gd name="connsiteY20" fmla="*/ 5756828 h 6858000"/>
                <a:gd name="connsiteX21" fmla="*/ 8352678 w 9767847"/>
                <a:gd name="connsiteY21" fmla="*/ 5517630 h 6858000"/>
                <a:gd name="connsiteX22" fmla="*/ 8451350 w 9767847"/>
                <a:gd name="connsiteY22" fmla="*/ 5465254 h 6858000"/>
                <a:gd name="connsiteX23" fmla="*/ 8548532 w 9767847"/>
                <a:gd name="connsiteY23" fmla="*/ 5413395 h 6858000"/>
                <a:gd name="connsiteX24" fmla="*/ 8729473 w 9767847"/>
                <a:gd name="connsiteY24" fmla="*/ 5309961 h 6858000"/>
                <a:gd name="connsiteX25" fmla="*/ 8770781 w 9767847"/>
                <a:gd name="connsiteY25" fmla="*/ 5283232 h 6858000"/>
                <a:gd name="connsiteX26" fmla="*/ 8790964 w 9767847"/>
                <a:gd name="connsiteY26" fmla="*/ 5269492 h 6858000"/>
                <a:gd name="connsiteX27" fmla="*/ 8810499 w 9767847"/>
                <a:gd name="connsiteY27" fmla="*/ 5255703 h 6858000"/>
                <a:gd name="connsiteX28" fmla="*/ 8883571 w 9767847"/>
                <a:gd name="connsiteY28" fmla="*/ 5198479 h 6858000"/>
                <a:gd name="connsiteX29" fmla="*/ 9006651 w 9767847"/>
                <a:gd name="connsiteY29" fmla="*/ 5070527 h 6858000"/>
                <a:gd name="connsiteX30" fmla="*/ 9033494 w 9767847"/>
                <a:gd name="connsiteY30" fmla="*/ 5034105 h 6858000"/>
                <a:gd name="connsiteX31" fmla="*/ 9040305 w 9767847"/>
                <a:gd name="connsiteY31" fmla="*/ 5024551 h 6858000"/>
                <a:gd name="connsiteX32" fmla="*/ 9046568 w 9767847"/>
                <a:gd name="connsiteY32" fmla="*/ 5015281 h 6858000"/>
                <a:gd name="connsiteX33" fmla="*/ 9058846 w 9767847"/>
                <a:gd name="connsiteY33" fmla="*/ 4996645 h 6858000"/>
                <a:gd name="connsiteX34" fmla="*/ 9104529 w 9767847"/>
                <a:gd name="connsiteY34" fmla="*/ 4918105 h 6858000"/>
                <a:gd name="connsiteX35" fmla="*/ 9181081 w 9767847"/>
                <a:gd name="connsiteY35" fmla="*/ 4744694 h 6858000"/>
                <a:gd name="connsiteX36" fmla="*/ 9240731 w 9767847"/>
                <a:gd name="connsiteY36" fmla="*/ 4557872 h 6858000"/>
                <a:gd name="connsiteX37" fmla="*/ 9265388 w 9767847"/>
                <a:gd name="connsiteY37" fmla="*/ 4461073 h 6858000"/>
                <a:gd name="connsiteX38" fmla="*/ 9276571 w 9767847"/>
                <a:gd name="connsiteY38" fmla="*/ 4411943 h 6858000"/>
                <a:gd name="connsiteX39" fmla="*/ 9281841 w 9767847"/>
                <a:gd name="connsiteY39" fmla="*/ 4387379 h 6858000"/>
                <a:gd name="connsiteX40" fmla="*/ 9286513 w 9767847"/>
                <a:gd name="connsiteY40" fmla="*/ 4364838 h 6858000"/>
                <a:gd name="connsiteX41" fmla="*/ 9296754 w 9767847"/>
                <a:gd name="connsiteY41" fmla="*/ 4312038 h 6858000"/>
                <a:gd name="connsiteX42" fmla="*/ 9301029 w 9767847"/>
                <a:gd name="connsiteY42" fmla="*/ 4289074 h 6858000"/>
                <a:gd name="connsiteX43" fmla="*/ 9302818 w 9767847"/>
                <a:gd name="connsiteY43" fmla="*/ 4278581 h 6858000"/>
                <a:gd name="connsiteX44" fmla="*/ 9304658 w 9767847"/>
                <a:gd name="connsiteY44" fmla="*/ 4266816 h 6858000"/>
                <a:gd name="connsiteX45" fmla="*/ 9312810 w 9767847"/>
                <a:gd name="connsiteY45" fmla="*/ 4215945 h 6858000"/>
                <a:gd name="connsiteX46" fmla="*/ 9316887 w 9767847"/>
                <a:gd name="connsiteY46" fmla="*/ 4190486 h 6858000"/>
                <a:gd name="connsiteX47" fmla="*/ 9318923 w 9767847"/>
                <a:gd name="connsiteY47" fmla="*/ 4177780 h 6858000"/>
                <a:gd name="connsiteX48" fmla="*/ 9320515 w 9767847"/>
                <a:gd name="connsiteY48" fmla="*/ 4164886 h 6858000"/>
                <a:gd name="connsiteX49" fmla="*/ 9332445 w 9767847"/>
                <a:gd name="connsiteY49" fmla="*/ 4064981 h 6858000"/>
                <a:gd name="connsiteX50" fmla="*/ 9336173 w 9767847"/>
                <a:gd name="connsiteY50" fmla="*/ 4018676 h 6858000"/>
                <a:gd name="connsiteX51" fmla="*/ 9340199 w 9767847"/>
                <a:gd name="connsiteY51" fmla="*/ 3965171 h 6858000"/>
                <a:gd name="connsiteX52" fmla="*/ 9347557 w 9767847"/>
                <a:gd name="connsiteY52" fmla="*/ 3765972 h 6858000"/>
                <a:gd name="connsiteX53" fmla="*/ 9346364 w 9767847"/>
                <a:gd name="connsiteY53" fmla="*/ 3664938 h 6858000"/>
                <a:gd name="connsiteX54" fmla="*/ 9344921 w 9767847"/>
                <a:gd name="connsiteY54" fmla="*/ 3615243 h 6858000"/>
                <a:gd name="connsiteX55" fmla="*/ 9344524 w 9767847"/>
                <a:gd name="connsiteY55" fmla="*/ 3603526 h 6858000"/>
                <a:gd name="connsiteX56" fmla="*/ 9343728 w 9767847"/>
                <a:gd name="connsiteY56" fmla="*/ 3590774 h 6858000"/>
                <a:gd name="connsiteX57" fmla="*/ 9342188 w 9767847"/>
                <a:gd name="connsiteY57" fmla="*/ 3565268 h 6858000"/>
                <a:gd name="connsiteX58" fmla="*/ 9339056 w 9767847"/>
                <a:gd name="connsiteY58" fmla="*/ 3514256 h 6858000"/>
                <a:gd name="connsiteX59" fmla="*/ 9334334 w 9767847"/>
                <a:gd name="connsiteY59" fmla="*/ 3463057 h 6858000"/>
                <a:gd name="connsiteX60" fmla="*/ 9329363 w 9767847"/>
                <a:gd name="connsiteY60" fmla="*/ 3411810 h 6858000"/>
                <a:gd name="connsiteX61" fmla="*/ 9328319 w 9767847"/>
                <a:gd name="connsiteY61" fmla="*/ 3400657 h 6858000"/>
                <a:gd name="connsiteX62" fmla="*/ 9327177 w 9767847"/>
                <a:gd name="connsiteY62" fmla="*/ 3390116 h 6858000"/>
                <a:gd name="connsiteX63" fmla="*/ 9324293 w 9767847"/>
                <a:gd name="connsiteY63" fmla="*/ 3366774 h 6858000"/>
                <a:gd name="connsiteX64" fmla="*/ 9320763 w 9767847"/>
                <a:gd name="connsiteY64" fmla="*/ 3340329 h 6858000"/>
                <a:gd name="connsiteX65" fmla="*/ 9317184 w 9767847"/>
                <a:gd name="connsiteY65" fmla="*/ 3311245 h 6858000"/>
                <a:gd name="connsiteX66" fmla="*/ 9311021 w 9767847"/>
                <a:gd name="connsiteY66" fmla="*/ 3266211 h 6858000"/>
                <a:gd name="connsiteX67" fmla="*/ 9302719 w 9767847"/>
                <a:gd name="connsiteY67" fmla="*/ 3215717 h 6858000"/>
                <a:gd name="connsiteX68" fmla="*/ 9293970 w 9767847"/>
                <a:gd name="connsiteY68" fmla="*/ 3165789 h 6858000"/>
                <a:gd name="connsiteX69" fmla="*/ 9252065 w 9767847"/>
                <a:gd name="connsiteY69" fmla="*/ 2967107 h 6858000"/>
                <a:gd name="connsiteX70" fmla="*/ 9227211 w 9767847"/>
                <a:gd name="connsiteY70" fmla="*/ 2868473 h 6858000"/>
                <a:gd name="connsiteX71" fmla="*/ 9220699 w 9767847"/>
                <a:gd name="connsiteY71" fmla="*/ 2844426 h 6858000"/>
                <a:gd name="connsiteX72" fmla="*/ 9213740 w 9767847"/>
                <a:gd name="connsiteY72" fmla="*/ 2820191 h 6858000"/>
                <a:gd name="connsiteX73" fmla="*/ 9199374 w 9767847"/>
                <a:gd name="connsiteY73" fmla="*/ 2771438 h 6858000"/>
                <a:gd name="connsiteX74" fmla="*/ 9061829 w 9767847"/>
                <a:gd name="connsiteY74" fmla="*/ 2385418 h 6858000"/>
                <a:gd name="connsiteX75" fmla="*/ 8978865 w 9767847"/>
                <a:gd name="connsiteY75" fmla="*/ 2196855 h 6858000"/>
                <a:gd name="connsiteX76" fmla="*/ 8956694 w 9767847"/>
                <a:gd name="connsiteY76" fmla="*/ 2150219 h 6858000"/>
                <a:gd name="connsiteX77" fmla="*/ 8934176 w 9767847"/>
                <a:gd name="connsiteY77" fmla="*/ 2103914 h 6858000"/>
                <a:gd name="connsiteX78" fmla="*/ 8887151 w 9767847"/>
                <a:gd name="connsiteY78" fmla="*/ 2011350 h 6858000"/>
                <a:gd name="connsiteX79" fmla="*/ 8787533 w 9767847"/>
                <a:gd name="connsiteY79" fmla="*/ 1828527 h 6858000"/>
                <a:gd name="connsiteX80" fmla="*/ 8761485 w 9767847"/>
                <a:gd name="connsiteY80" fmla="*/ 1783398 h 6858000"/>
                <a:gd name="connsiteX81" fmla="*/ 8734791 w 9767847"/>
                <a:gd name="connsiteY81" fmla="*/ 1737893 h 6858000"/>
                <a:gd name="connsiteX82" fmla="*/ 8680808 w 9767847"/>
                <a:gd name="connsiteY82" fmla="*/ 1648812 h 6858000"/>
                <a:gd name="connsiteX83" fmla="*/ 8567024 w 9767847"/>
                <a:gd name="connsiteY83" fmla="*/ 1472906 h 6858000"/>
                <a:gd name="connsiteX84" fmla="*/ 8537446 w 9767847"/>
                <a:gd name="connsiteY84" fmla="*/ 1429330 h 6858000"/>
                <a:gd name="connsiteX85" fmla="*/ 8507423 w 9767847"/>
                <a:gd name="connsiteY85" fmla="*/ 1385896 h 6858000"/>
                <a:gd name="connsiteX86" fmla="*/ 8446529 w 9767847"/>
                <a:gd name="connsiteY86" fmla="*/ 1300295 h 6858000"/>
                <a:gd name="connsiteX87" fmla="*/ 8319224 w 9767847"/>
                <a:gd name="connsiteY87" fmla="*/ 1131026 h 6858000"/>
                <a:gd name="connsiteX88" fmla="*/ 8286366 w 9767847"/>
                <a:gd name="connsiteY88" fmla="*/ 1089050 h 6858000"/>
                <a:gd name="connsiteX89" fmla="*/ 8270161 w 9767847"/>
                <a:gd name="connsiteY89" fmla="*/ 1068439 h 6858000"/>
                <a:gd name="connsiteX90" fmla="*/ 8253856 w 9767847"/>
                <a:gd name="connsiteY90" fmla="*/ 1048156 h 6858000"/>
                <a:gd name="connsiteX91" fmla="*/ 8186352 w 9767847"/>
                <a:gd name="connsiteY91" fmla="*/ 966275 h 6858000"/>
                <a:gd name="connsiteX92" fmla="*/ 8046768 w 9767847"/>
                <a:gd name="connsiteY92" fmla="*/ 805429 h 6858000"/>
                <a:gd name="connsiteX93" fmla="*/ 8010927 w 9767847"/>
                <a:gd name="connsiteY93" fmla="*/ 765853 h 6858000"/>
                <a:gd name="connsiteX94" fmla="*/ 7974788 w 9767847"/>
                <a:gd name="connsiteY94" fmla="*/ 726653 h 6858000"/>
                <a:gd name="connsiteX95" fmla="*/ 7901070 w 9767847"/>
                <a:gd name="connsiteY95" fmla="*/ 648724 h 6858000"/>
                <a:gd name="connsiteX96" fmla="*/ 7750054 w 9767847"/>
                <a:gd name="connsiteY96" fmla="*/ 497008 h 6858000"/>
                <a:gd name="connsiteX97" fmla="*/ 7592277 w 9767847"/>
                <a:gd name="connsiteY97" fmla="*/ 351221 h 6858000"/>
                <a:gd name="connsiteX98" fmla="*/ 7257734 w 9767847"/>
                <a:gd name="connsiteY98" fmla="*/ 76964 h 6858000"/>
                <a:gd name="connsiteX99" fmla="*/ 1886601 w 9767847"/>
                <a:gd name="connsiteY99" fmla="*/ 0 h 6858000"/>
                <a:gd name="connsiteX100" fmla="*/ 2292926 w 9767847"/>
                <a:gd name="connsiteY100" fmla="*/ 0 h 6858000"/>
                <a:gd name="connsiteX101" fmla="*/ 2135542 w 9767847"/>
                <a:gd name="connsiteY101" fmla="*/ 117781 h 6858000"/>
                <a:gd name="connsiteX102" fmla="*/ 1969576 w 9767847"/>
                <a:gd name="connsiteY102" fmla="*/ 254986 h 6858000"/>
                <a:gd name="connsiteX103" fmla="*/ 1659938 w 9767847"/>
                <a:gd name="connsiteY103" fmla="*/ 549855 h 6858000"/>
                <a:gd name="connsiteX104" fmla="*/ 729383 w 9767847"/>
                <a:gd name="connsiteY104" fmla="*/ 1936480 h 6858000"/>
                <a:gd name="connsiteX105" fmla="*/ 578465 w 9767847"/>
                <a:gd name="connsiteY105" fmla="*/ 2320807 h 6858000"/>
                <a:gd name="connsiteX106" fmla="*/ 465080 w 9767847"/>
                <a:gd name="connsiteY106" fmla="*/ 2714875 h 6858000"/>
                <a:gd name="connsiteX107" fmla="*/ 423820 w 9767847"/>
                <a:gd name="connsiteY107" fmla="*/ 2915436 h 6858000"/>
                <a:gd name="connsiteX108" fmla="*/ 392355 w 9767847"/>
                <a:gd name="connsiteY108" fmla="*/ 3118071 h 6858000"/>
                <a:gd name="connsiteX109" fmla="*/ 358801 w 9767847"/>
                <a:gd name="connsiteY109" fmla="*/ 3526915 h 6858000"/>
                <a:gd name="connsiteX110" fmla="*/ 410350 w 9767847"/>
                <a:gd name="connsiteY110" fmla="*/ 4348226 h 6858000"/>
                <a:gd name="connsiteX111" fmla="*/ 449022 w 9767847"/>
                <a:gd name="connsiteY111" fmla="*/ 4551049 h 6858000"/>
                <a:gd name="connsiteX112" fmla="*/ 498882 w 9767847"/>
                <a:gd name="connsiteY112" fmla="*/ 4752365 h 6858000"/>
                <a:gd name="connsiteX113" fmla="*/ 559775 w 9767847"/>
                <a:gd name="connsiteY113" fmla="*/ 4951657 h 6858000"/>
                <a:gd name="connsiteX114" fmla="*/ 631406 w 9767847"/>
                <a:gd name="connsiteY114" fmla="*/ 5147986 h 6858000"/>
                <a:gd name="connsiteX115" fmla="*/ 1023461 w 9767847"/>
                <a:gd name="connsiteY115" fmla="*/ 5893957 h 6858000"/>
                <a:gd name="connsiteX116" fmla="*/ 1575880 w 9767847"/>
                <a:gd name="connsiteY116" fmla="*/ 6547646 h 6858000"/>
                <a:gd name="connsiteX117" fmla="*/ 1905228 w 9767847"/>
                <a:gd name="connsiteY117" fmla="*/ 6829468 h 6858000"/>
                <a:gd name="connsiteX118" fmla="*/ 1944230 w 9767847"/>
                <a:gd name="connsiteY118" fmla="*/ 6858000 h 6858000"/>
                <a:gd name="connsiteX119" fmla="*/ 1372541 w 9767847"/>
                <a:gd name="connsiteY119" fmla="*/ 6858000 h 6858000"/>
                <a:gd name="connsiteX120" fmla="*/ 1115251 w 9767847"/>
                <a:gd name="connsiteY120" fmla="*/ 6590005 h 6858000"/>
                <a:gd name="connsiteX121" fmla="*/ 0 w 9767847"/>
                <a:gd name="connsiteY121" fmla="*/ 3649031 h 6858000"/>
                <a:gd name="connsiteX122" fmla="*/ 1777294 w 9767847"/>
                <a:gd name="connsiteY122" fmla="*/ 8131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9767847" h="6858000">
                  <a:moveTo>
                    <a:pt x="7151367" y="0"/>
                  </a:moveTo>
                  <a:lnTo>
                    <a:pt x="7881247" y="0"/>
                  </a:lnTo>
                  <a:lnTo>
                    <a:pt x="7990553" y="81317"/>
                  </a:lnTo>
                  <a:cubicBezTo>
                    <a:pt x="9075991" y="929334"/>
                    <a:pt x="9767847" y="2212695"/>
                    <a:pt x="9767847" y="3649031"/>
                  </a:cubicBezTo>
                  <a:cubicBezTo>
                    <a:pt x="9767847" y="4766182"/>
                    <a:pt x="9349317" y="5790792"/>
                    <a:pt x="8652597" y="6590005"/>
                  </a:cubicBezTo>
                  <a:lnTo>
                    <a:pt x="8395306" y="6858000"/>
                  </a:lnTo>
                  <a:lnTo>
                    <a:pt x="6762603" y="6858000"/>
                  </a:lnTo>
                  <a:lnTo>
                    <a:pt x="6765962" y="6854844"/>
                  </a:lnTo>
                  <a:cubicBezTo>
                    <a:pt x="6779036" y="6842703"/>
                    <a:pt x="6791663" y="6829621"/>
                    <a:pt x="6804586" y="6817103"/>
                  </a:cubicBezTo>
                  <a:lnTo>
                    <a:pt x="6881735" y="6741197"/>
                  </a:lnTo>
                  <a:cubicBezTo>
                    <a:pt x="6907435" y="6715881"/>
                    <a:pt x="6933134" y="6690798"/>
                    <a:pt x="6958883" y="6664822"/>
                  </a:cubicBezTo>
                  <a:lnTo>
                    <a:pt x="7267925" y="6355694"/>
                  </a:lnTo>
                  <a:lnTo>
                    <a:pt x="7424360" y="6200685"/>
                  </a:lnTo>
                  <a:cubicBezTo>
                    <a:pt x="7450754" y="6174802"/>
                    <a:pt x="7477598" y="6148731"/>
                    <a:pt x="7504938" y="6122708"/>
                  </a:cubicBezTo>
                  <a:lnTo>
                    <a:pt x="7546396" y="6083697"/>
                  </a:lnTo>
                  <a:cubicBezTo>
                    <a:pt x="7560264" y="6070803"/>
                    <a:pt x="7574780" y="6057532"/>
                    <a:pt x="7588002" y="6045532"/>
                  </a:cubicBezTo>
                  <a:lnTo>
                    <a:pt x="7631000" y="6006709"/>
                  </a:lnTo>
                  <a:lnTo>
                    <a:pt x="7675440" y="5968309"/>
                  </a:lnTo>
                  <a:cubicBezTo>
                    <a:pt x="7690404" y="5955698"/>
                    <a:pt x="7705564" y="5943321"/>
                    <a:pt x="7720626" y="5930851"/>
                  </a:cubicBezTo>
                  <a:cubicBezTo>
                    <a:pt x="7735738" y="5918427"/>
                    <a:pt x="7751197" y="5906521"/>
                    <a:pt x="7766458" y="5894334"/>
                  </a:cubicBezTo>
                  <a:cubicBezTo>
                    <a:pt x="7827949" y="5846192"/>
                    <a:pt x="7890979" y="5800499"/>
                    <a:pt x="7955254" y="5756828"/>
                  </a:cubicBezTo>
                  <a:cubicBezTo>
                    <a:pt x="8083800" y="5669534"/>
                    <a:pt x="8216872" y="5590336"/>
                    <a:pt x="8352678" y="5517630"/>
                  </a:cubicBezTo>
                  <a:lnTo>
                    <a:pt x="8451350" y="5465254"/>
                  </a:lnTo>
                  <a:lnTo>
                    <a:pt x="8548532" y="5413395"/>
                  </a:lnTo>
                  <a:cubicBezTo>
                    <a:pt x="8612110" y="5379090"/>
                    <a:pt x="8673251" y="5345208"/>
                    <a:pt x="8729473" y="5309961"/>
                  </a:cubicBezTo>
                  <a:cubicBezTo>
                    <a:pt x="8743591" y="5301115"/>
                    <a:pt x="8757161" y="5292361"/>
                    <a:pt x="8770781" y="5283232"/>
                  </a:cubicBezTo>
                  <a:cubicBezTo>
                    <a:pt x="8777591" y="5278667"/>
                    <a:pt x="8784451" y="5274103"/>
                    <a:pt x="8790964" y="5269492"/>
                  </a:cubicBezTo>
                  <a:cubicBezTo>
                    <a:pt x="8797574" y="5264879"/>
                    <a:pt x="8804235" y="5260314"/>
                    <a:pt x="8810499" y="5255703"/>
                  </a:cubicBezTo>
                  <a:cubicBezTo>
                    <a:pt x="8835999" y="5237303"/>
                    <a:pt x="8860407" y="5218291"/>
                    <a:pt x="8883571" y="5198479"/>
                  </a:cubicBezTo>
                  <a:cubicBezTo>
                    <a:pt x="8929900" y="5158856"/>
                    <a:pt x="8971258" y="5116315"/>
                    <a:pt x="9006651" y="5070527"/>
                  </a:cubicBezTo>
                  <a:cubicBezTo>
                    <a:pt x="9015351" y="5059328"/>
                    <a:pt x="9024398" y="5046857"/>
                    <a:pt x="9033494" y="5034105"/>
                  </a:cubicBezTo>
                  <a:lnTo>
                    <a:pt x="9040305" y="5024551"/>
                  </a:lnTo>
                  <a:lnTo>
                    <a:pt x="9046568" y="5015281"/>
                  </a:lnTo>
                  <a:cubicBezTo>
                    <a:pt x="9050743" y="5009163"/>
                    <a:pt x="9054819" y="5002952"/>
                    <a:pt x="9058846" y="4996645"/>
                  </a:cubicBezTo>
                  <a:cubicBezTo>
                    <a:pt x="9075002" y="4971517"/>
                    <a:pt x="9090212" y="4945305"/>
                    <a:pt x="9104529" y="4918105"/>
                  </a:cubicBezTo>
                  <a:cubicBezTo>
                    <a:pt x="9133211" y="4863752"/>
                    <a:pt x="9158313" y="4805447"/>
                    <a:pt x="9181081" y="4744694"/>
                  </a:cubicBezTo>
                  <a:cubicBezTo>
                    <a:pt x="9203748" y="4684178"/>
                    <a:pt x="9223383" y="4621778"/>
                    <a:pt x="9240731" y="4557872"/>
                  </a:cubicBezTo>
                  <a:cubicBezTo>
                    <a:pt x="9249481" y="4525966"/>
                    <a:pt x="9257682" y="4493684"/>
                    <a:pt x="9265388" y="4461073"/>
                  </a:cubicBezTo>
                  <a:cubicBezTo>
                    <a:pt x="9269215" y="4444744"/>
                    <a:pt x="9272943" y="4428367"/>
                    <a:pt x="9276571" y="4411943"/>
                  </a:cubicBezTo>
                  <a:lnTo>
                    <a:pt x="9281841" y="4387379"/>
                  </a:lnTo>
                  <a:lnTo>
                    <a:pt x="9286513" y="4364838"/>
                  </a:lnTo>
                  <a:lnTo>
                    <a:pt x="9296754" y="4312038"/>
                  </a:lnTo>
                  <a:lnTo>
                    <a:pt x="9301029" y="4289074"/>
                  </a:lnTo>
                  <a:lnTo>
                    <a:pt x="9302818" y="4278581"/>
                  </a:lnTo>
                  <a:lnTo>
                    <a:pt x="9304658" y="4266816"/>
                  </a:lnTo>
                  <a:lnTo>
                    <a:pt x="9312810" y="4215945"/>
                  </a:lnTo>
                  <a:lnTo>
                    <a:pt x="9316887" y="4190486"/>
                  </a:lnTo>
                  <a:lnTo>
                    <a:pt x="9318923" y="4177780"/>
                  </a:lnTo>
                  <a:cubicBezTo>
                    <a:pt x="9319570" y="4173546"/>
                    <a:pt x="9319969" y="4169169"/>
                    <a:pt x="9320515" y="4164886"/>
                  </a:cubicBezTo>
                  <a:lnTo>
                    <a:pt x="9332445" y="4064981"/>
                  </a:lnTo>
                  <a:cubicBezTo>
                    <a:pt x="9333836" y="4052370"/>
                    <a:pt x="9334880" y="4036888"/>
                    <a:pt x="9336173" y="4018676"/>
                  </a:cubicBezTo>
                  <a:lnTo>
                    <a:pt x="9340199" y="3965171"/>
                  </a:lnTo>
                  <a:cubicBezTo>
                    <a:pt x="9345071" y="3899806"/>
                    <a:pt x="9347358" y="3832983"/>
                    <a:pt x="9347557" y="3765972"/>
                  </a:cubicBezTo>
                  <a:cubicBezTo>
                    <a:pt x="9347656" y="3732420"/>
                    <a:pt x="9347209" y="3698773"/>
                    <a:pt x="9346364" y="3664938"/>
                  </a:cubicBezTo>
                  <a:lnTo>
                    <a:pt x="9344921" y="3615243"/>
                  </a:lnTo>
                  <a:lnTo>
                    <a:pt x="9344524" y="3603526"/>
                  </a:lnTo>
                  <a:lnTo>
                    <a:pt x="9343728" y="3590774"/>
                  </a:lnTo>
                  <a:lnTo>
                    <a:pt x="9342188" y="3565268"/>
                  </a:lnTo>
                  <a:lnTo>
                    <a:pt x="9339056" y="3514256"/>
                  </a:lnTo>
                  <a:cubicBezTo>
                    <a:pt x="9337914" y="3497221"/>
                    <a:pt x="9335874" y="3480138"/>
                    <a:pt x="9334334" y="3463057"/>
                  </a:cubicBezTo>
                  <a:lnTo>
                    <a:pt x="9329363" y="3411810"/>
                  </a:lnTo>
                  <a:lnTo>
                    <a:pt x="9328319" y="3400657"/>
                  </a:lnTo>
                  <a:lnTo>
                    <a:pt x="9327177" y="3390116"/>
                  </a:lnTo>
                  <a:lnTo>
                    <a:pt x="9324293" y="3366774"/>
                  </a:lnTo>
                  <a:lnTo>
                    <a:pt x="9320763" y="3340329"/>
                  </a:lnTo>
                  <a:lnTo>
                    <a:pt x="9317184" y="3311245"/>
                  </a:lnTo>
                  <a:cubicBezTo>
                    <a:pt x="9315594" y="3296893"/>
                    <a:pt x="9313506" y="3282306"/>
                    <a:pt x="9311021" y="3266211"/>
                  </a:cubicBezTo>
                  <a:lnTo>
                    <a:pt x="9302719" y="3215717"/>
                  </a:lnTo>
                  <a:cubicBezTo>
                    <a:pt x="9299936" y="3199059"/>
                    <a:pt x="9297003" y="3182400"/>
                    <a:pt x="9293970" y="3165789"/>
                  </a:cubicBezTo>
                  <a:cubicBezTo>
                    <a:pt x="9281891" y="3099295"/>
                    <a:pt x="9267674" y="3033084"/>
                    <a:pt x="9252065" y="2967107"/>
                  </a:cubicBezTo>
                  <a:cubicBezTo>
                    <a:pt x="9244261" y="2934167"/>
                    <a:pt x="9235959" y="2901273"/>
                    <a:pt x="9227211" y="2868473"/>
                  </a:cubicBezTo>
                  <a:lnTo>
                    <a:pt x="9220699" y="2844426"/>
                  </a:lnTo>
                  <a:lnTo>
                    <a:pt x="9213740" y="2820191"/>
                  </a:lnTo>
                  <a:cubicBezTo>
                    <a:pt x="9209216" y="2804049"/>
                    <a:pt x="9204345" y="2787768"/>
                    <a:pt x="9199374" y="2771438"/>
                  </a:cubicBezTo>
                  <a:cubicBezTo>
                    <a:pt x="9159855" y="2641086"/>
                    <a:pt x="9114272" y="2512099"/>
                    <a:pt x="9061829" y="2385418"/>
                  </a:cubicBezTo>
                  <a:cubicBezTo>
                    <a:pt x="9035582" y="2322077"/>
                    <a:pt x="9008043" y="2259160"/>
                    <a:pt x="8978865" y="2196855"/>
                  </a:cubicBezTo>
                  <a:lnTo>
                    <a:pt x="8956694" y="2150219"/>
                  </a:lnTo>
                  <a:lnTo>
                    <a:pt x="8934176" y="2103914"/>
                  </a:lnTo>
                  <a:cubicBezTo>
                    <a:pt x="8918915" y="2073091"/>
                    <a:pt x="8903157" y="2042032"/>
                    <a:pt x="8887151" y="2011350"/>
                  </a:cubicBezTo>
                  <a:cubicBezTo>
                    <a:pt x="8854988" y="1949891"/>
                    <a:pt x="8822082" y="1888810"/>
                    <a:pt x="8787533" y="1828527"/>
                  </a:cubicBezTo>
                  <a:lnTo>
                    <a:pt x="8761485" y="1783398"/>
                  </a:lnTo>
                  <a:lnTo>
                    <a:pt x="8734791" y="1737893"/>
                  </a:lnTo>
                  <a:cubicBezTo>
                    <a:pt x="8717047" y="1707823"/>
                    <a:pt x="8699200" y="1678363"/>
                    <a:pt x="8680808" y="1648812"/>
                  </a:cubicBezTo>
                  <a:cubicBezTo>
                    <a:pt x="8644322" y="1589658"/>
                    <a:pt x="8606194" y="1531118"/>
                    <a:pt x="8567024" y="1472906"/>
                  </a:cubicBezTo>
                  <a:lnTo>
                    <a:pt x="8537446" y="1429330"/>
                  </a:lnTo>
                  <a:lnTo>
                    <a:pt x="8507423" y="1385896"/>
                  </a:lnTo>
                  <a:cubicBezTo>
                    <a:pt x="8487390" y="1357284"/>
                    <a:pt x="8467158" y="1328719"/>
                    <a:pt x="8446529" y="1300295"/>
                  </a:cubicBezTo>
                  <a:cubicBezTo>
                    <a:pt x="8405271" y="1243496"/>
                    <a:pt x="8362718" y="1187120"/>
                    <a:pt x="8319224" y="1131026"/>
                  </a:cubicBezTo>
                  <a:lnTo>
                    <a:pt x="8286366" y="1089050"/>
                  </a:lnTo>
                  <a:lnTo>
                    <a:pt x="8270161" y="1068439"/>
                  </a:lnTo>
                  <a:lnTo>
                    <a:pt x="8253856" y="1048156"/>
                  </a:lnTo>
                  <a:cubicBezTo>
                    <a:pt x="8231636" y="1020675"/>
                    <a:pt x="8209117" y="993381"/>
                    <a:pt x="8186352" y="966275"/>
                  </a:cubicBezTo>
                  <a:cubicBezTo>
                    <a:pt x="8140917" y="911922"/>
                    <a:pt x="8094240" y="858417"/>
                    <a:pt x="8046768" y="805429"/>
                  </a:cubicBezTo>
                  <a:lnTo>
                    <a:pt x="8010927" y="765853"/>
                  </a:lnTo>
                  <a:lnTo>
                    <a:pt x="7974788" y="726653"/>
                  </a:lnTo>
                  <a:cubicBezTo>
                    <a:pt x="7950382" y="700489"/>
                    <a:pt x="7925824" y="674465"/>
                    <a:pt x="7901070" y="648724"/>
                  </a:cubicBezTo>
                  <a:cubicBezTo>
                    <a:pt x="7851510" y="597289"/>
                    <a:pt x="7801404" y="546514"/>
                    <a:pt x="7750054" y="497008"/>
                  </a:cubicBezTo>
                  <a:cubicBezTo>
                    <a:pt x="7698902" y="447644"/>
                    <a:pt x="7645913" y="398938"/>
                    <a:pt x="7592277" y="351221"/>
                  </a:cubicBezTo>
                  <a:cubicBezTo>
                    <a:pt x="7484856" y="255786"/>
                    <a:pt x="7373308" y="164304"/>
                    <a:pt x="7257734" y="76964"/>
                  </a:cubicBezTo>
                  <a:close/>
                  <a:moveTo>
                    <a:pt x="1886601" y="0"/>
                  </a:moveTo>
                  <a:lnTo>
                    <a:pt x="2292926" y="0"/>
                  </a:lnTo>
                  <a:lnTo>
                    <a:pt x="2135542" y="117781"/>
                  </a:lnTo>
                  <a:cubicBezTo>
                    <a:pt x="2078998" y="162280"/>
                    <a:pt x="2023659" y="208045"/>
                    <a:pt x="1969576" y="254986"/>
                  </a:cubicBezTo>
                  <a:cubicBezTo>
                    <a:pt x="1861309" y="348820"/>
                    <a:pt x="1758064" y="447314"/>
                    <a:pt x="1659938" y="549855"/>
                  </a:cubicBezTo>
                  <a:cubicBezTo>
                    <a:pt x="1266987" y="960346"/>
                    <a:pt x="953820" y="1431495"/>
                    <a:pt x="729383" y="1936480"/>
                  </a:cubicBezTo>
                  <a:cubicBezTo>
                    <a:pt x="673260" y="2062362"/>
                    <a:pt x="622855" y="2190972"/>
                    <a:pt x="578465" y="2320807"/>
                  </a:cubicBezTo>
                  <a:cubicBezTo>
                    <a:pt x="534125" y="2450687"/>
                    <a:pt x="496147" y="2582216"/>
                    <a:pt x="465080" y="2714875"/>
                  </a:cubicBezTo>
                  <a:cubicBezTo>
                    <a:pt x="449769" y="2780991"/>
                    <a:pt x="435850" y="2848191"/>
                    <a:pt x="423820" y="2915436"/>
                  </a:cubicBezTo>
                  <a:cubicBezTo>
                    <a:pt x="411840" y="2982731"/>
                    <a:pt x="401054" y="3050260"/>
                    <a:pt x="392355" y="3118071"/>
                  </a:cubicBezTo>
                  <a:cubicBezTo>
                    <a:pt x="374509" y="3253646"/>
                    <a:pt x="363424" y="3389880"/>
                    <a:pt x="358801" y="3526915"/>
                  </a:cubicBezTo>
                  <a:cubicBezTo>
                    <a:pt x="349009" y="3800843"/>
                    <a:pt x="366357" y="4075570"/>
                    <a:pt x="410350" y="4348226"/>
                  </a:cubicBezTo>
                  <a:cubicBezTo>
                    <a:pt x="421286" y="4416132"/>
                    <a:pt x="434209" y="4483660"/>
                    <a:pt x="449022" y="4551049"/>
                  </a:cubicBezTo>
                  <a:cubicBezTo>
                    <a:pt x="463737" y="4618436"/>
                    <a:pt x="480389" y="4685588"/>
                    <a:pt x="498882" y="4752365"/>
                  </a:cubicBezTo>
                  <a:cubicBezTo>
                    <a:pt x="517373" y="4819141"/>
                    <a:pt x="537704" y="4885635"/>
                    <a:pt x="559775" y="4951657"/>
                  </a:cubicBezTo>
                  <a:cubicBezTo>
                    <a:pt x="581946" y="5017775"/>
                    <a:pt x="605358" y="5083375"/>
                    <a:pt x="631406" y="5147986"/>
                  </a:cubicBezTo>
                  <a:cubicBezTo>
                    <a:pt x="734055" y="5407608"/>
                    <a:pt x="865188" y="5658570"/>
                    <a:pt x="1023461" y="5893957"/>
                  </a:cubicBezTo>
                  <a:cubicBezTo>
                    <a:pt x="1181487" y="6129578"/>
                    <a:pt x="1367051" y="6349247"/>
                    <a:pt x="1575880" y="6547646"/>
                  </a:cubicBezTo>
                  <a:cubicBezTo>
                    <a:pt x="1680269" y="6646916"/>
                    <a:pt x="1790338" y="6740939"/>
                    <a:pt x="1905228" y="6829468"/>
                  </a:cubicBezTo>
                  <a:lnTo>
                    <a:pt x="1944230" y="6858000"/>
                  </a:lnTo>
                  <a:lnTo>
                    <a:pt x="1372541" y="6858000"/>
                  </a:lnTo>
                  <a:lnTo>
                    <a:pt x="1115251" y="6590005"/>
                  </a:lnTo>
                  <a:cubicBezTo>
                    <a:pt x="418530" y="5790792"/>
                    <a:pt x="0" y="4766182"/>
                    <a:pt x="0" y="3649031"/>
                  </a:cubicBezTo>
                  <a:cubicBezTo>
                    <a:pt x="0" y="2212695"/>
                    <a:pt x="691856" y="929334"/>
                    <a:pt x="1777294" y="81317"/>
                  </a:cubicBezTo>
                  <a:close/>
                </a:path>
              </a:pathLst>
            </a:custGeom>
            <a:gradFill>
              <a:gsLst>
                <a:gs pos="813">
                  <a:schemeClr val="bg1">
                    <a:alpha val="41000"/>
                  </a:schemeClr>
                </a:gs>
                <a:gs pos="20000">
                  <a:schemeClr val="accent5">
                    <a:lumMod val="85000"/>
                    <a:alpha val="56000"/>
                  </a:schemeClr>
                </a:gs>
                <a:gs pos="44000">
                  <a:schemeClr val="accent6">
                    <a:lumMod val="40000"/>
                    <a:lumOff val="60000"/>
                    <a:alpha val="57000"/>
                  </a:schemeClr>
                </a:gs>
                <a:gs pos="100000">
                  <a:schemeClr val="bg1">
                    <a:alpha val="59000"/>
                  </a:schemeClr>
                </a:gs>
                <a:gs pos="74000">
                  <a:schemeClr val="accent1">
                    <a:lumMod val="91000"/>
                    <a:lumOff val="9000"/>
                    <a:alpha val="34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8" name="Freeform: Shape 37">
              <a:extLst>
                <a:ext uri="{FF2B5EF4-FFF2-40B4-BE49-F238E27FC236}">
                  <a16:creationId xmlns:a16="http://schemas.microsoft.com/office/drawing/2014/main" id="{85EAD889-EA4D-485F-BA9C-F6473A4329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3402" y="36937"/>
              <a:ext cx="9767847" cy="6858000"/>
            </a:xfrm>
            <a:custGeom>
              <a:avLst/>
              <a:gdLst>
                <a:gd name="connsiteX0" fmla="*/ 7145704 w 9767847"/>
                <a:gd name="connsiteY0" fmla="*/ 0 h 6858000"/>
                <a:gd name="connsiteX1" fmla="*/ 7875738 w 9767847"/>
                <a:gd name="connsiteY1" fmla="*/ 0 h 6858000"/>
                <a:gd name="connsiteX2" fmla="*/ 7990553 w 9767847"/>
                <a:gd name="connsiteY2" fmla="*/ 85415 h 6858000"/>
                <a:gd name="connsiteX3" fmla="*/ 9767847 w 9767847"/>
                <a:gd name="connsiteY3" fmla="*/ 3653129 h 6858000"/>
                <a:gd name="connsiteX4" fmla="*/ 8652597 w 9767847"/>
                <a:gd name="connsiteY4" fmla="*/ 6594103 h 6858000"/>
                <a:gd name="connsiteX5" fmla="*/ 8399240 w 9767847"/>
                <a:gd name="connsiteY5" fmla="*/ 6858000 h 6858000"/>
                <a:gd name="connsiteX6" fmla="*/ 6766926 w 9767847"/>
                <a:gd name="connsiteY6" fmla="*/ 6858000 h 6858000"/>
                <a:gd name="connsiteX7" fmla="*/ 6804586 w 9767847"/>
                <a:gd name="connsiteY7" fmla="*/ 6821201 h 6858000"/>
                <a:gd name="connsiteX8" fmla="*/ 6881735 w 9767847"/>
                <a:gd name="connsiteY8" fmla="*/ 6745295 h 6858000"/>
                <a:gd name="connsiteX9" fmla="*/ 6958883 w 9767847"/>
                <a:gd name="connsiteY9" fmla="*/ 6668920 h 6858000"/>
                <a:gd name="connsiteX10" fmla="*/ 7267925 w 9767847"/>
                <a:gd name="connsiteY10" fmla="*/ 6359792 h 6858000"/>
                <a:gd name="connsiteX11" fmla="*/ 7424360 w 9767847"/>
                <a:gd name="connsiteY11" fmla="*/ 6204783 h 6858000"/>
                <a:gd name="connsiteX12" fmla="*/ 7504938 w 9767847"/>
                <a:gd name="connsiteY12" fmla="*/ 6126806 h 6858000"/>
                <a:gd name="connsiteX13" fmla="*/ 7546396 w 9767847"/>
                <a:gd name="connsiteY13" fmla="*/ 6087795 h 6858000"/>
                <a:gd name="connsiteX14" fmla="*/ 7588002 w 9767847"/>
                <a:gd name="connsiteY14" fmla="*/ 6049630 h 6858000"/>
                <a:gd name="connsiteX15" fmla="*/ 7631000 w 9767847"/>
                <a:gd name="connsiteY15" fmla="*/ 6010807 h 6858000"/>
                <a:gd name="connsiteX16" fmla="*/ 7675440 w 9767847"/>
                <a:gd name="connsiteY16" fmla="*/ 5972407 h 6858000"/>
                <a:gd name="connsiteX17" fmla="*/ 7720626 w 9767847"/>
                <a:gd name="connsiteY17" fmla="*/ 5934949 h 6858000"/>
                <a:gd name="connsiteX18" fmla="*/ 7766458 w 9767847"/>
                <a:gd name="connsiteY18" fmla="*/ 5898432 h 6858000"/>
                <a:gd name="connsiteX19" fmla="*/ 7955254 w 9767847"/>
                <a:gd name="connsiteY19" fmla="*/ 5760926 h 6858000"/>
                <a:gd name="connsiteX20" fmla="*/ 8352678 w 9767847"/>
                <a:gd name="connsiteY20" fmla="*/ 5521728 h 6858000"/>
                <a:gd name="connsiteX21" fmla="*/ 8451350 w 9767847"/>
                <a:gd name="connsiteY21" fmla="*/ 5469352 h 6858000"/>
                <a:gd name="connsiteX22" fmla="*/ 8548532 w 9767847"/>
                <a:gd name="connsiteY22" fmla="*/ 5417493 h 6858000"/>
                <a:gd name="connsiteX23" fmla="*/ 8729473 w 9767847"/>
                <a:gd name="connsiteY23" fmla="*/ 5314059 h 6858000"/>
                <a:gd name="connsiteX24" fmla="*/ 8770781 w 9767847"/>
                <a:gd name="connsiteY24" fmla="*/ 5287330 h 6858000"/>
                <a:gd name="connsiteX25" fmla="*/ 8790964 w 9767847"/>
                <a:gd name="connsiteY25" fmla="*/ 5273590 h 6858000"/>
                <a:gd name="connsiteX26" fmla="*/ 8810499 w 9767847"/>
                <a:gd name="connsiteY26" fmla="*/ 5259801 h 6858000"/>
                <a:gd name="connsiteX27" fmla="*/ 8883571 w 9767847"/>
                <a:gd name="connsiteY27" fmla="*/ 5202577 h 6858000"/>
                <a:gd name="connsiteX28" fmla="*/ 9006651 w 9767847"/>
                <a:gd name="connsiteY28" fmla="*/ 5074625 h 6858000"/>
                <a:gd name="connsiteX29" fmla="*/ 9033494 w 9767847"/>
                <a:gd name="connsiteY29" fmla="*/ 5038203 h 6858000"/>
                <a:gd name="connsiteX30" fmla="*/ 9040305 w 9767847"/>
                <a:gd name="connsiteY30" fmla="*/ 5028649 h 6858000"/>
                <a:gd name="connsiteX31" fmla="*/ 9046568 w 9767847"/>
                <a:gd name="connsiteY31" fmla="*/ 5019379 h 6858000"/>
                <a:gd name="connsiteX32" fmla="*/ 9058846 w 9767847"/>
                <a:gd name="connsiteY32" fmla="*/ 5000743 h 6858000"/>
                <a:gd name="connsiteX33" fmla="*/ 9104529 w 9767847"/>
                <a:gd name="connsiteY33" fmla="*/ 4922203 h 6858000"/>
                <a:gd name="connsiteX34" fmla="*/ 9181081 w 9767847"/>
                <a:gd name="connsiteY34" fmla="*/ 4748792 h 6858000"/>
                <a:gd name="connsiteX35" fmla="*/ 9240731 w 9767847"/>
                <a:gd name="connsiteY35" fmla="*/ 4561970 h 6858000"/>
                <a:gd name="connsiteX36" fmla="*/ 9265388 w 9767847"/>
                <a:gd name="connsiteY36" fmla="*/ 4465171 h 6858000"/>
                <a:gd name="connsiteX37" fmla="*/ 9276571 w 9767847"/>
                <a:gd name="connsiteY37" fmla="*/ 4416041 h 6858000"/>
                <a:gd name="connsiteX38" fmla="*/ 9281841 w 9767847"/>
                <a:gd name="connsiteY38" fmla="*/ 4391477 h 6858000"/>
                <a:gd name="connsiteX39" fmla="*/ 9286513 w 9767847"/>
                <a:gd name="connsiteY39" fmla="*/ 4368936 h 6858000"/>
                <a:gd name="connsiteX40" fmla="*/ 9296754 w 9767847"/>
                <a:gd name="connsiteY40" fmla="*/ 4316136 h 6858000"/>
                <a:gd name="connsiteX41" fmla="*/ 9301029 w 9767847"/>
                <a:gd name="connsiteY41" fmla="*/ 4293172 h 6858000"/>
                <a:gd name="connsiteX42" fmla="*/ 9302818 w 9767847"/>
                <a:gd name="connsiteY42" fmla="*/ 4282679 h 6858000"/>
                <a:gd name="connsiteX43" fmla="*/ 9304658 w 9767847"/>
                <a:gd name="connsiteY43" fmla="*/ 4270914 h 6858000"/>
                <a:gd name="connsiteX44" fmla="*/ 9312810 w 9767847"/>
                <a:gd name="connsiteY44" fmla="*/ 4220043 h 6858000"/>
                <a:gd name="connsiteX45" fmla="*/ 9316887 w 9767847"/>
                <a:gd name="connsiteY45" fmla="*/ 4194584 h 6858000"/>
                <a:gd name="connsiteX46" fmla="*/ 9318923 w 9767847"/>
                <a:gd name="connsiteY46" fmla="*/ 4181878 h 6858000"/>
                <a:gd name="connsiteX47" fmla="*/ 9320515 w 9767847"/>
                <a:gd name="connsiteY47" fmla="*/ 4168984 h 6858000"/>
                <a:gd name="connsiteX48" fmla="*/ 9332445 w 9767847"/>
                <a:gd name="connsiteY48" fmla="*/ 4069079 h 6858000"/>
                <a:gd name="connsiteX49" fmla="*/ 9336173 w 9767847"/>
                <a:gd name="connsiteY49" fmla="*/ 4022774 h 6858000"/>
                <a:gd name="connsiteX50" fmla="*/ 9340199 w 9767847"/>
                <a:gd name="connsiteY50" fmla="*/ 3969269 h 6858000"/>
                <a:gd name="connsiteX51" fmla="*/ 9347557 w 9767847"/>
                <a:gd name="connsiteY51" fmla="*/ 3770070 h 6858000"/>
                <a:gd name="connsiteX52" fmla="*/ 9346364 w 9767847"/>
                <a:gd name="connsiteY52" fmla="*/ 3669036 h 6858000"/>
                <a:gd name="connsiteX53" fmla="*/ 9344921 w 9767847"/>
                <a:gd name="connsiteY53" fmla="*/ 3619341 h 6858000"/>
                <a:gd name="connsiteX54" fmla="*/ 9344524 w 9767847"/>
                <a:gd name="connsiteY54" fmla="*/ 3607624 h 6858000"/>
                <a:gd name="connsiteX55" fmla="*/ 9343728 w 9767847"/>
                <a:gd name="connsiteY55" fmla="*/ 3594872 h 6858000"/>
                <a:gd name="connsiteX56" fmla="*/ 9342188 w 9767847"/>
                <a:gd name="connsiteY56" fmla="*/ 3569366 h 6858000"/>
                <a:gd name="connsiteX57" fmla="*/ 9339056 w 9767847"/>
                <a:gd name="connsiteY57" fmla="*/ 3518354 h 6858000"/>
                <a:gd name="connsiteX58" fmla="*/ 9334334 w 9767847"/>
                <a:gd name="connsiteY58" fmla="*/ 3467155 h 6858000"/>
                <a:gd name="connsiteX59" fmla="*/ 9329363 w 9767847"/>
                <a:gd name="connsiteY59" fmla="*/ 3415908 h 6858000"/>
                <a:gd name="connsiteX60" fmla="*/ 9328319 w 9767847"/>
                <a:gd name="connsiteY60" fmla="*/ 3404755 h 6858000"/>
                <a:gd name="connsiteX61" fmla="*/ 9327177 w 9767847"/>
                <a:gd name="connsiteY61" fmla="*/ 3394214 h 6858000"/>
                <a:gd name="connsiteX62" fmla="*/ 9324293 w 9767847"/>
                <a:gd name="connsiteY62" fmla="*/ 3370872 h 6858000"/>
                <a:gd name="connsiteX63" fmla="*/ 9320763 w 9767847"/>
                <a:gd name="connsiteY63" fmla="*/ 3344427 h 6858000"/>
                <a:gd name="connsiteX64" fmla="*/ 9317184 w 9767847"/>
                <a:gd name="connsiteY64" fmla="*/ 3315343 h 6858000"/>
                <a:gd name="connsiteX65" fmla="*/ 9311021 w 9767847"/>
                <a:gd name="connsiteY65" fmla="*/ 3270309 h 6858000"/>
                <a:gd name="connsiteX66" fmla="*/ 9302719 w 9767847"/>
                <a:gd name="connsiteY66" fmla="*/ 3219815 h 6858000"/>
                <a:gd name="connsiteX67" fmla="*/ 9293970 w 9767847"/>
                <a:gd name="connsiteY67" fmla="*/ 3169887 h 6858000"/>
                <a:gd name="connsiteX68" fmla="*/ 9252065 w 9767847"/>
                <a:gd name="connsiteY68" fmla="*/ 2971205 h 6858000"/>
                <a:gd name="connsiteX69" fmla="*/ 9227211 w 9767847"/>
                <a:gd name="connsiteY69" fmla="*/ 2872571 h 6858000"/>
                <a:gd name="connsiteX70" fmla="*/ 9220699 w 9767847"/>
                <a:gd name="connsiteY70" fmla="*/ 2848524 h 6858000"/>
                <a:gd name="connsiteX71" fmla="*/ 9213740 w 9767847"/>
                <a:gd name="connsiteY71" fmla="*/ 2824289 h 6858000"/>
                <a:gd name="connsiteX72" fmla="*/ 9199374 w 9767847"/>
                <a:gd name="connsiteY72" fmla="*/ 2775536 h 6858000"/>
                <a:gd name="connsiteX73" fmla="*/ 9061829 w 9767847"/>
                <a:gd name="connsiteY73" fmla="*/ 2389515 h 6858000"/>
                <a:gd name="connsiteX74" fmla="*/ 8978865 w 9767847"/>
                <a:gd name="connsiteY74" fmla="*/ 2200953 h 6858000"/>
                <a:gd name="connsiteX75" fmla="*/ 8956694 w 9767847"/>
                <a:gd name="connsiteY75" fmla="*/ 2154317 h 6858000"/>
                <a:gd name="connsiteX76" fmla="*/ 8934176 w 9767847"/>
                <a:gd name="connsiteY76" fmla="*/ 2108012 h 6858000"/>
                <a:gd name="connsiteX77" fmla="*/ 8887151 w 9767847"/>
                <a:gd name="connsiteY77" fmla="*/ 2015448 h 6858000"/>
                <a:gd name="connsiteX78" fmla="*/ 8787533 w 9767847"/>
                <a:gd name="connsiteY78" fmla="*/ 1832625 h 6858000"/>
                <a:gd name="connsiteX79" fmla="*/ 8761485 w 9767847"/>
                <a:gd name="connsiteY79" fmla="*/ 1787496 h 6858000"/>
                <a:gd name="connsiteX80" fmla="*/ 8734791 w 9767847"/>
                <a:gd name="connsiteY80" fmla="*/ 1741991 h 6858000"/>
                <a:gd name="connsiteX81" fmla="*/ 8680808 w 9767847"/>
                <a:gd name="connsiteY81" fmla="*/ 1652910 h 6858000"/>
                <a:gd name="connsiteX82" fmla="*/ 8567024 w 9767847"/>
                <a:gd name="connsiteY82" fmla="*/ 1477004 h 6858000"/>
                <a:gd name="connsiteX83" fmla="*/ 8537446 w 9767847"/>
                <a:gd name="connsiteY83" fmla="*/ 1433428 h 6858000"/>
                <a:gd name="connsiteX84" fmla="*/ 8507423 w 9767847"/>
                <a:gd name="connsiteY84" fmla="*/ 1389994 h 6858000"/>
                <a:gd name="connsiteX85" fmla="*/ 8446529 w 9767847"/>
                <a:gd name="connsiteY85" fmla="*/ 1304393 h 6858000"/>
                <a:gd name="connsiteX86" fmla="*/ 8319224 w 9767847"/>
                <a:gd name="connsiteY86" fmla="*/ 1135124 h 6858000"/>
                <a:gd name="connsiteX87" fmla="*/ 8286366 w 9767847"/>
                <a:gd name="connsiteY87" fmla="*/ 1093148 h 6858000"/>
                <a:gd name="connsiteX88" fmla="*/ 8270161 w 9767847"/>
                <a:gd name="connsiteY88" fmla="*/ 1072538 h 6858000"/>
                <a:gd name="connsiteX89" fmla="*/ 8253856 w 9767847"/>
                <a:gd name="connsiteY89" fmla="*/ 1052254 h 6858000"/>
                <a:gd name="connsiteX90" fmla="*/ 8186352 w 9767847"/>
                <a:gd name="connsiteY90" fmla="*/ 970373 h 6858000"/>
                <a:gd name="connsiteX91" fmla="*/ 8046768 w 9767847"/>
                <a:gd name="connsiteY91" fmla="*/ 809527 h 6858000"/>
                <a:gd name="connsiteX92" fmla="*/ 8010927 w 9767847"/>
                <a:gd name="connsiteY92" fmla="*/ 769951 h 6858000"/>
                <a:gd name="connsiteX93" fmla="*/ 7974788 w 9767847"/>
                <a:gd name="connsiteY93" fmla="*/ 730751 h 6858000"/>
                <a:gd name="connsiteX94" fmla="*/ 7901070 w 9767847"/>
                <a:gd name="connsiteY94" fmla="*/ 652823 h 6858000"/>
                <a:gd name="connsiteX95" fmla="*/ 7750054 w 9767847"/>
                <a:gd name="connsiteY95" fmla="*/ 501106 h 6858000"/>
                <a:gd name="connsiteX96" fmla="*/ 7592277 w 9767847"/>
                <a:gd name="connsiteY96" fmla="*/ 355319 h 6858000"/>
                <a:gd name="connsiteX97" fmla="*/ 7257734 w 9767847"/>
                <a:gd name="connsiteY97" fmla="*/ 81062 h 6858000"/>
                <a:gd name="connsiteX98" fmla="*/ 1892109 w 9767847"/>
                <a:gd name="connsiteY98" fmla="*/ 0 h 6858000"/>
                <a:gd name="connsiteX99" fmla="*/ 2298402 w 9767847"/>
                <a:gd name="connsiteY99" fmla="*/ 0 h 6858000"/>
                <a:gd name="connsiteX100" fmla="*/ 2135542 w 9767847"/>
                <a:gd name="connsiteY100" fmla="*/ 121879 h 6858000"/>
                <a:gd name="connsiteX101" fmla="*/ 1969576 w 9767847"/>
                <a:gd name="connsiteY101" fmla="*/ 259084 h 6858000"/>
                <a:gd name="connsiteX102" fmla="*/ 1659938 w 9767847"/>
                <a:gd name="connsiteY102" fmla="*/ 553953 h 6858000"/>
                <a:gd name="connsiteX103" fmla="*/ 729383 w 9767847"/>
                <a:gd name="connsiteY103" fmla="*/ 1940578 h 6858000"/>
                <a:gd name="connsiteX104" fmla="*/ 578465 w 9767847"/>
                <a:gd name="connsiteY104" fmla="*/ 2324905 h 6858000"/>
                <a:gd name="connsiteX105" fmla="*/ 465080 w 9767847"/>
                <a:gd name="connsiteY105" fmla="*/ 2718973 h 6858000"/>
                <a:gd name="connsiteX106" fmla="*/ 423820 w 9767847"/>
                <a:gd name="connsiteY106" fmla="*/ 2919535 h 6858000"/>
                <a:gd name="connsiteX107" fmla="*/ 392355 w 9767847"/>
                <a:gd name="connsiteY107" fmla="*/ 3122169 h 6858000"/>
                <a:gd name="connsiteX108" fmla="*/ 358801 w 9767847"/>
                <a:gd name="connsiteY108" fmla="*/ 3531013 h 6858000"/>
                <a:gd name="connsiteX109" fmla="*/ 410350 w 9767847"/>
                <a:gd name="connsiteY109" fmla="*/ 4352324 h 6858000"/>
                <a:gd name="connsiteX110" fmla="*/ 449022 w 9767847"/>
                <a:gd name="connsiteY110" fmla="*/ 4555147 h 6858000"/>
                <a:gd name="connsiteX111" fmla="*/ 498882 w 9767847"/>
                <a:gd name="connsiteY111" fmla="*/ 4756463 h 6858000"/>
                <a:gd name="connsiteX112" fmla="*/ 559775 w 9767847"/>
                <a:gd name="connsiteY112" fmla="*/ 4955755 h 6858000"/>
                <a:gd name="connsiteX113" fmla="*/ 631406 w 9767847"/>
                <a:gd name="connsiteY113" fmla="*/ 5152084 h 6858000"/>
                <a:gd name="connsiteX114" fmla="*/ 1023461 w 9767847"/>
                <a:gd name="connsiteY114" fmla="*/ 5898055 h 6858000"/>
                <a:gd name="connsiteX115" fmla="*/ 1575880 w 9767847"/>
                <a:gd name="connsiteY115" fmla="*/ 6551744 h 6858000"/>
                <a:gd name="connsiteX116" fmla="*/ 1905228 w 9767847"/>
                <a:gd name="connsiteY116" fmla="*/ 6833566 h 6858000"/>
                <a:gd name="connsiteX117" fmla="*/ 1938629 w 9767847"/>
                <a:gd name="connsiteY117" fmla="*/ 6858000 h 6858000"/>
                <a:gd name="connsiteX118" fmla="*/ 1368607 w 9767847"/>
                <a:gd name="connsiteY118" fmla="*/ 6858000 h 6858000"/>
                <a:gd name="connsiteX119" fmla="*/ 1115251 w 9767847"/>
                <a:gd name="connsiteY119" fmla="*/ 6594103 h 6858000"/>
                <a:gd name="connsiteX120" fmla="*/ 0 w 9767847"/>
                <a:gd name="connsiteY120" fmla="*/ 3653129 h 6858000"/>
                <a:gd name="connsiteX121" fmla="*/ 1777294 w 9767847"/>
                <a:gd name="connsiteY121" fmla="*/ 8541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9767847" h="6858000">
                  <a:moveTo>
                    <a:pt x="7145704" y="0"/>
                  </a:moveTo>
                  <a:lnTo>
                    <a:pt x="7875738" y="0"/>
                  </a:lnTo>
                  <a:lnTo>
                    <a:pt x="7990553" y="85415"/>
                  </a:lnTo>
                  <a:cubicBezTo>
                    <a:pt x="9075991" y="933432"/>
                    <a:pt x="9767847" y="2216793"/>
                    <a:pt x="9767847" y="3653129"/>
                  </a:cubicBezTo>
                  <a:cubicBezTo>
                    <a:pt x="9767847" y="4770280"/>
                    <a:pt x="9349317" y="5794890"/>
                    <a:pt x="8652597" y="6594103"/>
                  </a:cubicBezTo>
                  <a:lnTo>
                    <a:pt x="8399240" y="6858000"/>
                  </a:lnTo>
                  <a:lnTo>
                    <a:pt x="6766926" y="6858000"/>
                  </a:lnTo>
                  <a:lnTo>
                    <a:pt x="6804586" y="6821201"/>
                  </a:lnTo>
                  <a:lnTo>
                    <a:pt x="6881735" y="6745295"/>
                  </a:lnTo>
                  <a:cubicBezTo>
                    <a:pt x="6907435" y="6719979"/>
                    <a:pt x="6933134" y="6694896"/>
                    <a:pt x="6958883" y="6668920"/>
                  </a:cubicBezTo>
                  <a:lnTo>
                    <a:pt x="7267925" y="6359792"/>
                  </a:lnTo>
                  <a:lnTo>
                    <a:pt x="7424360" y="6204783"/>
                  </a:lnTo>
                  <a:cubicBezTo>
                    <a:pt x="7450754" y="6178900"/>
                    <a:pt x="7477598" y="6152829"/>
                    <a:pt x="7504938" y="6126806"/>
                  </a:cubicBezTo>
                  <a:lnTo>
                    <a:pt x="7546396" y="6087795"/>
                  </a:lnTo>
                  <a:cubicBezTo>
                    <a:pt x="7560264" y="6074901"/>
                    <a:pt x="7574780" y="6061630"/>
                    <a:pt x="7588002" y="6049630"/>
                  </a:cubicBezTo>
                  <a:lnTo>
                    <a:pt x="7631000" y="6010807"/>
                  </a:lnTo>
                  <a:lnTo>
                    <a:pt x="7675440" y="5972407"/>
                  </a:lnTo>
                  <a:cubicBezTo>
                    <a:pt x="7690404" y="5959796"/>
                    <a:pt x="7705564" y="5947419"/>
                    <a:pt x="7720626" y="5934949"/>
                  </a:cubicBezTo>
                  <a:cubicBezTo>
                    <a:pt x="7735738" y="5922525"/>
                    <a:pt x="7751197" y="5910619"/>
                    <a:pt x="7766458" y="5898432"/>
                  </a:cubicBezTo>
                  <a:cubicBezTo>
                    <a:pt x="7827949" y="5850290"/>
                    <a:pt x="7890979" y="5804597"/>
                    <a:pt x="7955254" y="5760926"/>
                  </a:cubicBezTo>
                  <a:cubicBezTo>
                    <a:pt x="8083800" y="5673632"/>
                    <a:pt x="8216872" y="5594434"/>
                    <a:pt x="8352678" y="5521728"/>
                  </a:cubicBezTo>
                  <a:lnTo>
                    <a:pt x="8451350" y="5469352"/>
                  </a:lnTo>
                  <a:lnTo>
                    <a:pt x="8548532" y="5417493"/>
                  </a:lnTo>
                  <a:cubicBezTo>
                    <a:pt x="8612110" y="5383188"/>
                    <a:pt x="8673251" y="5349306"/>
                    <a:pt x="8729473" y="5314059"/>
                  </a:cubicBezTo>
                  <a:cubicBezTo>
                    <a:pt x="8743591" y="5305213"/>
                    <a:pt x="8757161" y="5296459"/>
                    <a:pt x="8770781" y="5287330"/>
                  </a:cubicBezTo>
                  <a:cubicBezTo>
                    <a:pt x="8777591" y="5282765"/>
                    <a:pt x="8784451" y="5278201"/>
                    <a:pt x="8790964" y="5273590"/>
                  </a:cubicBezTo>
                  <a:cubicBezTo>
                    <a:pt x="8797574" y="5268977"/>
                    <a:pt x="8804235" y="5264412"/>
                    <a:pt x="8810499" y="5259801"/>
                  </a:cubicBezTo>
                  <a:cubicBezTo>
                    <a:pt x="8835999" y="5241401"/>
                    <a:pt x="8860407" y="5222389"/>
                    <a:pt x="8883571" y="5202577"/>
                  </a:cubicBezTo>
                  <a:cubicBezTo>
                    <a:pt x="8929900" y="5162954"/>
                    <a:pt x="8971258" y="5120413"/>
                    <a:pt x="9006651" y="5074625"/>
                  </a:cubicBezTo>
                  <a:cubicBezTo>
                    <a:pt x="9015351" y="5063426"/>
                    <a:pt x="9024398" y="5050955"/>
                    <a:pt x="9033494" y="5038203"/>
                  </a:cubicBezTo>
                  <a:lnTo>
                    <a:pt x="9040305" y="5028649"/>
                  </a:lnTo>
                  <a:lnTo>
                    <a:pt x="9046568" y="5019379"/>
                  </a:lnTo>
                  <a:cubicBezTo>
                    <a:pt x="9050743" y="5013261"/>
                    <a:pt x="9054819" y="5007050"/>
                    <a:pt x="9058846" y="5000743"/>
                  </a:cubicBezTo>
                  <a:cubicBezTo>
                    <a:pt x="9075002" y="4975615"/>
                    <a:pt x="9090212" y="4949403"/>
                    <a:pt x="9104529" y="4922203"/>
                  </a:cubicBezTo>
                  <a:cubicBezTo>
                    <a:pt x="9133211" y="4867850"/>
                    <a:pt x="9158313" y="4809545"/>
                    <a:pt x="9181081" y="4748792"/>
                  </a:cubicBezTo>
                  <a:cubicBezTo>
                    <a:pt x="9203748" y="4688276"/>
                    <a:pt x="9223383" y="4625876"/>
                    <a:pt x="9240731" y="4561970"/>
                  </a:cubicBezTo>
                  <a:cubicBezTo>
                    <a:pt x="9249481" y="4530064"/>
                    <a:pt x="9257682" y="4497782"/>
                    <a:pt x="9265388" y="4465171"/>
                  </a:cubicBezTo>
                  <a:cubicBezTo>
                    <a:pt x="9269215" y="4448842"/>
                    <a:pt x="9272943" y="4432465"/>
                    <a:pt x="9276571" y="4416041"/>
                  </a:cubicBezTo>
                  <a:lnTo>
                    <a:pt x="9281841" y="4391477"/>
                  </a:lnTo>
                  <a:lnTo>
                    <a:pt x="9286513" y="4368936"/>
                  </a:lnTo>
                  <a:lnTo>
                    <a:pt x="9296754" y="4316136"/>
                  </a:lnTo>
                  <a:lnTo>
                    <a:pt x="9301029" y="4293172"/>
                  </a:lnTo>
                  <a:lnTo>
                    <a:pt x="9302818" y="4282679"/>
                  </a:lnTo>
                  <a:lnTo>
                    <a:pt x="9304658" y="4270914"/>
                  </a:lnTo>
                  <a:lnTo>
                    <a:pt x="9312810" y="4220043"/>
                  </a:lnTo>
                  <a:lnTo>
                    <a:pt x="9316887" y="4194584"/>
                  </a:lnTo>
                  <a:lnTo>
                    <a:pt x="9318923" y="4181878"/>
                  </a:lnTo>
                  <a:cubicBezTo>
                    <a:pt x="9319570" y="4177644"/>
                    <a:pt x="9319969" y="4173267"/>
                    <a:pt x="9320515" y="4168984"/>
                  </a:cubicBezTo>
                  <a:lnTo>
                    <a:pt x="9332445" y="4069079"/>
                  </a:lnTo>
                  <a:cubicBezTo>
                    <a:pt x="9333836" y="4056468"/>
                    <a:pt x="9334880" y="4040986"/>
                    <a:pt x="9336173" y="4022774"/>
                  </a:cubicBezTo>
                  <a:lnTo>
                    <a:pt x="9340199" y="3969269"/>
                  </a:lnTo>
                  <a:cubicBezTo>
                    <a:pt x="9345071" y="3903904"/>
                    <a:pt x="9347358" y="3837081"/>
                    <a:pt x="9347557" y="3770070"/>
                  </a:cubicBezTo>
                  <a:cubicBezTo>
                    <a:pt x="9347656" y="3736518"/>
                    <a:pt x="9347209" y="3702871"/>
                    <a:pt x="9346364" y="3669036"/>
                  </a:cubicBezTo>
                  <a:lnTo>
                    <a:pt x="9344921" y="3619341"/>
                  </a:lnTo>
                  <a:lnTo>
                    <a:pt x="9344524" y="3607624"/>
                  </a:lnTo>
                  <a:lnTo>
                    <a:pt x="9343728" y="3594872"/>
                  </a:lnTo>
                  <a:lnTo>
                    <a:pt x="9342188" y="3569366"/>
                  </a:lnTo>
                  <a:lnTo>
                    <a:pt x="9339056" y="3518354"/>
                  </a:lnTo>
                  <a:cubicBezTo>
                    <a:pt x="9337914" y="3501319"/>
                    <a:pt x="9335874" y="3484236"/>
                    <a:pt x="9334334" y="3467155"/>
                  </a:cubicBezTo>
                  <a:lnTo>
                    <a:pt x="9329363" y="3415908"/>
                  </a:lnTo>
                  <a:lnTo>
                    <a:pt x="9328319" y="3404755"/>
                  </a:lnTo>
                  <a:lnTo>
                    <a:pt x="9327177" y="3394214"/>
                  </a:lnTo>
                  <a:lnTo>
                    <a:pt x="9324293" y="3370872"/>
                  </a:lnTo>
                  <a:lnTo>
                    <a:pt x="9320763" y="3344427"/>
                  </a:lnTo>
                  <a:lnTo>
                    <a:pt x="9317184" y="3315343"/>
                  </a:lnTo>
                  <a:cubicBezTo>
                    <a:pt x="9315594" y="3300991"/>
                    <a:pt x="9313506" y="3286404"/>
                    <a:pt x="9311021" y="3270309"/>
                  </a:cubicBezTo>
                  <a:lnTo>
                    <a:pt x="9302719" y="3219815"/>
                  </a:lnTo>
                  <a:cubicBezTo>
                    <a:pt x="9299936" y="3203157"/>
                    <a:pt x="9297003" y="3186498"/>
                    <a:pt x="9293970" y="3169887"/>
                  </a:cubicBezTo>
                  <a:cubicBezTo>
                    <a:pt x="9281891" y="3103393"/>
                    <a:pt x="9267674" y="3037182"/>
                    <a:pt x="9252065" y="2971205"/>
                  </a:cubicBezTo>
                  <a:cubicBezTo>
                    <a:pt x="9244261" y="2938265"/>
                    <a:pt x="9235959" y="2905371"/>
                    <a:pt x="9227211" y="2872571"/>
                  </a:cubicBezTo>
                  <a:lnTo>
                    <a:pt x="9220699" y="2848524"/>
                  </a:lnTo>
                  <a:lnTo>
                    <a:pt x="9213740" y="2824289"/>
                  </a:lnTo>
                  <a:cubicBezTo>
                    <a:pt x="9209216" y="2808147"/>
                    <a:pt x="9204345" y="2791866"/>
                    <a:pt x="9199374" y="2775536"/>
                  </a:cubicBezTo>
                  <a:cubicBezTo>
                    <a:pt x="9159855" y="2645184"/>
                    <a:pt x="9114272" y="2516197"/>
                    <a:pt x="9061829" y="2389515"/>
                  </a:cubicBezTo>
                  <a:cubicBezTo>
                    <a:pt x="9035582" y="2326175"/>
                    <a:pt x="9008043" y="2263258"/>
                    <a:pt x="8978865" y="2200953"/>
                  </a:cubicBezTo>
                  <a:lnTo>
                    <a:pt x="8956694" y="2154317"/>
                  </a:lnTo>
                  <a:lnTo>
                    <a:pt x="8934176" y="2108012"/>
                  </a:lnTo>
                  <a:cubicBezTo>
                    <a:pt x="8918915" y="2077189"/>
                    <a:pt x="8903157" y="2046130"/>
                    <a:pt x="8887151" y="2015448"/>
                  </a:cubicBezTo>
                  <a:cubicBezTo>
                    <a:pt x="8854988" y="1953989"/>
                    <a:pt x="8822082" y="1892908"/>
                    <a:pt x="8787533" y="1832625"/>
                  </a:cubicBezTo>
                  <a:lnTo>
                    <a:pt x="8761485" y="1787496"/>
                  </a:lnTo>
                  <a:lnTo>
                    <a:pt x="8734791" y="1741991"/>
                  </a:lnTo>
                  <a:cubicBezTo>
                    <a:pt x="8717047" y="1711921"/>
                    <a:pt x="8699200" y="1682461"/>
                    <a:pt x="8680808" y="1652910"/>
                  </a:cubicBezTo>
                  <a:cubicBezTo>
                    <a:pt x="8644322" y="1593756"/>
                    <a:pt x="8606194" y="1535216"/>
                    <a:pt x="8567024" y="1477004"/>
                  </a:cubicBezTo>
                  <a:lnTo>
                    <a:pt x="8537446" y="1433428"/>
                  </a:lnTo>
                  <a:lnTo>
                    <a:pt x="8507423" y="1389994"/>
                  </a:lnTo>
                  <a:cubicBezTo>
                    <a:pt x="8487390" y="1361382"/>
                    <a:pt x="8467158" y="1332817"/>
                    <a:pt x="8446529" y="1304393"/>
                  </a:cubicBezTo>
                  <a:cubicBezTo>
                    <a:pt x="8405271" y="1247595"/>
                    <a:pt x="8362718" y="1191218"/>
                    <a:pt x="8319224" y="1135124"/>
                  </a:cubicBezTo>
                  <a:lnTo>
                    <a:pt x="8286366" y="1093148"/>
                  </a:lnTo>
                  <a:lnTo>
                    <a:pt x="8270161" y="1072538"/>
                  </a:lnTo>
                  <a:lnTo>
                    <a:pt x="8253856" y="1052254"/>
                  </a:lnTo>
                  <a:cubicBezTo>
                    <a:pt x="8231636" y="1024773"/>
                    <a:pt x="8209117" y="997479"/>
                    <a:pt x="8186352" y="970373"/>
                  </a:cubicBezTo>
                  <a:cubicBezTo>
                    <a:pt x="8140917" y="916020"/>
                    <a:pt x="8094240" y="862515"/>
                    <a:pt x="8046768" y="809527"/>
                  </a:cubicBezTo>
                  <a:lnTo>
                    <a:pt x="8010927" y="769951"/>
                  </a:lnTo>
                  <a:lnTo>
                    <a:pt x="7974788" y="730751"/>
                  </a:lnTo>
                  <a:cubicBezTo>
                    <a:pt x="7950382" y="704587"/>
                    <a:pt x="7925824" y="678563"/>
                    <a:pt x="7901070" y="652823"/>
                  </a:cubicBezTo>
                  <a:cubicBezTo>
                    <a:pt x="7851510" y="601387"/>
                    <a:pt x="7801404" y="550612"/>
                    <a:pt x="7750054" y="501106"/>
                  </a:cubicBezTo>
                  <a:cubicBezTo>
                    <a:pt x="7698902" y="451742"/>
                    <a:pt x="7645913" y="403036"/>
                    <a:pt x="7592277" y="355319"/>
                  </a:cubicBezTo>
                  <a:cubicBezTo>
                    <a:pt x="7484856" y="259884"/>
                    <a:pt x="7373308" y="168402"/>
                    <a:pt x="7257734" y="81062"/>
                  </a:cubicBezTo>
                  <a:close/>
                  <a:moveTo>
                    <a:pt x="1892109" y="0"/>
                  </a:moveTo>
                  <a:lnTo>
                    <a:pt x="2298402" y="0"/>
                  </a:lnTo>
                  <a:lnTo>
                    <a:pt x="2135542" y="121879"/>
                  </a:lnTo>
                  <a:cubicBezTo>
                    <a:pt x="2078998" y="166378"/>
                    <a:pt x="2023659" y="212143"/>
                    <a:pt x="1969576" y="259084"/>
                  </a:cubicBezTo>
                  <a:cubicBezTo>
                    <a:pt x="1861309" y="352918"/>
                    <a:pt x="1758064" y="451412"/>
                    <a:pt x="1659938" y="553953"/>
                  </a:cubicBezTo>
                  <a:cubicBezTo>
                    <a:pt x="1266987" y="964444"/>
                    <a:pt x="953820" y="1435593"/>
                    <a:pt x="729383" y="1940578"/>
                  </a:cubicBezTo>
                  <a:cubicBezTo>
                    <a:pt x="673260" y="2066459"/>
                    <a:pt x="622855" y="2195070"/>
                    <a:pt x="578465" y="2324905"/>
                  </a:cubicBezTo>
                  <a:cubicBezTo>
                    <a:pt x="534125" y="2454785"/>
                    <a:pt x="496147" y="2586314"/>
                    <a:pt x="465080" y="2718973"/>
                  </a:cubicBezTo>
                  <a:cubicBezTo>
                    <a:pt x="449769" y="2785089"/>
                    <a:pt x="435850" y="2852289"/>
                    <a:pt x="423820" y="2919535"/>
                  </a:cubicBezTo>
                  <a:cubicBezTo>
                    <a:pt x="411840" y="2986829"/>
                    <a:pt x="401054" y="3054358"/>
                    <a:pt x="392355" y="3122169"/>
                  </a:cubicBezTo>
                  <a:cubicBezTo>
                    <a:pt x="374509" y="3257744"/>
                    <a:pt x="363424" y="3393978"/>
                    <a:pt x="358801" y="3531013"/>
                  </a:cubicBezTo>
                  <a:cubicBezTo>
                    <a:pt x="349009" y="3804941"/>
                    <a:pt x="366357" y="4079668"/>
                    <a:pt x="410350" y="4352324"/>
                  </a:cubicBezTo>
                  <a:cubicBezTo>
                    <a:pt x="421286" y="4420230"/>
                    <a:pt x="434209" y="4487758"/>
                    <a:pt x="449022" y="4555147"/>
                  </a:cubicBezTo>
                  <a:cubicBezTo>
                    <a:pt x="463737" y="4622534"/>
                    <a:pt x="480389" y="4689686"/>
                    <a:pt x="498882" y="4756463"/>
                  </a:cubicBezTo>
                  <a:cubicBezTo>
                    <a:pt x="517373" y="4823239"/>
                    <a:pt x="537704" y="4889733"/>
                    <a:pt x="559775" y="4955755"/>
                  </a:cubicBezTo>
                  <a:cubicBezTo>
                    <a:pt x="581946" y="5021873"/>
                    <a:pt x="605358" y="5087473"/>
                    <a:pt x="631406" y="5152084"/>
                  </a:cubicBezTo>
                  <a:cubicBezTo>
                    <a:pt x="734055" y="5411706"/>
                    <a:pt x="865188" y="5662668"/>
                    <a:pt x="1023461" y="5898055"/>
                  </a:cubicBezTo>
                  <a:cubicBezTo>
                    <a:pt x="1181487" y="6133676"/>
                    <a:pt x="1367051" y="6353345"/>
                    <a:pt x="1575880" y="6551744"/>
                  </a:cubicBezTo>
                  <a:cubicBezTo>
                    <a:pt x="1680269" y="6651014"/>
                    <a:pt x="1790338" y="6745037"/>
                    <a:pt x="1905228" y="6833566"/>
                  </a:cubicBezTo>
                  <a:lnTo>
                    <a:pt x="1938629" y="6858000"/>
                  </a:lnTo>
                  <a:lnTo>
                    <a:pt x="1368607" y="6858000"/>
                  </a:lnTo>
                  <a:lnTo>
                    <a:pt x="1115251" y="6594103"/>
                  </a:lnTo>
                  <a:cubicBezTo>
                    <a:pt x="418530" y="5794890"/>
                    <a:pt x="0" y="4770280"/>
                    <a:pt x="0" y="3653129"/>
                  </a:cubicBezTo>
                  <a:cubicBezTo>
                    <a:pt x="0" y="2216793"/>
                    <a:pt x="691856" y="933432"/>
                    <a:pt x="1777294" y="85415"/>
                  </a:cubicBez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lt1"/>
                </a:solidFill>
              </a:endParaRPr>
            </a:p>
          </p:txBody>
        </p:sp>
      </p:grpSp>
      <p:sp>
        <p:nvSpPr>
          <p:cNvPr id="4" name="Titre 52">
            <a:extLst>
              <a:ext uri="{FF2B5EF4-FFF2-40B4-BE49-F238E27FC236}">
                <a16:creationId xmlns:a16="http://schemas.microsoft.com/office/drawing/2014/main" id="{C915EC95-46BA-C982-0DDB-B8ED422B491C}"/>
              </a:ext>
            </a:extLst>
          </p:cNvPr>
          <p:cNvSpPr txBox="1">
            <a:spLocks/>
          </p:cNvSpPr>
          <p:nvPr/>
        </p:nvSpPr>
        <p:spPr>
          <a:xfrm>
            <a:off x="3164462" y="1338470"/>
            <a:ext cx="6105194" cy="1630017"/>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fr-FR" sz="4000" b="0" i="0" u="none" strike="noStrike" baseline="0" dirty="0">
              <a:solidFill>
                <a:srgbClr val="000000"/>
              </a:solidFill>
              <a:latin typeface="Tahoma" panose="020B0604030504040204" pitchFamily="34" charset="0"/>
            </a:endParaRPr>
          </a:p>
          <a:p>
            <a:r>
              <a:rPr lang="fr-FR" sz="4000" b="1" i="0" u="none" strike="noStrike" baseline="0" dirty="0">
                <a:latin typeface="Tahoma" panose="020B0604030504040204" pitchFamily="34" charset="0"/>
              </a:rPr>
              <a:t>EDGE MICROSERVICES </a:t>
            </a:r>
            <a:r>
              <a:rPr lang="fr-FR" sz="4000" b="1" i="0" u="none" strike="noStrike" baseline="0" dirty="0">
                <a:latin typeface="Verdana" panose="020B0604030504040204" pitchFamily="34" charset="0"/>
              </a:rPr>
              <a:t>ZUUL</a:t>
            </a:r>
            <a:endParaRPr lang="en-US" sz="8000" b="1" kern="1200" dirty="0">
              <a:solidFill>
                <a:schemeClr val="tx2"/>
              </a:solidFill>
              <a:latin typeface="+mj-lt"/>
              <a:ea typeface="+mj-ea"/>
              <a:cs typeface="+mj-cs"/>
            </a:endParaRPr>
          </a:p>
        </p:txBody>
      </p:sp>
      <p:pic>
        <p:nvPicPr>
          <p:cNvPr id="3" name="Image 2">
            <a:extLst>
              <a:ext uri="{FF2B5EF4-FFF2-40B4-BE49-F238E27FC236}">
                <a16:creationId xmlns:a16="http://schemas.microsoft.com/office/drawing/2014/main" id="{3B331641-5B75-FCA9-2878-085253A1EDF7}"/>
              </a:ext>
            </a:extLst>
          </p:cNvPr>
          <p:cNvPicPr>
            <a:picLocks noChangeAspect="1"/>
          </p:cNvPicPr>
          <p:nvPr/>
        </p:nvPicPr>
        <p:blipFill>
          <a:blip r:embed="rId2"/>
          <a:stretch>
            <a:fillRect/>
          </a:stretch>
        </p:blipFill>
        <p:spPr>
          <a:xfrm>
            <a:off x="3472249" y="3591338"/>
            <a:ext cx="5239265" cy="1170559"/>
          </a:xfrm>
          <a:prstGeom prst="rect">
            <a:avLst/>
          </a:prstGeom>
        </p:spPr>
      </p:pic>
    </p:spTree>
    <p:extLst>
      <p:ext uri="{BB962C8B-B14F-4D97-AF65-F5344CB8AC3E}">
        <p14:creationId xmlns:p14="http://schemas.microsoft.com/office/powerpoint/2010/main" val="289427545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9D8AEB-0FE1-E7B7-351A-BB77FF43777E}"/>
            </a:ext>
          </a:extLst>
        </p:cNvPr>
        <p:cNvGrpSpPr/>
        <p:nvPr/>
      </p:nvGrpSpPr>
      <p:grpSpPr>
        <a:xfrm>
          <a:off x="0" y="0"/>
          <a:ext cx="0" cy="0"/>
          <a:chOff x="0" y="0"/>
          <a:chExt cx="0" cy="0"/>
        </a:xfrm>
      </p:grpSpPr>
      <p:sp useBgFill="1">
        <p:nvSpPr>
          <p:cNvPr id="2" name="Rectangle 1">
            <a:extLst>
              <a:ext uri="{FF2B5EF4-FFF2-40B4-BE49-F238E27FC236}">
                <a16:creationId xmlns:a16="http://schemas.microsoft.com/office/drawing/2014/main" id="{A7963C00-5297-9FEE-0682-D0F6A7D039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987384DB-F088-7BDA-1284-D6FEB7E9C2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6" name="Group 11">
            <a:extLst>
              <a:ext uri="{FF2B5EF4-FFF2-40B4-BE49-F238E27FC236}">
                <a16:creationId xmlns:a16="http://schemas.microsoft.com/office/drawing/2014/main" id="{24BF01FB-5C84-79FC-F21B-B8B7851D1C06}"/>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289890" y="0"/>
            <a:ext cx="3902110" cy="2382977"/>
            <a:chOff x="6867015" y="-1"/>
            <a:chExt cx="5324985" cy="3251912"/>
          </a:xfrm>
          <a:solidFill>
            <a:schemeClr val="accent5">
              <a:alpha val="10000"/>
            </a:schemeClr>
          </a:solidFill>
        </p:grpSpPr>
        <p:sp>
          <p:nvSpPr>
            <p:cNvPr id="7" name="Freeform: Shape 12">
              <a:extLst>
                <a:ext uri="{FF2B5EF4-FFF2-40B4-BE49-F238E27FC236}">
                  <a16:creationId xmlns:a16="http://schemas.microsoft.com/office/drawing/2014/main" id="{A9EE2201-D0B3-4B02-3BD6-28E179C427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Shape 13">
              <a:extLst>
                <a:ext uri="{FF2B5EF4-FFF2-40B4-BE49-F238E27FC236}">
                  <a16:creationId xmlns:a16="http://schemas.microsoft.com/office/drawing/2014/main" id="{1BD31702-7347-3F9A-1DF6-6B2B2E20BA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Shape 14">
              <a:extLst>
                <a:ext uri="{FF2B5EF4-FFF2-40B4-BE49-F238E27FC236}">
                  <a16:creationId xmlns:a16="http://schemas.microsoft.com/office/drawing/2014/main" id="{4555372A-B915-F879-7DB0-0A0341D27D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15">
              <a:extLst>
                <a:ext uri="{FF2B5EF4-FFF2-40B4-BE49-F238E27FC236}">
                  <a16:creationId xmlns:a16="http://schemas.microsoft.com/office/drawing/2014/main" id="{0D41083F-5DBD-04C8-93C4-A2041BCA1E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17">
            <a:extLst>
              <a:ext uri="{FF2B5EF4-FFF2-40B4-BE49-F238E27FC236}">
                <a16:creationId xmlns:a16="http://schemas.microsoft.com/office/drawing/2014/main" id="{65C89A82-3061-469D-5B9B-5BCD1F5A174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10800000" flipH="1">
            <a:off x="0" y="4682671"/>
            <a:ext cx="2898948" cy="2175328"/>
            <a:chOff x="-305" y="-1"/>
            <a:chExt cx="3832880" cy="2876136"/>
          </a:xfrm>
        </p:grpSpPr>
        <p:sp>
          <p:nvSpPr>
            <p:cNvPr id="12" name="Freeform: Shape 18">
              <a:extLst>
                <a:ext uri="{FF2B5EF4-FFF2-40B4-BE49-F238E27FC236}">
                  <a16:creationId xmlns:a16="http://schemas.microsoft.com/office/drawing/2014/main" id="{1A0F57B2-5036-72F5-7CFF-51F5FAED00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9">
              <a:extLst>
                <a:ext uri="{FF2B5EF4-FFF2-40B4-BE49-F238E27FC236}">
                  <a16:creationId xmlns:a16="http://schemas.microsoft.com/office/drawing/2014/main" id="{D4056C03-6CB2-7CE7-F27B-89B2FC88A5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20">
              <a:extLst>
                <a:ext uri="{FF2B5EF4-FFF2-40B4-BE49-F238E27FC236}">
                  <a16:creationId xmlns:a16="http://schemas.microsoft.com/office/drawing/2014/main" id="{243AD1EF-EEE7-EE4E-D9F4-311D02F950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21">
              <a:extLst>
                <a:ext uri="{FF2B5EF4-FFF2-40B4-BE49-F238E27FC236}">
                  <a16:creationId xmlns:a16="http://schemas.microsoft.com/office/drawing/2014/main" id="{45FF4784-7F6D-D0D7-DE76-9D20629347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Titre 52">
            <a:extLst>
              <a:ext uri="{FF2B5EF4-FFF2-40B4-BE49-F238E27FC236}">
                <a16:creationId xmlns:a16="http://schemas.microsoft.com/office/drawing/2014/main" id="{DAB6BA26-2E75-9C3D-1557-3ED48F21E2F2}"/>
              </a:ext>
            </a:extLst>
          </p:cNvPr>
          <p:cNvSpPr txBox="1">
            <a:spLocks/>
          </p:cNvSpPr>
          <p:nvPr/>
        </p:nvSpPr>
        <p:spPr>
          <a:xfrm>
            <a:off x="838047" y="69056"/>
            <a:ext cx="10819122" cy="865010"/>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200" b="1" dirty="0">
                <a:solidFill>
                  <a:schemeClr val="tx2"/>
                </a:solidFill>
                <a:latin typeface="+mn-lt"/>
              </a:rPr>
              <a:t>Edge Micro-Services</a:t>
            </a:r>
            <a:r>
              <a:rPr lang="en-US" sz="3200" b="1" dirty="0">
                <a:solidFill>
                  <a:schemeClr val="tx2"/>
                </a:solidFill>
              </a:rPr>
              <a:t>: </a:t>
            </a:r>
            <a:r>
              <a:rPr lang="en-US" sz="2400" b="1" dirty="0">
                <a:solidFill>
                  <a:schemeClr val="tx2"/>
                </a:solidFill>
              </a:rPr>
              <a:t>API GATEWAY ZUUL</a:t>
            </a:r>
            <a:endParaRPr lang="fr-FR" sz="2400" b="1" dirty="0">
              <a:solidFill>
                <a:schemeClr val="accent6">
                  <a:lumMod val="75000"/>
                </a:schemeClr>
              </a:solidFill>
              <a:latin typeface="+mn-lt"/>
            </a:endParaRPr>
          </a:p>
        </p:txBody>
      </p:sp>
      <p:pic>
        <p:nvPicPr>
          <p:cNvPr id="3" name="Image 2">
            <a:extLst>
              <a:ext uri="{FF2B5EF4-FFF2-40B4-BE49-F238E27FC236}">
                <a16:creationId xmlns:a16="http://schemas.microsoft.com/office/drawing/2014/main" id="{239C11FC-4E50-CF72-C759-2E6AFB94CA1E}"/>
              </a:ext>
            </a:extLst>
          </p:cNvPr>
          <p:cNvPicPr>
            <a:picLocks noChangeAspect="1"/>
          </p:cNvPicPr>
          <p:nvPr/>
        </p:nvPicPr>
        <p:blipFill>
          <a:blip r:embed="rId2"/>
          <a:stretch>
            <a:fillRect/>
          </a:stretch>
        </p:blipFill>
        <p:spPr>
          <a:xfrm>
            <a:off x="477078" y="1347787"/>
            <a:ext cx="11180091" cy="5152404"/>
          </a:xfrm>
          <a:prstGeom prst="rect">
            <a:avLst/>
          </a:prstGeom>
        </p:spPr>
      </p:pic>
    </p:spTree>
    <p:extLst>
      <p:ext uri="{BB962C8B-B14F-4D97-AF65-F5344CB8AC3E}">
        <p14:creationId xmlns:p14="http://schemas.microsoft.com/office/powerpoint/2010/main" val="167587266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64D612-8B01-E05B-91EE-24CC54D45A0A}"/>
            </a:ext>
          </a:extLst>
        </p:cNvPr>
        <p:cNvGrpSpPr/>
        <p:nvPr/>
      </p:nvGrpSpPr>
      <p:grpSpPr>
        <a:xfrm>
          <a:off x="0" y="0"/>
          <a:ext cx="0" cy="0"/>
          <a:chOff x="0" y="0"/>
          <a:chExt cx="0" cy="0"/>
        </a:xfrm>
      </p:grpSpPr>
      <p:sp useBgFill="1">
        <p:nvSpPr>
          <p:cNvPr id="3" name="Rectangle 2">
            <a:extLst>
              <a:ext uri="{FF2B5EF4-FFF2-40B4-BE49-F238E27FC236}">
                <a16:creationId xmlns:a16="http://schemas.microsoft.com/office/drawing/2014/main" id="{86A3825D-0238-DF17-597A-199C1B2D71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2C4A1B7B-7E2D-A317-9872-FBD74E154B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5" name="Group 11">
            <a:extLst>
              <a:ext uri="{FF2B5EF4-FFF2-40B4-BE49-F238E27FC236}">
                <a16:creationId xmlns:a16="http://schemas.microsoft.com/office/drawing/2014/main" id="{9BA9C5FF-8EAA-F731-6F15-45A253880E2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289890" y="0"/>
            <a:ext cx="3902110" cy="2382977"/>
            <a:chOff x="6867015" y="-1"/>
            <a:chExt cx="5324985" cy="3251912"/>
          </a:xfrm>
          <a:solidFill>
            <a:schemeClr val="accent5">
              <a:alpha val="10000"/>
            </a:schemeClr>
          </a:solidFill>
        </p:grpSpPr>
        <p:sp>
          <p:nvSpPr>
            <p:cNvPr id="7" name="Freeform: Shape 12">
              <a:extLst>
                <a:ext uri="{FF2B5EF4-FFF2-40B4-BE49-F238E27FC236}">
                  <a16:creationId xmlns:a16="http://schemas.microsoft.com/office/drawing/2014/main" id="{33BE92E0-D0F1-317E-8B9E-AEE2795FBB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Shape 13">
              <a:extLst>
                <a:ext uri="{FF2B5EF4-FFF2-40B4-BE49-F238E27FC236}">
                  <a16:creationId xmlns:a16="http://schemas.microsoft.com/office/drawing/2014/main" id="{918D4DB2-0B70-E2F8-AA54-1512342EFD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Shape 14">
              <a:extLst>
                <a:ext uri="{FF2B5EF4-FFF2-40B4-BE49-F238E27FC236}">
                  <a16:creationId xmlns:a16="http://schemas.microsoft.com/office/drawing/2014/main" id="{09C126EF-22E9-8913-BBB0-4ED214002B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15">
              <a:extLst>
                <a:ext uri="{FF2B5EF4-FFF2-40B4-BE49-F238E27FC236}">
                  <a16:creationId xmlns:a16="http://schemas.microsoft.com/office/drawing/2014/main" id="{34096524-5F42-BC69-C6C3-1E0BDB2887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17">
            <a:extLst>
              <a:ext uri="{FF2B5EF4-FFF2-40B4-BE49-F238E27FC236}">
                <a16:creationId xmlns:a16="http://schemas.microsoft.com/office/drawing/2014/main" id="{32C35AF2-CFA7-995F-8A1B-7182584CB39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10800000" flipH="1">
            <a:off x="0" y="4682671"/>
            <a:ext cx="2898948" cy="2175328"/>
            <a:chOff x="-305" y="-1"/>
            <a:chExt cx="3832880" cy="2876136"/>
          </a:xfrm>
        </p:grpSpPr>
        <p:sp>
          <p:nvSpPr>
            <p:cNvPr id="12" name="Freeform: Shape 18">
              <a:extLst>
                <a:ext uri="{FF2B5EF4-FFF2-40B4-BE49-F238E27FC236}">
                  <a16:creationId xmlns:a16="http://schemas.microsoft.com/office/drawing/2014/main" id="{11220CDE-05BA-110C-B5E8-1EA173243B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9">
              <a:extLst>
                <a:ext uri="{FF2B5EF4-FFF2-40B4-BE49-F238E27FC236}">
                  <a16:creationId xmlns:a16="http://schemas.microsoft.com/office/drawing/2014/main" id="{1B5DF0ED-26BF-2FC6-97A0-9DD1167A76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20">
              <a:extLst>
                <a:ext uri="{FF2B5EF4-FFF2-40B4-BE49-F238E27FC236}">
                  <a16:creationId xmlns:a16="http://schemas.microsoft.com/office/drawing/2014/main" id="{674C6517-FF0C-AAF4-3D7E-CFCBEA0207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21">
              <a:extLst>
                <a:ext uri="{FF2B5EF4-FFF2-40B4-BE49-F238E27FC236}">
                  <a16:creationId xmlns:a16="http://schemas.microsoft.com/office/drawing/2014/main" id="{09919B80-9AC5-85A2-5F64-9A23E3ECFE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ZoneTexte 5">
            <a:extLst>
              <a:ext uri="{FF2B5EF4-FFF2-40B4-BE49-F238E27FC236}">
                <a16:creationId xmlns:a16="http://schemas.microsoft.com/office/drawing/2014/main" id="{60DDDE49-937B-6B71-BE30-0085E39B9C99}"/>
              </a:ext>
            </a:extLst>
          </p:cNvPr>
          <p:cNvSpPr txBox="1"/>
          <p:nvPr/>
        </p:nvSpPr>
        <p:spPr>
          <a:xfrm>
            <a:off x="1014510" y="1417542"/>
            <a:ext cx="10819122" cy="3693319"/>
          </a:xfrm>
          <a:prstGeom prst="rect">
            <a:avLst/>
          </a:prstGeom>
          <a:noFill/>
        </p:spPr>
        <p:txBody>
          <a:bodyPr wrap="square">
            <a:spAutoFit/>
          </a:bodyPr>
          <a:lstStyle/>
          <a:p>
            <a:pPr marL="285750" indent="-285750">
              <a:buFont typeface="Wingdings" panose="05000000000000000000" pitchFamily="2" charset="2"/>
              <a:buChar char="q"/>
            </a:pPr>
            <a:r>
              <a:rPr lang="fr-FR" b="1" dirty="0"/>
              <a:t>Problème</a:t>
            </a:r>
          </a:p>
          <a:p>
            <a:r>
              <a:rPr lang="fr-FR" dirty="0"/>
              <a:t>Mise en situation avec une application e-commerce:</a:t>
            </a:r>
          </a:p>
          <a:p>
            <a:pPr marL="722313" indent="-273050">
              <a:buFont typeface="Wingdings" panose="05000000000000000000" pitchFamily="2" charset="2"/>
              <a:buChar char="§"/>
            </a:pPr>
            <a:r>
              <a:rPr lang="fr-FR" dirty="0"/>
              <a:t> L'affichage d'une fiche produit repose sur des dizaines de micro-services. Il y aura des </a:t>
            </a:r>
            <a:r>
              <a:rPr lang="fr-FR" dirty="0" err="1"/>
              <a:t>microservices</a:t>
            </a:r>
            <a:r>
              <a:rPr lang="fr-FR" dirty="0"/>
              <a:t> pour : les images, le </a:t>
            </a:r>
            <a:r>
              <a:rPr lang="fr-FR" dirty="0" err="1"/>
              <a:t>pricing</a:t>
            </a:r>
            <a:r>
              <a:rPr lang="fr-FR" dirty="0"/>
              <a:t>, les recommandations, les textes et caractéristiques des produits, un comparateur, etc.</a:t>
            </a:r>
          </a:p>
          <a:p>
            <a:pPr marL="722313" indent="-273050">
              <a:buFont typeface="Wingdings" panose="05000000000000000000" pitchFamily="2" charset="2"/>
              <a:buChar char="§"/>
            </a:pPr>
            <a:r>
              <a:rPr lang="fr-FR" dirty="0"/>
              <a:t> Quand le client voudra afficher cette fiche produit, il devra faire appel à tous ces </a:t>
            </a:r>
            <a:r>
              <a:rPr lang="fr-FR" dirty="0" err="1"/>
              <a:t>microservices</a:t>
            </a:r>
            <a:r>
              <a:rPr lang="fr-FR" dirty="0"/>
              <a:t>. </a:t>
            </a:r>
          </a:p>
          <a:p>
            <a:pPr marL="722313" indent="-273050">
              <a:buFont typeface="Wingdings" panose="05000000000000000000" pitchFamily="2" charset="2"/>
              <a:buChar char="§"/>
            </a:pPr>
            <a:r>
              <a:rPr lang="fr-FR" dirty="0"/>
              <a:t>Cela implique de les identifier, de repérer leurs instances, de s'authentifier auprès de chacun d'entre eux pour accéder aux ressources, de transformer le résultat reçu pour qu'il soit adapté au type d'appareil, etc. </a:t>
            </a:r>
          </a:p>
          <a:p>
            <a:pPr marL="449263"/>
            <a:endParaRPr lang="fr-FR" dirty="0"/>
          </a:p>
          <a:p>
            <a:pPr marL="449263"/>
            <a:r>
              <a:rPr lang="fr-FR" dirty="0">
                <a:sym typeface="Wingdings" panose="05000000000000000000" pitchFamily="2" charset="2"/>
              </a:rPr>
              <a:t> </a:t>
            </a:r>
            <a:r>
              <a:rPr lang="fr-FR" dirty="0">
                <a:solidFill>
                  <a:srgbClr val="FF0000"/>
                </a:solidFill>
              </a:rPr>
              <a:t>Comment résoudre cette complexité ? </a:t>
            </a:r>
          </a:p>
          <a:p>
            <a:endParaRPr lang="fr-FR" b="1" dirty="0"/>
          </a:p>
          <a:p>
            <a:pPr marL="285750" indent="-285750">
              <a:buFont typeface="Wingdings" panose="05000000000000000000" pitchFamily="2" charset="2"/>
              <a:buChar char="q"/>
            </a:pPr>
            <a:r>
              <a:rPr lang="fr-FR" b="1" dirty="0"/>
              <a:t>Solution</a:t>
            </a:r>
            <a:endParaRPr lang="fr-FR" dirty="0"/>
          </a:p>
          <a:p>
            <a:r>
              <a:rPr lang="fr-FR" dirty="0"/>
              <a:t>La solution est de déployer un point d'entrée unique vers les micro-services : </a:t>
            </a:r>
            <a:r>
              <a:rPr lang="fr-FR" b="1" dirty="0">
                <a:solidFill>
                  <a:srgbClr val="FF0000"/>
                </a:solidFill>
              </a:rPr>
              <a:t>L’API Gateway </a:t>
            </a:r>
            <a:r>
              <a:rPr lang="fr-FR" dirty="0"/>
              <a:t>ou </a:t>
            </a:r>
            <a:r>
              <a:rPr lang="fr-FR" b="1" dirty="0">
                <a:solidFill>
                  <a:srgbClr val="FF0000"/>
                </a:solidFill>
              </a:rPr>
              <a:t>Proxy</a:t>
            </a:r>
          </a:p>
        </p:txBody>
      </p:sp>
      <p:sp>
        <p:nvSpPr>
          <p:cNvPr id="2" name="Titre 52">
            <a:extLst>
              <a:ext uri="{FF2B5EF4-FFF2-40B4-BE49-F238E27FC236}">
                <a16:creationId xmlns:a16="http://schemas.microsoft.com/office/drawing/2014/main" id="{4836B1CE-4793-EFD1-DB35-9F84F9E21845}"/>
              </a:ext>
            </a:extLst>
          </p:cNvPr>
          <p:cNvSpPr txBox="1">
            <a:spLocks/>
          </p:cNvSpPr>
          <p:nvPr/>
        </p:nvSpPr>
        <p:spPr>
          <a:xfrm>
            <a:off x="838047" y="69056"/>
            <a:ext cx="10819122" cy="865010"/>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200" b="1" dirty="0">
                <a:solidFill>
                  <a:schemeClr val="tx2"/>
                </a:solidFill>
                <a:latin typeface="+mn-lt"/>
              </a:rPr>
              <a:t>Edge Micro-Services</a:t>
            </a:r>
            <a:r>
              <a:rPr lang="en-US" sz="3200" b="1" dirty="0">
                <a:solidFill>
                  <a:schemeClr val="tx2"/>
                </a:solidFill>
              </a:rPr>
              <a:t>: API GATEWAY ZUUL</a:t>
            </a:r>
            <a:endParaRPr lang="fr-FR" sz="2400" b="1" dirty="0">
              <a:solidFill>
                <a:schemeClr val="accent6">
                  <a:lumMod val="75000"/>
                </a:schemeClr>
              </a:solidFill>
              <a:latin typeface="+mn-lt"/>
            </a:endParaRPr>
          </a:p>
        </p:txBody>
      </p:sp>
    </p:spTree>
    <p:extLst>
      <p:ext uri="{BB962C8B-B14F-4D97-AF65-F5344CB8AC3E}">
        <p14:creationId xmlns:p14="http://schemas.microsoft.com/office/powerpoint/2010/main" val="170722882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B1F082-8F38-9654-38B6-1F4853DB9BBB}"/>
            </a:ext>
          </a:extLst>
        </p:cNvPr>
        <p:cNvGrpSpPr/>
        <p:nvPr/>
      </p:nvGrpSpPr>
      <p:grpSpPr>
        <a:xfrm>
          <a:off x="0" y="0"/>
          <a:ext cx="0" cy="0"/>
          <a:chOff x="0" y="0"/>
          <a:chExt cx="0" cy="0"/>
        </a:xfrm>
      </p:grpSpPr>
      <p:sp useBgFill="1">
        <p:nvSpPr>
          <p:cNvPr id="2" name="Rectangle 1">
            <a:extLst>
              <a:ext uri="{FF2B5EF4-FFF2-40B4-BE49-F238E27FC236}">
                <a16:creationId xmlns:a16="http://schemas.microsoft.com/office/drawing/2014/main" id="{1DB11EB0-1A7E-FD54-F0A2-0C55146FD9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C7187CAC-0912-EBC4-D33D-1ECBC3D4C2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6" name="Group 11">
            <a:extLst>
              <a:ext uri="{FF2B5EF4-FFF2-40B4-BE49-F238E27FC236}">
                <a16:creationId xmlns:a16="http://schemas.microsoft.com/office/drawing/2014/main" id="{F32462C1-C2A4-4CB4-C02C-1B712B52FDBC}"/>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289890" y="0"/>
            <a:ext cx="3902110" cy="2382977"/>
            <a:chOff x="6867015" y="-1"/>
            <a:chExt cx="5324985" cy="3251912"/>
          </a:xfrm>
          <a:solidFill>
            <a:schemeClr val="accent5">
              <a:alpha val="10000"/>
            </a:schemeClr>
          </a:solidFill>
        </p:grpSpPr>
        <p:sp>
          <p:nvSpPr>
            <p:cNvPr id="7" name="Freeform: Shape 12">
              <a:extLst>
                <a:ext uri="{FF2B5EF4-FFF2-40B4-BE49-F238E27FC236}">
                  <a16:creationId xmlns:a16="http://schemas.microsoft.com/office/drawing/2014/main" id="{D67CCD34-45CC-54B5-496C-A5E871B638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Shape 13">
              <a:extLst>
                <a:ext uri="{FF2B5EF4-FFF2-40B4-BE49-F238E27FC236}">
                  <a16:creationId xmlns:a16="http://schemas.microsoft.com/office/drawing/2014/main" id="{C202A7D3-D2BB-E6BF-3AC8-C121CC88CC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14">
              <a:extLst>
                <a:ext uri="{FF2B5EF4-FFF2-40B4-BE49-F238E27FC236}">
                  <a16:creationId xmlns:a16="http://schemas.microsoft.com/office/drawing/2014/main" id="{E0315F01-DA14-6B32-A50E-0AF2F1DB6F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5">
              <a:extLst>
                <a:ext uri="{FF2B5EF4-FFF2-40B4-BE49-F238E27FC236}">
                  <a16:creationId xmlns:a16="http://schemas.microsoft.com/office/drawing/2014/main" id="{BB2A806B-7CE3-A156-C5BA-E5E9F9399A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 name="Group 17">
            <a:extLst>
              <a:ext uri="{FF2B5EF4-FFF2-40B4-BE49-F238E27FC236}">
                <a16:creationId xmlns:a16="http://schemas.microsoft.com/office/drawing/2014/main" id="{7DCEB3F6-CC3C-AD27-142B-40BAE1811F7B}"/>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10800000" flipH="1">
            <a:off x="0" y="4682671"/>
            <a:ext cx="2898948" cy="2175328"/>
            <a:chOff x="-305" y="-1"/>
            <a:chExt cx="3832880" cy="2876136"/>
          </a:xfrm>
        </p:grpSpPr>
        <p:sp>
          <p:nvSpPr>
            <p:cNvPr id="13" name="Freeform: Shape 18">
              <a:extLst>
                <a:ext uri="{FF2B5EF4-FFF2-40B4-BE49-F238E27FC236}">
                  <a16:creationId xmlns:a16="http://schemas.microsoft.com/office/drawing/2014/main" id="{9455B7E4-42B5-E140-E604-FF6961A551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9">
              <a:extLst>
                <a:ext uri="{FF2B5EF4-FFF2-40B4-BE49-F238E27FC236}">
                  <a16:creationId xmlns:a16="http://schemas.microsoft.com/office/drawing/2014/main" id="{489B3FE0-C406-D40E-08D8-AF3CD0F285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20">
              <a:extLst>
                <a:ext uri="{FF2B5EF4-FFF2-40B4-BE49-F238E27FC236}">
                  <a16:creationId xmlns:a16="http://schemas.microsoft.com/office/drawing/2014/main" id="{CF773BD8-D339-A8C0-7FB3-68448A8D3C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21">
              <a:extLst>
                <a:ext uri="{FF2B5EF4-FFF2-40B4-BE49-F238E27FC236}">
                  <a16:creationId xmlns:a16="http://schemas.microsoft.com/office/drawing/2014/main" id="{555207F6-D3D0-897C-47B9-ED1EFBDDD9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Titre 52">
            <a:extLst>
              <a:ext uri="{FF2B5EF4-FFF2-40B4-BE49-F238E27FC236}">
                <a16:creationId xmlns:a16="http://schemas.microsoft.com/office/drawing/2014/main" id="{4D37E546-D9EC-995F-4355-75B484BE413E}"/>
              </a:ext>
            </a:extLst>
          </p:cNvPr>
          <p:cNvSpPr txBox="1">
            <a:spLocks/>
          </p:cNvSpPr>
          <p:nvPr/>
        </p:nvSpPr>
        <p:spPr>
          <a:xfrm>
            <a:off x="838047" y="69056"/>
            <a:ext cx="10819122" cy="865010"/>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200" b="1" dirty="0">
                <a:solidFill>
                  <a:schemeClr val="tx2"/>
                </a:solidFill>
                <a:latin typeface="+mn-lt"/>
              </a:rPr>
              <a:t>Edge Micro-Services</a:t>
            </a:r>
            <a:r>
              <a:rPr lang="en-US" sz="3200" b="1" dirty="0">
                <a:solidFill>
                  <a:schemeClr val="tx2"/>
                </a:solidFill>
              </a:rPr>
              <a:t>: </a:t>
            </a:r>
            <a:r>
              <a:rPr lang="en-US" sz="2400" b="1" dirty="0">
                <a:solidFill>
                  <a:schemeClr val="tx2"/>
                </a:solidFill>
              </a:rPr>
              <a:t>API GATEWAY ZUUL</a:t>
            </a:r>
            <a:endParaRPr lang="fr-FR" sz="2400" b="1" dirty="0">
              <a:solidFill>
                <a:schemeClr val="accent6">
                  <a:lumMod val="75000"/>
                </a:schemeClr>
              </a:solidFill>
              <a:latin typeface="+mn-lt"/>
            </a:endParaRPr>
          </a:p>
        </p:txBody>
      </p:sp>
      <p:sp>
        <p:nvSpPr>
          <p:cNvPr id="5" name="ZoneTexte 4">
            <a:extLst>
              <a:ext uri="{FF2B5EF4-FFF2-40B4-BE49-F238E27FC236}">
                <a16:creationId xmlns:a16="http://schemas.microsoft.com/office/drawing/2014/main" id="{428C9D9A-D25F-3676-6941-70217BAB3A5E}"/>
              </a:ext>
            </a:extLst>
          </p:cNvPr>
          <p:cNvSpPr txBox="1"/>
          <p:nvPr/>
        </p:nvSpPr>
        <p:spPr>
          <a:xfrm>
            <a:off x="593558" y="1365741"/>
            <a:ext cx="6096000" cy="3785652"/>
          </a:xfrm>
          <a:prstGeom prst="rect">
            <a:avLst/>
          </a:prstGeom>
          <a:noFill/>
        </p:spPr>
        <p:txBody>
          <a:bodyPr wrap="square">
            <a:spAutoFit/>
          </a:bodyPr>
          <a:lstStyle/>
          <a:p>
            <a:pPr marL="342900" indent="-342900">
              <a:buFont typeface="Wingdings" panose="05000000000000000000" pitchFamily="2" charset="2"/>
              <a:buChar char="§"/>
            </a:pPr>
            <a:r>
              <a:rPr lang="fr-FR" sz="2400" dirty="0"/>
              <a:t>L'API Gateway proposée s'appelle </a:t>
            </a:r>
            <a:r>
              <a:rPr lang="fr-FR" sz="2400" b="1" dirty="0">
                <a:solidFill>
                  <a:srgbClr val="660033"/>
                </a:solidFill>
              </a:rPr>
              <a:t>ZUUL</a:t>
            </a:r>
            <a:r>
              <a:rPr lang="fr-FR" sz="2400" dirty="0"/>
              <a:t> et dispose de plusieurs avantages tels que la sécurité (plus besoin de sécuriser chaque micro-service), il suffit d'imposer les règles d'authentification et de sécurité à </a:t>
            </a:r>
            <a:r>
              <a:rPr lang="fr-FR" sz="2400" b="1" dirty="0">
                <a:solidFill>
                  <a:srgbClr val="660033"/>
                </a:solidFill>
              </a:rPr>
              <a:t>ZUUL</a:t>
            </a:r>
            <a:r>
              <a:rPr lang="fr-FR" sz="2400" dirty="0"/>
              <a:t>. </a:t>
            </a:r>
          </a:p>
          <a:p>
            <a:endParaRPr lang="fr-FR" sz="2400" dirty="0"/>
          </a:p>
          <a:p>
            <a:pPr marL="342900" indent="-342900">
              <a:buFont typeface="Wingdings" panose="05000000000000000000" pitchFamily="2" charset="2"/>
              <a:buChar char="§"/>
            </a:pPr>
            <a:r>
              <a:rPr lang="fr-FR" sz="2400" b="1" dirty="0" err="1">
                <a:solidFill>
                  <a:srgbClr val="660033"/>
                </a:solidFill>
              </a:rPr>
              <a:t>Zuul</a:t>
            </a:r>
            <a:r>
              <a:rPr lang="fr-FR" sz="2400" dirty="0"/>
              <a:t> peut être considéré comme un proxy inverse (</a:t>
            </a:r>
            <a:r>
              <a:rPr lang="fr-FR" sz="2400" b="1" dirty="0">
                <a:solidFill>
                  <a:srgbClr val="660033"/>
                </a:solidFill>
              </a:rPr>
              <a:t>Reverse Proxy</a:t>
            </a:r>
            <a:r>
              <a:rPr lang="fr-FR" sz="2400" dirty="0"/>
              <a:t>) qui sert de point d’entrée à tous les micro-services constituant l’application.</a:t>
            </a:r>
          </a:p>
        </p:txBody>
      </p:sp>
      <p:pic>
        <p:nvPicPr>
          <p:cNvPr id="8" name="Image 7">
            <a:extLst>
              <a:ext uri="{FF2B5EF4-FFF2-40B4-BE49-F238E27FC236}">
                <a16:creationId xmlns:a16="http://schemas.microsoft.com/office/drawing/2014/main" id="{B467D564-E35B-E83A-645E-D71DAC209F39}"/>
              </a:ext>
            </a:extLst>
          </p:cNvPr>
          <p:cNvPicPr>
            <a:picLocks noChangeAspect="1"/>
          </p:cNvPicPr>
          <p:nvPr/>
        </p:nvPicPr>
        <p:blipFill>
          <a:blip r:embed="rId2"/>
          <a:stretch>
            <a:fillRect/>
          </a:stretch>
        </p:blipFill>
        <p:spPr>
          <a:xfrm>
            <a:off x="7028546" y="1368844"/>
            <a:ext cx="4695825" cy="3782550"/>
          </a:xfrm>
          <a:prstGeom prst="rect">
            <a:avLst/>
          </a:prstGeom>
          <a:ln>
            <a:solidFill>
              <a:schemeClr val="tx1"/>
            </a:solidFill>
          </a:ln>
        </p:spPr>
      </p:pic>
    </p:spTree>
    <p:extLst>
      <p:ext uri="{BB962C8B-B14F-4D97-AF65-F5344CB8AC3E}">
        <p14:creationId xmlns:p14="http://schemas.microsoft.com/office/powerpoint/2010/main" val="368280815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32175A-7E09-C442-0783-3BF0322DAEFE}"/>
            </a:ext>
          </a:extLst>
        </p:cNvPr>
        <p:cNvGrpSpPr/>
        <p:nvPr/>
      </p:nvGrpSpPr>
      <p:grpSpPr>
        <a:xfrm>
          <a:off x="0" y="0"/>
          <a:ext cx="0" cy="0"/>
          <a:chOff x="0" y="0"/>
          <a:chExt cx="0" cy="0"/>
        </a:xfrm>
      </p:grpSpPr>
      <p:sp useBgFill="1">
        <p:nvSpPr>
          <p:cNvPr id="2" name="Rectangle 1">
            <a:extLst>
              <a:ext uri="{FF2B5EF4-FFF2-40B4-BE49-F238E27FC236}">
                <a16:creationId xmlns:a16="http://schemas.microsoft.com/office/drawing/2014/main" id="{6D824D82-9E9F-29C0-C61B-B505BD13DD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DF0237BF-5472-F47C-AC8C-980B9BE5AD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6" name="Group 11">
            <a:extLst>
              <a:ext uri="{FF2B5EF4-FFF2-40B4-BE49-F238E27FC236}">
                <a16:creationId xmlns:a16="http://schemas.microsoft.com/office/drawing/2014/main" id="{5DA0CB25-2F15-47ED-5C4C-E5068BA85AF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289890" y="0"/>
            <a:ext cx="3902110" cy="2382977"/>
            <a:chOff x="6867015" y="-1"/>
            <a:chExt cx="5324985" cy="3251912"/>
          </a:xfrm>
          <a:solidFill>
            <a:schemeClr val="accent5">
              <a:alpha val="10000"/>
            </a:schemeClr>
          </a:solidFill>
        </p:grpSpPr>
        <p:sp>
          <p:nvSpPr>
            <p:cNvPr id="7" name="Freeform: Shape 12">
              <a:extLst>
                <a:ext uri="{FF2B5EF4-FFF2-40B4-BE49-F238E27FC236}">
                  <a16:creationId xmlns:a16="http://schemas.microsoft.com/office/drawing/2014/main" id="{E9A8C3DC-6AC6-C1FE-B659-9783D35821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Shape 13">
              <a:extLst>
                <a:ext uri="{FF2B5EF4-FFF2-40B4-BE49-F238E27FC236}">
                  <a16:creationId xmlns:a16="http://schemas.microsoft.com/office/drawing/2014/main" id="{85B37232-1C26-297E-0942-70D4A981F6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Shape 14">
              <a:extLst>
                <a:ext uri="{FF2B5EF4-FFF2-40B4-BE49-F238E27FC236}">
                  <a16:creationId xmlns:a16="http://schemas.microsoft.com/office/drawing/2014/main" id="{E9C27F55-071A-59CC-6AA7-14521555BB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15">
              <a:extLst>
                <a:ext uri="{FF2B5EF4-FFF2-40B4-BE49-F238E27FC236}">
                  <a16:creationId xmlns:a16="http://schemas.microsoft.com/office/drawing/2014/main" id="{AA05FBFA-6DC1-BE85-104F-D68AF3939B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17">
            <a:extLst>
              <a:ext uri="{FF2B5EF4-FFF2-40B4-BE49-F238E27FC236}">
                <a16:creationId xmlns:a16="http://schemas.microsoft.com/office/drawing/2014/main" id="{4370772E-7033-5408-2FAE-250A916D9F51}"/>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10800000" flipH="1">
            <a:off x="0" y="4682671"/>
            <a:ext cx="2898948" cy="2175328"/>
            <a:chOff x="-305" y="-1"/>
            <a:chExt cx="3832880" cy="2876136"/>
          </a:xfrm>
        </p:grpSpPr>
        <p:sp>
          <p:nvSpPr>
            <p:cNvPr id="12" name="Freeform: Shape 18">
              <a:extLst>
                <a:ext uri="{FF2B5EF4-FFF2-40B4-BE49-F238E27FC236}">
                  <a16:creationId xmlns:a16="http://schemas.microsoft.com/office/drawing/2014/main" id="{407BD694-7012-D372-34B2-0C39414F9C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9">
              <a:extLst>
                <a:ext uri="{FF2B5EF4-FFF2-40B4-BE49-F238E27FC236}">
                  <a16:creationId xmlns:a16="http://schemas.microsoft.com/office/drawing/2014/main" id="{E322543A-2D70-CC97-3155-F3D62DA55B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20">
              <a:extLst>
                <a:ext uri="{FF2B5EF4-FFF2-40B4-BE49-F238E27FC236}">
                  <a16:creationId xmlns:a16="http://schemas.microsoft.com/office/drawing/2014/main" id="{66BE258B-F9E7-3948-045C-C07CC9A839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21">
              <a:extLst>
                <a:ext uri="{FF2B5EF4-FFF2-40B4-BE49-F238E27FC236}">
                  <a16:creationId xmlns:a16="http://schemas.microsoft.com/office/drawing/2014/main" id="{2728ACFD-FCDB-7A9B-6E5A-B223CD5903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Titre 52">
            <a:extLst>
              <a:ext uri="{FF2B5EF4-FFF2-40B4-BE49-F238E27FC236}">
                <a16:creationId xmlns:a16="http://schemas.microsoft.com/office/drawing/2014/main" id="{25B8812C-FCBF-2E2D-D258-971202B44B8F}"/>
              </a:ext>
            </a:extLst>
          </p:cNvPr>
          <p:cNvSpPr txBox="1">
            <a:spLocks/>
          </p:cNvSpPr>
          <p:nvPr/>
        </p:nvSpPr>
        <p:spPr>
          <a:xfrm>
            <a:off x="838047" y="69056"/>
            <a:ext cx="10819122" cy="865010"/>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200" b="1" dirty="0">
                <a:solidFill>
                  <a:schemeClr val="tx2"/>
                </a:solidFill>
                <a:latin typeface="+mn-lt"/>
              </a:rPr>
              <a:t>Edge Micro-Services</a:t>
            </a:r>
            <a:r>
              <a:rPr lang="en-US" sz="3200" b="1" dirty="0">
                <a:solidFill>
                  <a:schemeClr val="tx2"/>
                </a:solidFill>
              </a:rPr>
              <a:t>: </a:t>
            </a:r>
            <a:r>
              <a:rPr lang="en-US" sz="2400" b="1" dirty="0">
                <a:solidFill>
                  <a:schemeClr val="tx2"/>
                </a:solidFill>
              </a:rPr>
              <a:t>API GATEWAY ZUUL</a:t>
            </a:r>
            <a:endParaRPr lang="fr-FR" sz="2400" b="1" dirty="0">
              <a:solidFill>
                <a:schemeClr val="accent6">
                  <a:lumMod val="75000"/>
                </a:schemeClr>
              </a:solidFill>
              <a:latin typeface="+mn-lt"/>
            </a:endParaRPr>
          </a:p>
        </p:txBody>
      </p:sp>
      <p:sp>
        <p:nvSpPr>
          <p:cNvPr id="5" name="ZoneTexte 4">
            <a:extLst>
              <a:ext uri="{FF2B5EF4-FFF2-40B4-BE49-F238E27FC236}">
                <a16:creationId xmlns:a16="http://schemas.microsoft.com/office/drawing/2014/main" id="{DA2F04D9-91C3-5350-A595-2BA22A4558F8}"/>
              </a:ext>
            </a:extLst>
          </p:cNvPr>
          <p:cNvSpPr txBox="1"/>
          <p:nvPr/>
        </p:nvSpPr>
        <p:spPr>
          <a:xfrm>
            <a:off x="770019" y="1109375"/>
            <a:ext cx="10956758" cy="4199611"/>
          </a:xfrm>
          <a:prstGeom prst="rect">
            <a:avLst/>
          </a:prstGeom>
          <a:noFill/>
        </p:spPr>
        <p:txBody>
          <a:bodyPr wrap="square">
            <a:spAutoFit/>
          </a:bodyPr>
          <a:lstStyle/>
          <a:p>
            <a:pPr marL="342900" indent="-342900">
              <a:lnSpc>
                <a:spcPct val="150000"/>
              </a:lnSpc>
              <a:buFont typeface="Wingdings" panose="05000000000000000000" pitchFamily="2" charset="2"/>
              <a:buChar char="§"/>
            </a:pPr>
            <a:r>
              <a:rPr lang="fr-FR" sz="2000" dirty="0" err="1"/>
              <a:t>Zuul</a:t>
            </a:r>
            <a:r>
              <a:rPr lang="fr-FR" sz="2000" dirty="0"/>
              <a:t> est un « Reverse proxy » intégré à la stack Netflix OSS (Open Source Software). </a:t>
            </a:r>
          </a:p>
          <a:p>
            <a:pPr marL="342900" indent="-342900">
              <a:lnSpc>
                <a:spcPct val="150000"/>
              </a:lnSpc>
              <a:buFont typeface="Wingdings" panose="05000000000000000000" pitchFamily="2" charset="2"/>
              <a:buChar char="§"/>
            </a:pPr>
            <a:r>
              <a:rPr lang="fr-FR" sz="2000" dirty="0"/>
              <a:t>Il s’agit du même type de brique que peuvent l’être Spring Cloud Gateway ou Nginx.</a:t>
            </a:r>
          </a:p>
          <a:p>
            <a:pPr marL="342900" indent="-342900">
              <a:lnSpc>
                <a:spcPct val="150000"/>
              </a:lnSpc>
              <a:buFont typeface="Wingdings" panose="05000000000000000000" pitchFamily="2" charset="2"/>
              <a:buChar char="§"/>
            </a:pPr>
            <a:r>
              <a:rPr lang="fr-FR" sz="2000" dirty="0" err="1"/>
              <a:t>Zuul</a:t>
            </a:r>
            <a:r>
              <a:rPr lang="fr-FR" sz="2000" dirty="0"/>
              <a:t> a un gros avantage : il permet la gestion de filtres (pouvant être enregistrés en base de données). </a:t>
            </a:r>
          </a:p>
          <a:p>
            <a:pPr marL="342900" indent="-342900">
              <a:lnSpc>
                <a:spcPct val="150000"/>
              </a:lnSpc>
              <a:buFont typeface="Wingdings" panose="05000000000000000000" pitchFamily="2" charset="2"/>
              <a:buChar char="§"/>
            </a:pPr>
            <a:r>
              <a:rPr lang="fr-FR" sz="2000" dirty="0"/>
              <a:t>Ces filtres peuvent être utilisés pour réaliser des traitements sur les requêtes entrantes avant de les transmettre aux services sous-jacents. </a:t>
            </a:r>
          </a:p>
          <a:p>
            <a:pPr marL="342900" indent="-342900">
              <a:lnSpc>
                <a:spcPct val="150000"/>
              </a:lnSpc>
              <a:buFont typeface="Wingdings" panose="05000000000000000000" pitchFamily="2" charset="2"/>
              <a:buChar char="§"/>
            </a:pPr>
            <a:r>
              <a:rPr lang="fr-FR" sz="2000" dirty="0"/>
              <a:t>Le fait de pouvoir les stocker dans une base de données permet de modifier ces filtres sans devoir relancer le serveur. </a:t>
            </a:r>
          </a:p>
          <a:p>
            <a:pPr marL="342900" indent="-342900">
              <a:lnSpc>
                <a:spcPct val="150000"/>
              </a:lnSpc>
              <a:buFont typeface="Wingdings" panose="05000000000000000000" pitchFamily="2" charset="2"/>
              <a:buChar char="§"/>
            </a:pPr>
            <a:r>
              <a:rPr lang="fr-FR" sz="2000" dirty="0"/>
              <a:t>ZUUL s'occupe de dispatcher, modifier et appliquer des filtres et des règles à ces requêtes.</a:t>
            </a:r>
          </a:p>
        </p:txBody>
      </p:sp>
    </p:spTree>
    <p:extLst>
      <p:ext uri="{BB962C8B-B14F-4D97-AF65-F5344CB8AC3E}">
        <p14:creationId xmlns:p14="http://schemas.microsoft.com/office/powerpoint/2010/main" val="34208327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686EAD33-C5DD-4FAE-B20B-2707A6A92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C2F7C8AC-27FC-4265-A113-E7CDA1AAD7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 name="Titre 1">
            <a:extLst>
              <a:ext uri="{FF2B5EF4-FFF2-40B4-BE49-F238E27FC236}">
                <a16:creationId xmlns:a16="http://schemas.microsoft.com/office/drawing/2014/main" id="{1D323C54-1274-07B0-B07E-260EF8F5A652}"/>
              </a:ext>
            </a:extLst>
          </p:cNvPr>
          <p:cNvSpPr>
            <a:spLocks noGrp="1"/>
          </p:cNvSpPr>
          <p:nvPr>
            <p:ph type="ctrTitle"/>
          </p:nvPr>
        </p:nvSpPr>
        <p:spPr>
          <a:xfrm>
            <a:off x="804672" y="1191796"/>
            <a:ext cx="10021446" cy="2976344"/>
          </a:xfrm>
        </p:spPr>
        <p:txBody>
          <a:bodyPr anchor="b">
            <a:normAutofit/>
          </a:bodyPr>
          <a:lstStyle/>
          <a:p>
            <a:pPr marL="514350" indent="-514350">
              <a:buFont typeface="+mj-lt"/>
              <a:buAutoNum type="romanUcPeriod"/>
            </a:pPr>
            <a:r>
              <a:rPr lang="en-US" sz="5400" b="1" dirty="0">
                <a:solidFill>
                  <a:schemeClr val="accent1">
                    <a:lumMod val="75000"/>
                  </a:schemeClr>
                </a:solidFill>
                <a:latin typeface="Tahoma" panose="020B0604030504040204" pitchFamily="34" charset="0"/>
              </a:rPr>
              <a:t> Spring Cloud : Edge Services</a:t>
            </a:r>
          </a:p>
        </p:txBody>
      </p:sp>
      <p:grpSp>
        <p:nvGrpSpPr>
          <p:cNvPr id="32" name="Group 31">
            <a:extLst>
              <a:ext uri="{FF2B5EF4-FFF2-40B4-BE49-F238E27FC236}">
                <a16:creationId xmlns:a16="http://schemas.microsoft.com/office/drawing/2014/main" id="{A574C829-AF08-4CA3-A132-7BA0448975B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52475" y="-40193"/>
            <a:ext cx="3860800" cy="2357750"/>
            <a:chOff x="6867015" y="-1"/>
            <a:chExt cx="5324985" cy="3251912"/>
          </a:xfrm>
          <a:solidFill>
            <a:schemeClr val="accent5">
              <a:alpha val="5000"/>
            </a:schemeClr>
          </a:solidFill>
        </p:grpSpPr>
        <p:sp>
          <p:nvSpPr>
            <p:cNvPr id="33" name="Freeform: Shape 32">
              <a:extLst>
                <a:ext uri="{FF2B5EF4-FFF2-40B4-BE49-F238E27FC236}">
                  <a16:creationId xmlns:a16="http://schemas.microsoft.com/office/drawing/2014/main" id="{86657EC0-FDE0-46ED-B690-5D6F39E7CF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eform: Shape 33">
              <a:extLst>
                <a:ext uri="{FF2B5EF4-FFF2-40B4-BE49-F238E27FC236}">
                  <a16:creationId xmlns:a16="http://schemas.microsoft.com/office/drawing/2014/main" id="{0469DA12-6B55-4610-981D-8D39001A33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Shape 34">
              <a:extLst>
                <a:ext uri="{FF2B5EF4-FFF2-40B4-BE49-F238E27FC236}">
                  <a16:creationId xmlns:a16="http://schemas.microsoft.com/office/drawing/2014/main" id="{C17A0838-B219-4FA5-9F2E-41DFEF1681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Shape 35">
              <a:extLst>
                <a:ext uri="{FF2B5EF4-FFF2-40B4-BE49-F238E27FC236}">
                  <a16:creationId xmlns:a16="http://schemas.microsoft.com/office/drawing/2014/main" id="{C40A62EB-A3D1-42CD-900F-B95A32AD4C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8" name="Group 37">
            <a:extLst>
              <a:ext uri="{FF2B5EF4-FFF2-40B4-BE49-F238E27FC236}">
                <a16:creationId xmlns:a16="http://schemas.microsoft.com/office/drawing/2014/main" id="{1D3FC9CC-6461-481B-BB4C-19D576432F7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9676747" y="4683666"/>
            <a:ext cx="2514948" cy="2174333"/>
            <a:chOff x="-305" y="-4155"/>
            <a:chExt cx="2514948" cy="2174333"/>
          </a:xfrm>
        </p:grpSpPr>
        <p:sp>
          <p:nvSpPr>
            <p:cNvPr id="39" name="Freeform: Shape 38">
              <a:extLst>
                <a:ext uri="{FF2B5EF4-FFF2-40B4-BE49-F238E27FC236}">
                  <a16:creationId xmlns:a16="http://schemas.microsoft.com/office/drawing/2014/main" id="{3DC5B0F2-69AA-43F6-913D-55EE92A3AB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Freeform: Shape 39">
              <a:extLst>
                <a:ext uri="{FF2B5EF4-FFF2-40B4-BE49-F238E27FC236}">
                  <a16:creationId xmlns:a16="http://schemas.microsoft.com/office/drawing/2014/main" id="{C7B71A70-289A-4951-A90D-BB2EBEAE57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reeform: Shape 40">
              <a:extLst>
                <a:ext uri="{FF2B5EF4-FFF2-40B4-BE49-F238E27FC236}">
                  <a16:creationId xmlns:a16="http://schemas.microsoft.com/office/drawing/2014/main" id="{06B120A3-330F-4099-9B8D-9196387AF1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42" name="Freeform: Shape 41">
              <a:extLst>
                <a:ext uri="{FF2B5EF4-FFF2-40B4-BE49-F238E27FC236}">
                  <a16:creationId xmlns:a16="http://schemas.microsoft.com/office/drawing/2014/main" id="{780CC992-5DC7-4E9B-9A16-9FC4C1BE25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 name="Espace réservé de la date 7">
            <a:extLst>
              <a:ext uri="{FF2B5EF4-FFF2-40B4-BE49-F238E27FC236}">
                <a16:creationId xmlns:a16="http://schemas.microsoft.com/office/drawing/2014/main" id="{BA3B8F77-9A93-DC24-5891-5C177453BBA2}"/>
              </a:ext>
            </a:extLst>
          </p:cNvPr>
          <p:cNvSpPr>
            <a:spLocks noGrp="1"/>
          </p:cNvSpPr>
          <p:nvPr>
            <p:ph type="dt" sz="half" idx="10"/>
          </p:nvPr>
        </p:nvSpPr>
        <p:spPr>
          <a:xfrm>
            <a:off x="804672" y="6356350"/>
            <a:ext cx="2743200" cy="365125"/>
          </a:xfrm>
        </p:spPr>
        <p:txBody>
          <a:bodyPr>
            <a:normAutofit/>
          </a:bodyPr>
          <a:lstStyle/>
          <a:p>
            <a:pPr>
              <a:spcAft>
                <a:spcPts val="600"/>
              </a:spcAft>
              <a:defRPr/>
            </a:pPr>
            <a:r>
              <a:rPr lang="fr-FR" sz="1100" dirty="0"/>
              <a:t>JEE 2</a:t>
            </a:r>
            <a:endParaRPr lang="fr-BE" sz="1100" dirty="0"/>
          </a:p>
        </p:txBody>
      </p:sp>
    </p:spTree>
    <p:extLst>
      <p:ext uri="{BB962C8B-B14F-4D97-AF65-F5344CB8AC3E}">
        <p14:creationId xmlns:p14="http://schemas.microsoft.com/office/powerpoint/2010/main" val="1006128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0B3078-DCF2-300A-3908-49F204AD5709}"/>
            </a:ext>
          </a:extLst>
        </p:cNvPr>
        <p:cNvGrpSpPr/>
        <p:nvPr/>
      </p:nvGrpSpPr>
      <p:grpSpPr>
        <a:xfrm>
          <a:off x="0" y="0"/>
          <a:ext cx="0" cy="0"/>
          <a:chOff x="0" y="0"/>
          <a:chExt cx="0" cy="0"/>
        </a:xfrm>
      </p:grpSpPr>
      <p:sp useBgFill="1">
        <p:nvSpPr>
          <p:cNvPr id="2" name="Rectangle 1">
            <a:extLst>
              <a:ext uri="{FF2B5EF4-FFF2-40B4-BE49-F238E27FC236}">
                <a16:creationId xmlns:a16="http://schemas.microsoft.com/office/drawing/2014/main" id="{5DA4E9CD-F955-C2D9-1D49-5032863B0E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BF7899E9-471C-6698-5C5A-221DCF26CA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6" name="Group 11">
            <a:extLst>
              <a:ext uri="{FF2B5EF4-FFF2-40B4-BE49-F238E27FC236}">
                <a16:creationId xmlns:a16="http://schemas.microsoft.com/office/drawing/2014/main" id="{3950FB1A-C041-5AF4-8D2B-CB613D07315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289890" y="0"/>
            <a:ext cx="3902110" cy="2382977"/>
            <a:chOff x="6867015" y="-1"/>
            <a:chExt cx="5324985" cy="3251912"/>
          </a:xfrm>
          <a:solidFill>
            <a:schemeClr val="accent5">
              <a:alpha val="10000"/>
            </a:schemeClr>
          </a:solidFill>
        </p:grpSpPr>
        <p:sp>
          <p:nvSpPr>
            <p:cNvPr id="7" name="Freeform: Shape 12">
              <a:extLst>
                <a:ext uri="{FF2B5EF4-FFF2-40B4-BE49-F238E27FC236}">
                  <a16:creationId xmlns:a16="http://schemas.microsoft.com/office/drawing/2014/main" id="{5FFE8C7B-C274-FF24-566B-F4502E021D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Shape 13">
              <a:extLst>
                <a:ext uri="{FF2B5EF4-FFF2-40B4-BE49-F238E27FC236}">
                  <a16:creationId xmlns:a16="http://schemas.microsoft.com/office/drawing/2014/main" id="{4DB4D1BB-ABB2-33CC-87AB-A14E73BAF1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Shape 14">
              <a:extLst>
                <a:ext uri="{FF2B5EF4-FFF2-40B4-BE49-F238E27FC236}">
                  <a16:creationId xmlns:a16="http://schemas.microsoft.com/office/drawing/2014/main" id="{587E6BD2-9E41-B3DE-38AA-235345352B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15">
              <a:extLst>
                <a:ext uri="{FF2B5EF4-FFF2-40B4-BE49-F238E27FC236}">
                  <a16:creationId xmlns:a16="http://schemas.microsoft.com/office/drawing/2014/main" id="{C3FBEFB7-1294-E297-5F50-0F3B1ED1FE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17">
            <a:extLst>
              <a:ext uri="{FF2B5EF4-FFF2-40B4-BE49-F238E27FC236}">
                <a16:creationId xmlns:a16="http://schemas.microsoft.com/office/drawing/2014/main" id="{7017055F-ECD5-E4F8-D08C-5C3314C54BA6}"/>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10800000" flipH="1">
            <a:off x="0" y="4682671"/>
            <a:ext cx="2898948" cy="2175328"/>
            <a:chOff x="-305" y="-1"/>
            <a:chExt cx="3832880" cy="2876136"/>
          </a:xfrm>
        </p:grpSpPr>
        <p:sp>
          <p:nvSpPr>
            <p:cNvPr id="12" name="Freeform: Shape 18">
              <a:extLst>
                <a:ext uri="{FF2B5EF4-FFF2-40B4-BE49-F238E27FC236}">
                  <a16:creationId xmlns:a16="http://schemas.microsoft.com/office/drawing/2014/main" id="{71B900FB-6074-717E-1790-4573D7C1C8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9">
              <a:extLst>
                <a:ext uri="{FF2B5EF4-FFF2-40B4-BE49-F238E27FC236}">
                  <a16:creationId xmlns:a16="http://schemas.microsoft.com/office/drawing/2014/main" id="{A25CC9FF-F86D-DE57-D1E4-46AE38B01A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20">
              <a:extLst>
                <a:ext uri="{FF2B5EF4-FFF2-40B4-BE49-F238E27FC236}">
                  <a16:creationId xmlns:a16="http://schemas.microsoft.com/office/drawing/2014/main" id="{52F0AFDE-5A3B-0A76-E117-9B0C63EF02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21">
              <a:extLst>
                <a:ext uri="{FF2B5EF4-FFF2-40B4-BE49-F238E27FC236}">
                  <a16:creationId xmlns:a16="http://schemas.microsoft.com/office/drawing/2014/main" id="{C11C5DE2-A4C3-4B70-8114-0FAA89C176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Titre 52">
            <a:extLst>
              <a:ext uri="{FF2B5EF4-FFF2-40B4-BE49-F238E27FC236}">
                <a16:creationId xmlns:a16="http://schemas.microsoft.com/office/drawing/2014/main" id="{C5CFCF6F-9FF1-D511-5E96-35A4944C73B3}"/>
              </a:ext>
            </a:extLst>
          </p:cNvPr>
          <p:cNvSpPr txBox="1">
            <a:spLocks/>
          </p:cNvSpPr>
          <p:nvPr/>
        </p:nvSpPr>
        <p:spPr>
          <a:xfrm>
            <a:off x="838047" y="69056"/>
            <a:ext cx="10819122" cy="865010"/>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200" b="1" dirty="0">
                <a:solidFill>
                  <a:schemeClr val="tx2"/>
                </a:solidFill>
                <a:latin typeface="+mn-lt"/>
              </a:rPr>
              <a:t>Edge Micro-Services</a:t>
            </a:r>
            <a:r>
              <a:rPr lang="en-US" sz="3200" b="1" dirty="0">
                <a:solidFill>
                  <a:schemeClr val="tx2"/>
                </a:solidFill>
              </a:rPr>
              <a:t>: </a:t>
            </a:r>
            <a:r>
              <a:rPr lang="en-US" sz="2400" b="1" dirty="0">
                <a:solidFill>
                  <a:schemeClr val="tx2"/>
                </a:solidFill>
              </a:rPr>
              <a:t>API GATEWAY ZUUL</a:t>
            </a:r>
            <a:endParaRPr lang="fr-FR" sz="2400" b="1" dirty="0">
              <a:solidFill>
                <a:schemeClr val="accent6">
                  <a:lumMod val="75000"/>
                </a:schemeClr>
              </a:solidFill>
              <a:latin typeface="+mn-lt"/>
            </a:endParaRPr>
          </a:p>
        </p:txBody>
      </p:sp>
      <p:sp>
        <p:nvSpPr>
          <p:cNvPr id="5" name="ZoneTexte 4">
            <a:extLst>
              <a:ext uri="{FF2B5EF4-FFF2-40B4-BE49-F238E27FC236}">
                <a16:creationId xmlns:a16="http://schemas.microsoft.com/office/drawing/2014/main" id="{9E73E39D-7EED-59C2-2F00-4B3A11FC0BC4}"/>
              </a:ext>
            </a:extLst>
          </p:cNvPr>
          <p:cNvSpPr txBox="1"/>
          <p:nvPr/>
        </p:nvSpPr>
        <p:spPr>
          <a:xfrm>
            <a:off x="838047" y="1089049"/>
            <a:ext cx="10936858" cy="4661276"/>
          </a:xfrm>
          <a:prstGeom prst="rect">
            <a:avLst/>
          </a:prstGeom>
          <a:noFill/>
        </p:spPr>
        <p:txBody>
          <a:bodyPr wrap="square">
            <a:spAutoFit/>
          </a:bodyPr>
          <a:lstStyle/>
          <a:p>
            <a:pPr>
              <a:lnSpc>
                <a:spcPct val="150000"/>
              </a:lnSpc>
            </a:pPr>
            <a:r>
              <a:rPr lang="fr-FR" sz="2000" b="1" dirty="0">
                <a:solidFill>
                  <a:srgbClr val="660033"/>
                </a:solidFill>
              </a:rPr>
              <a:t>Mise en place des règles de filtrage </a:t>
            </a:r>
          </a:p>
          <a:p>
            <a:pPr marL="342900" indent="-342900">
              <a:lnSpc>
                <a:spcPct val="150000"/>
              </a:lnSpc>
              <a:buFont typeface="Wingdings" panose="05000000000000000000" pitchFamily="2" charset="2"/>
              <a:buChar char="§"/>
            </a:pPr>
            <a:r>
              <a:rPr lang="fr-FR" sz="2000" dirty="0"/>
              <a:t>L’un des avantages des filtres de </a:t>
            </a:r>
            <a:r>
              <a:rPr lang="fr-FR" sz="2000" dirty="0" err="1"/>
              <a:t>Zuul</a:t>
            </a:r>
            <a:r>
              <a:rPr lang="fr-FR" sz="2000" dirty="0"/>
              <a:t> et la capacité de les stocker en base </a:t>
            </a:r>
            <a:r>
              <a:rPr lang="fr-FR" sz="2000" dirty="0" err="1"/>
              <a:t>NoSql</a:t>
            </a:r>
            <a:r>
              <a:rPr lang="fr-FR" sz="2000" dirty="0"/>
              <a:t> (Cassandra). </a:t>
            </a:r>
          </a:p>
          <a:p>
            <a:pPr marL="342900" indent="-342900">
              <a:lnSpc>
                <a:spcPct val="150000"/>
              </a:lnSpc>
              <a:buFont typeface="Wingdings" panose="05000000000000000000" pitchFamily="2" charset="2"/>
              <a:buChar char="§"/>
            </a:pPr>
            <a:r>
              <a:rPr lang="fr-FR" sz="2000" dirty="0"/>
              <a:t>Plusieurs méthodes sont supportées: il est possible de charger les filtres depuis le File System également. </a:t>
            </a:r>
          </a:p>
          <a:p>
            <a:pPr marL="342900" indent="-342900">
              <a:lnSpc>
                <a:spcPct val="150000"/>
              </a:lnSpc>
              <a:buFont typeface="Wingdings" panose="05000000000000000000" pitchFamily="2" charset="2"/>
              <a:buChar char="§"/>
            </a:pPr>
            <a:r>
              <a:rPr lang="fr-FR" sz="2000" dirty="0"/>
              <a:t>Les filtres peuvent être des classes Java qui vont étendre </a:t>
            </a:r>
            <a:r>
              <a:rPr lang="fr-FR" sz="2000" b="1" dirty="0" err="1">
                <a:solidFill>
                  <a:schemeClr val="accent6">
                    <a:lumMod val="50000"/>
                  </a:schemeClr>
                </a:solidFill>
              </a:rPr>
              <a:t>ZuulFilter</a:t>
            </a:r>
            <a:r>
              <a:rPr lang="fr-FR" sz="2000" b="1" dirty="0">
                <a:solidFill>
                  <a:schemeClr val="accent6">
                    <a:lumMod val="50000"/>
                  </a:schemeClr>
                </a:solidFill>
              </a:rPr>
              <a:t> </a:t>
            </a:r>
            <a:r>
              <a:rPr lang="fr-FR" sz="2000" dirty="0"/>
              <a:t>: créer un package ‘</a:t>
            </a:r>
            <a:r>
              <a:rPr lang="fr-FR" sz="2000" dirty="0" err="1"/>
              <a:t>filters</a:t>
            </a:r>
            <a:r>
              <a:rPr lang="fr-FR" sz="2000" dirty="0"/>
              <a:t>” au sein de service-</a:t>
            </a:r>
            <a:r>
              <a:rPr lang="fr-FR" sz="2000" dirty="0" err="1"/>
              <a:t>gateway</a:t>
            </a:r>
            <a:r>
              <a:rPr lang="fr-FR" sz="2000" dirty="0"/>
              <a:t> qui contiendra un sous-package par type de filtre : </a:t>
            </a:r>
          </a:p>
          <a:p>
            <a:pPr marL="801688" indent="-342900">
              <a:lnSpc>
                <a:spcPct val="150000"/>
              </a:lnSpc>
              <a:buFont typeface="Courier New" panose="02070309020205020404" pitchFamily="49" charset="0"/>
              <a:buChar char="o"/>
            </a:pPr>
            <a:r>
              <a:rPr lang="fr-FR" sz="2000" b="1" dirty="0" err="1">
                <a:solidFill>
                  <a:schemeClr val="accent6">
                    <a:lumMod val="50000"/>
                  </a:schemeClr>
                </a:solidFill>
              </a:rPr>
              <a:t>pre</a:t>
            </a:r>
            <a:r>
              <a:rPr lang="fr-FR" sz="2000" dirty="0"/>
              <a:t> : contiendra les filtres exécutés avant le routage d’une requête (règles de pré-routage). </a:t>
            </a:r>
          </a:p>
          <a:p>
            <a:pPr marL="801688" indent="-342900">
              <a:lnSpc>
                <a:spcPct val="150000"/>
              </a:lnSpc>
              <a:buFont typeface="Courier New" panose="02070309020205020404" pitchFamily="49" charset="0"/>
              <a:buChar char="o"/>
            </a:pPr>
            <a:r>
              <a:rPr lang="fr-FR" sz="2000" b="1" dirty="0">
                <a:solidFill>
                  <a:schemeClr val="accent6">
                    <a:lumMod val="50000"/>
                  </a:schemeClr>
                </a:solidFill>
              </a:rPr>
              <a:t>post </a:t>
            </a:r>
            <a:r>
              <a:rPr lang="fr-FR" sz="2000" dirty="0"/>
              <a:t>: contiendra les filtres exécutés après le routage d’une requête (règles de post-routage).</a:t>
            </a:r>
          </a:p>
          <a:p>
            <a:pPr marL="801688" indent="-342900">
              <a:lnSpc>
                <a:spcPct val="150000"/>
              </a:lnSpc>
              <a:buFont typeface="Courier New" panose="02070309020205020404" pitchFamily="49" charset="0"/>
              <a:buChar char="o"/>
            </a:pPr>
            <a:r>
              <a:rPr lang="fr-FR" sz="2000" dirty="0"/>
              <a:t> </a:t>
            </a:r>
            <a:r>
              <a:rPr lang="fr-FR" sz="2000" b="1" dirty="0" err="1">
                <a:solidFill>
                  <a:schemeClr val="accent6">
                    <a:lumMod val="50000"/>
                  </a:schemeClr>
                </a:solidFill>
              </a:rPr>
              <a:t>error</a:t>
            </a:r>
            <a:r>
              <a:rPr lang="fr-FR" sz="2000" dirty="0"/>
              <a:t> : contiendra les filtres exécutés si une erreur survient lors d’un traitement d’une requête. </a:t>
            </a:r>
          </a:p>
          <a:p>
            <a:pPr marL="801688" indent="-342900">
              <a:lnSpc>
                <a:spcPct val="150000"/>
              </a:lnSpc>
              <a:buFont typeface="Courier New" panose="02070309020205020404" pitchFamily="49" charset="0"/>
              <a:buChar char="o"/>
            </a:pPr>
            <a:r>
              <a:rPr lang="fr-FR" sz="2000" b="1" dirty="0" err="1">
                <a:solidFill>
                  <a:schemeClr val="accent6">
                    <a:lumMod val="50000"/>
                  </a:schemeClr>
                </a:solidFill>
              </a:rPr>
              <a:t>routing</a:t>
            </a:r>
            <a:r>
              <a:rPr lang="fr-FR" sz="2000" dirty="0"/>
              <a:t> : contiendra les filtres exécutés lors du routage de la requête.</a:t>
            </a:r>
          </a:p>
        </p:txBody>
      </p:sp>
    </p:spTree>
    <p:extLst>
      <p:ext uri="{BB962C8B-B14F-4D97-AF65-F5344CB8AC3E}">
        <p14:creationId xmlns:p14="http://schemas.microsoft.com/office/powerpoint/2010/main" val="359593886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B8D2D8-B281-B3E0-C572-5AC3BA7D0442}"/>
            </a:ext>
          </a:extLst>
        </p:cNvPr>
        <p:cNvGrpSpPr/>
        <p:nvPr/>
      </p:nvGrpSpPr>
      <p:grpSpPr>
        <a:xfrm>
          <a:off x="0" y="0"/>
          <a:ext cx="0" cy="0"/>
          <a:chOff x="0" y="0"/>
          <a:chExt cx="0" cy="0"/>
        </a:xfrm>
      </p:grpSpPr>
      <p:sp useBgFill="1">
        <p:nvSpPr>
          <p:cNvPr id="2" name="Rectangle 1">
            <a:extLst>
              <a:ext uri="{FF2B5EF4-FFF2-40B4-BE49-F238E27FC236}">
                <a16:creationId xmlns:a16="http://schemas.microsoft.com/office/drawing/2014/main" id="{9FE2FBF3-7317-D788-BAE4-2ADF98AF43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42506D4D-EE9F-DB33-8C7D-87933D7A53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6" name="Group 11">
            <a:extLst>
              <a:ext uri="{FF2B5EF4-FFF2-40B4-BE49-F238E27FC236}">
                <a16:creationId xmlns:a16="http://schemas.microsoft.com/office/drawing/2014/main" id="{0CDA499B-2551-3101-81F4-43541CF590A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289890" y="0"/>
            <a:ext cx="3902110" cy="2382977"/>
            <a:chOff x="6867015" y="-1"/>
            <a:chExt cx="5324985" cy="3251912"/>
          </a:xfrm>
          <a:solidFill>
            <a:schemeClr val="accent5">
              <a:alpha val="10000"/>
            </a:schemeClr>
          </a:solidFill>
        </p:grpSpPr>
        <p:sp>
          <p:nvSpPr>
            <p:cNvPr id="7" name="Freeform: Shape 12">
              <a:extLst>
                <a:ext uri="{FF2B5EF4-FFF2-40B4-BE49-F238E27FC236}">
                  <a16:creationId xmlns:a16="http://schemas.microsoft.com/office/drawing/2014/main" id="{FF3BB99A-584E-50C0-5CC4-9FFEFBEDA6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Shape 13">
              <a:extLst>
                <a:ext uri="{FF2B5EF4-FFF2-40B4-BE49-F238E27FC236}">
                  <a16:creationId xmlns:a16="http://schemas.microsoft.com/office/drawing/2014/main" id="{454E5FF6-AB54-2AC1-46C1-54A0301035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Shape 14">
              <a:extLst>
                <a:ext uri="{FF2B5EF4-FFF2-40B4-BE49-F238E27FC236}">
                  <a16:creationId xmlns:a16="http://schemas.microsoft.com/office/drawing/2014/main" id="{63C38899-2540-6683-5DA4-881F846618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15">
              <a:extLst>
                <a:ext uri="{FF2B5EF4-FFF2-40B4-BE49-F238E27FC236}">
                  <a16:creationId xmlns:a16="http://schemas.microsoft.com/office/drawing/2014/main" id="{E1889CE9-41CA-5264-0FFE-F5A7E31498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17">
            <a:extLst>
              <a:ext uri="{FF2B5EF4-FFF2-40B4-BE49-F238E27FC236}">
                <a16:creationId xmlns:a16="http://schemas.microsoft.com/office/drawing/2014/main" id="{BCC174CA-6349-DFB5-9DA7-137DEA993A8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10800000" flipH="1">
            <a:off x="0" y="4682671"/>
            <a:ext cx="2898948" cy="2175328"/>
            <a:chOff x="-305" y="-1"/>
            <a:chExt cx="3832880" cy="2876136"/>
          </a:xfrm>
        </p:grpSpPr>
        <p:sp>
          <p:nvSpPr>
            <p:cNvPr id="12" name="Freeform: Shape 18">
              <a:extLst>
                <a:ext uri="{FF2B5EF4-FFF2-40B4-BE49-F238E27FC236}">
                  <a16:creationId xmlns:a16="http://schemas.microsoft.com/office/drawing/2014/main" id="{DDD57839-6915-A9DC-07CE-C4914E89A1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9">
              <a:extLst>
                <a:ext uri="{FF2B5EF4-FFF2-40B4-BE49-F238E27FC236}">
                  <a16:creationId xmlns:a16="http://schemas.microsoft.com/office/drawing/2014/main" id="{D0902337-E07A-1F53-05AD-2EF2E19F3D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20">
              <a:extLst>
                <a:ext uri="{FF2B5EF4-FFF2-40B4-BE49-F238E27FC236}">
                  <a16:creationId xmlns:a16="http://schemas.microsoft.com/office/drawing/2014/main" id="{56B95089-CBC5-0C42-0C29-BD63044C0A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21">
              <a:extLst>
                <a:ext uri="{FF2B5EF4-FFF2-40B4-BE49-F238E27FC236}">
                  <a16:creationId xmlns:a16="http://schemas.microsoft.com/office/drawing/2014/main" id="{900CD04F-88B9-643B-80AE-A7D46C9A9B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Titre 52">
            <a:extLst>
              <a:ext uri="{FF2B5EF4-FFF2-40B4-BE49-F238E27FC236}">
                <a16:creationId xmlns:a16="http://schemas.microsoft.com/office/drawing/2014/main" id="{5EA08E87-AD19-4CE6-92A5-BB1E13DA09A6}"/>
              </a:ext>
            </a:extLst>
          </p:cNvPr>
          <p:cNvSpPr txBox="1">
            <a:spLocks/>
          </p:cNvSpPr>
          <p:nvPr/>
        </p:nvSpPr>
        <p:spPr>
          <a:xfrm>
            <a:off x="838047" y="69056"/>
            <a:ext cx="10819122" cy="865010"/>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200" b="1" dirty="0">
                <a:solidFill>
                  <a:schemeClr val="tx2"/>
                </a:solidFill>
                <a:latin typeface="+mn-lt"/>
              </a:rPr>
              <a:t>Edge Micro-Services</a:t>
            </a:r>
            <a:r>
              <a:rPr lang="en-US" sz="3200" b="1" dirty="0">
                <a:solidFill>
                  <a:schemeClr val="tx2"/>
                </a:solidFill>
              </a:rPr>
              <a:t>: </a:t>
            </a:r>
            <a:r>
              <a:rPr lang="en-US" sz="2400" b="1" dirty="0">
                <a:solidFill>
                  <a:schemeClr val="tx2"/>
                </a:solidFill>
              </a:rPr>
              <a:t>API GATEWAY ZUUL</a:t>
            </a:r>
            <a:endParaRPr lang="fr-FR" sz="2400" b="1" dirty="0">
              <a:solidFill>
                <a:schemeClr val="accent6">
                  <a:lumMod val="75000"/>
                </a:schemeClr>
              </a:solidFill>
              <a:latin typeface="+mn-lt"/>
            </a:endParaRPr>
          </a:p>
        </p:txBody>
      </p:sp>
      <p:sp>
        <p:nvSpPr>
          <p:cNvPr id="4" name="ZoneTexte 3">
            <a:extLst>
              <a:ext uri="{FF2B5EF4-FFF2-40B4-BE49-F238E27FC236}">
                <a16:creationId xmlns:a16="http://schemas.microsoft.com/office/drawing/2014/main" id="{72A777B2-45BE-242B-3ED5-5089D24B7A78}"/>
              </a:ext>
            </a:extLst>
          </p:cNvPr>
          <p:cNvSpPr txBox="1"/>
          <p:nvPr/>
        </p:nvSpPr>
        <p:spPr>
          <a:xfrm>
            <a:off x="838047" y="1024881"/>
            <a:ext cx="10936858" cy="3276282"/>
          </a:xfrm>
          <a:prstGeom prst="rect">
            <a:avLst/>
          </a:prstGeom>
          <a:noFill/>
        </p:spPr>
        <p:txBody>
          <a:bodyPr wrap="square">
            <a:spAutoFit/>
          </a:bodyPr>
          <a:lstStyle/>
          <a:p>
            <a:pPr>
              <a:lnSpc>
                <a:spcPct val="150000"/>
              </a:lnSpc>
            </a:pPr>
            <a:r>
              <a:rPr lang="fr-FR" sz="2000" b="1" dirty="0">
                <a:solidFill>
                  <a:srgbClr val="660033"/>
                </a:solidFill>
              </a:rPr>
              <a:t>Mise en place des règles de filtrage </a:t>
            </a:r>
          </a:p>
          <a:p>
            <a:pPr marL="342900" indent="-342900">
              <a:lnSpc>
                <a:spcPct val="150000"/>
              </a:lnSpc>
              <a:buFont typeface="Wingdings" panose="05000000000000000000" pitchFamily="2" charset="2"/>
              <a:buChar char="§"/>
            </a:pPr>
            <a:r>
              <a:rPr lang="fr-FR" sz="2000" dirty="0"/>
              <a:t>Chaque filtre étendra </a:t>
            </a:r>
            <a:r>
              <a:rPr lang="fr-FR" sz="2000" b="1" dirty="0" err="1">
                <a:solidFill>
                  <a:schemeClr val="accent6">
                    <a:lumMod val="50000"/>
                  </a:schemeClr>
                </a:solidFill>
              </a:rPr>
              <a:t>ZuulFilter</a:t>
            </a:r>
            <a:r>
              <a:rPr lang="fr-FR" sz="2000" dirty="0"/>
              <a:t>, et surchargera les méthodes :</a:t>
            </a:r>
          </a:p>
          <a:p>
            <a:pPr marL="977900" indent="-342900">
              <a:lnSpc>
                <a:spcPct val="150000"/>
              </a:lnSpc>
              <a:buFont typeface="Courier New" panose="02070309020205020404" pitchFamily="49" charset="0"/>
              <a:buChar char="o"/>
            </a:pPr>
            <a:r>
              <a:rPr lang="fr-FR" sz="2000" b="1" dirty="0" err="1">
                <a:solidFill>
                  <a:schemeClr val="accent6">
                    <a:lumMod val="50000"/>
                  </a:schemeClr>
                </a:solidFill>
              </a:rPr>
              <a:t>filterType</a:t>
            </a:r>
            <a:r>
              <a:rPr lang="fr-FR" sz="2000" dirty="0"/>
              <a:t> permet de spécifier le type de filtre </a:t>
            </a:r>
            <a:r>
              <a:rPr lang="fr-FR" sz="2000" b="1" dirty="0" err="1">
                <a:solidFill>
                  <a:schemeClr val="accent6">
                    <a:lumMod val="50000"/>
                  </a:schemeClr>
                </a:solidFill>
              </a:rPr>
              <a:t>pre</a:t>
            </a:r>
            <a:r>
              <a:rPr lang="fr-FR" sz="2000" b="1" dirty="0">
                <a:solidFill>
                  <a:schemeClr val="accent6">
                    <a:lumMod val="50000"/>
                  </a:schemeClr>
                </a:solidFill>
              </a:rPr>
              <a:t>/post/route</a:t>
            </a:r>
            <a:r>
              <a:rPr lang="fr-FR" sz="2000" dirty="0"/>
              <a:t>.</a:t>
            </a:r>
          </a:p>
          <a:p>
            <a:pPr marL="977900" indent="-342900">
              <a:lnSpc>
                <a:spcPct val="150000"/>
              </a:lnSpc>
              <a:buFont typeface="Courier New" panose="02070309020205020404" pitchFamily="49" charset="0"/>
              <a:buChar char="o"/>
            </a:pPr>
            <a:r>
              <a:rPr lang="fr-FR" sz="2000" b="1" dirty="0" err="1">
                <a:solidFill>
                  <a:schemeClr val="accent6">
                    <a:lumMod val="50000"/>
                  </a:schemeClr>
                </a:solidFill>
              </a:rPr>
              <a:t>filterOrder</a:t>
            </a:r>
            <a:r>
              <a:rPr lang="fr-FR" sz="2000" dirty="0"/>
              <a:t> la priorité à appliquer au filtre, et donc l’ordre dans lequel les filtres seront appliqués. </a:t>
            </a:r>
          </a:p>
          <a:p>
            <a:pPr marL="977900" indent="-342900">
              <a:lnSpc>
                <a:spcPct val="150000"/>
              </a:lnSpc>
              <a:buFont typeface="Courier New" panose="02070309020205020404" pitchFamily="49" charset="0"/>
              <a:buChar char="o"/>
            </a:pPr>
            <a:r>
              <a:rPr lang="fr-FR" sz="2000" b="1" dirty="0" err="1">
                <a:solidFill>
                  <a:schemeClr val="accent6">
                    <a:lumMod val="50000"/>
                  </a:schemeClr>
                </a:solidFill>
              </a:rPr>
              <a:t>shouldFilter</a:t>
            </a:r>
            <a:r>
              <a:rPr lang="fr-FR" sz="2000" dirty="0"/>
              <a:t> qui retournera </a:t>
            </a:r>
            <a:r>
              <a:rPr lang="fr-FR" sz="2000" b="1" dirty="0" err="1">
                <a:solidFill>
                  <a:schemeClr val="accent6">
                    <a:lumMod val="50000"/>
                  </a:schemeClr>
                </a:solidFill>
              </a:rPr>
              <a:t>True</a:t>
            </a:r>
            <a:r>
              <a:rPr lang="fr-FR" sz="2000" dirty="0"/>
              <a:t> si </a:t>
            </a:r>
            <a:r>
              <a:rPr lang="fr-FR" sz="2000" dirty="0">
                <a:solidFill>
                  <a:schemeClr val="accent6">
                    <a:lumMod val="50000"/>
                  </a:schemeClr>
                </a:solidFill>
              </a:rPr>
              <a:t>run</a:t>
            </a:r>
            <a:r>
              <a:rPr lang="fr-FR" sz="2000" dirty="0"/>
              <a:t> doit être invoquée.</a:t>
            </a:r>
          </a:p>
          <a:p>
            <a:pPr marL="977900" indent="-342900">
              <a:lnSpc>
                <a:spcPct val="150000"/>
              </a:lnSpc>
              <a:buFont typeface="Courier New" panose="02070309020205020404" pitchFamily="49" charset="0"/>
              <a:buChar char="o"/>
            </a:pPr>
            <a:r>
              <a:rPr lang="fr-FR" sz="2000" b="1" dirty="0">
                <a:solidFill>
                  <a:schemeClr val="accent6">
                    <a:lumMod val="50000"/>
                  </a:schemeClr>
                </a:solidFill>
              </a:rPr>
              <a:t>run</a:t>
            </a:r>
            <a:r>
              <a:rPr lang="fr-FR" sz="2000" dirty="0"/>
              <a:t> dans laquelle seront décrites les opérations appliquées par le filtre</a:t>
            </a:r>
          </a:p>
        </p:txBody>
      </p:sp>
    </p:spTree>
    <p:extLst>
      <p:ext uri="{BB962C8B-B14F-4D97-AF65-F5344CB8AC3E}">
        <p14:creationId xmlns:p14="http://schemas.microsoft.com/office/powerpoint/2010/main" val="399972123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B99FB1-4009-A48F-D4F2-C5B4EC11BB18}"/>
            </a:ext>
          </a:extLst>
        </p:cNvPr>
        <p:cNvGrpSpPr/>
        <p:nvPr/>
      </p:nvGrpSpPr>
      <p:grpSpPr>
        <a:xfrm>
          <a:off x="0" y="0"/>
          <a:ext cx="0" cy="0"/>
          <a:chOff x="0" y="0"/>
          <a:chExt cx="0" cy="0"/>
        </a:xfrm>
      </p:grpSpPr>
      <p:sp useBgFill="1">
        <p:nvSpPr>
          <p:cNvPr id="2" name="Rectangle 1">
            <a:extLst>
              <a:ext uri="{FF2B5EF4-FFF2-40B4-BE49-F238E27FC236}">
                <a16:creationId xmlns:a16="http://schemas.microsoft.com/office/drawing/2014/main" id="{4012F1EE-1A91-2FAB-542B-0F495611D9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B9995F48-694D-2AEB-1AF3-30AA723C63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4" name="Group 11">
            <a:extLst>
              <a:ext uri="{FF2B5EF4-FFF2-40B4-BE49-F238E27FC236}">
                <a16:creationId xmlns:a16="http://schemas.microsoft.com/office/drawing/2014/main" id="{76E3F206-C378-E35D-3F20-219ACEF20E6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289890" y="0"/>
            <a:ext cx="3902110" cy="2382977"/>
            <a:chOff x="6867015" y="-1"/>
            <a:chExt cx="5324985" cy="3251912"/>
          </a:xfrm>
          <a:solidFill>
            <a:schemeClr val="accent5">
              <a:alpha val="10000"/>
            </a:schemeClr>
          </a:solidFill>
        </p:grpSpPr>
        <p:sp>
          <p:nvSpPr>
            <p:cNvPr id="5" name="Freeform: Shape 12">
              <a:extLst>
                <a:ext uri="{FF2B5EF4-FFF2-40B4-BE49-F238E27FC236}">
                  <a16:creationId xmlns:a16="http://schemas.microsoft.com/office/drawing/2014/main" id="{492773BD-6B01-47B7-4776-CDC2112D4B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Shape 13">
              <a:extLst>
                <a:ext uri="{FF2B5EF4-FFF2-40B4-BE49-F238E27FC236}">
                  <a16:creationId xmlns:a16="http://schemas.microsoft.com/office/drawing/2014/main" id="{F8341C60-645E-A858-4817-A23E781A11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Shape 14">
              <a:extLst>
                <a:ext uri="{FF2B5EF4-FFF2-40B4-BE49-F238E27FC236}">
                  <a16:creationId xmlns:a16="http://schemas.microsoft.com/office/drawing/2014/main" id="{D4A87780-8FED-328D-589B-CE55C08DB2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Shape 15">
              <a:extLst>
                <a:ext uri="{FF2B5EF4-FFF2-40B4-BE49-F238E27FC236}">
                  <a16:creationId xmlns:a16="http://schemas.microsoft.com/office/drawing/2014/main" id="{31F60133-74E6-A720-0973-88B1DEE873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 name="Group 17">
            <a:extLst>
              <a:ext uri="{FF2B5EF4-FFF2-40B4-BE49-F238E27FC236}">
                <a16:creationId xmlns:a16="http://schemas.microsoft.com/office/drawing/2014/main" id="{A6EC19AE-51B2-9D88-742B-003D8461BC85}"/>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10800000" flipH="1">
            <a:off x="0" y="4682671"/>
            <a:ext cx="2898948" cy="2175328"/>
            <a:chOff x="-305" y="-1"/>
            <a:chExt cx="3832880" cy="2876136"/>
          </a:xfrm>
        </p:grpSpPr>
        <p:sp>
          <p:nvSpPr>
            <p:cNvPr id="11" name="Freeform: Shape 18">
              <a:extLst>
                <a:ext uri="{FF2B5EF4-FFF2-40B4-BE49-F238E27FC236}">
                  <a16:creationId xmlns:a16="http://schemas.microsoft.com/office/drawing/2014/main" id="{0DC0687B-2542-84BB-974E-213AA00D50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9">
              <a:extLst>
                <a:ext uri="{FF2B5EF4-FFF2-40B4-BE49-F238E27FC236}">
                  <a16:creationId xmlns:a16="http://schemas.microsoft.com/office/drawing/2014/main" id="{29762638-7120-3E8C-1AAF-E223A140D7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20">
              <a:extLst>
                <a:ext uri="{FF2B5EF4-FFF2-40B4-BE49-F238E27FC236}">
                  <a16:creationId xmlns:a16="http://schemas.microsoft.com/office/drawing/2014/main" id="{C9949B8C-3957-2562-B693-0C6833E838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21">
              <a:extLst>
                <a:ext uri="{FF2B5EF4-FFF2-40B4-BE49-F238E27FC236}">
                  <a16:creationId xmlns:a16="http://schemas.microsoft.com/office/drawing/2014/main" id="{AD7F4027-8D2E-733E-1FEA-49B7ADC278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Titre 52">
            <a:extLst>
              <a:ext uri="{FF2B5EF4-FFF2-40B4-BE49-F238E27FC236}">
                <a16:creationId xmlns:a16="http://schemas.microsoft.com/office/drawing/2014/main" id="{16067353-13DA-15B6-57D2-E3FEE8BEC4BF}"/>
              </a:ext>
            </a:extLst>
          </p:cNvPr>
          <p:cNvSpPr txBox="1">
            <a:spLocks/>
          </p:cNvSpPr>
          <p:nvPr/>
        </p:nvSpPr>
        <p:spPr>
          <a:xfrm>
            <a:off x="838047" y="69056"/>
            <a:ext cx="10819122" cy="865010"/>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200" b="1" dirty="0">
                <a:solidFill>
                  <a:schemeClr val="tx2"/>
                </a:solidFill>
                <a:latin typeface="+mn-lt"/>
              </a:rPr>
              <a:t>Edge Micro-Services</a:t>
            </a:r>
            <a:r>
              <a:rPr lang="en-US" sz="3200" b="1" dirty="0">
                <a:solidFill>
                  <a:schemeClr val="tx2"/>
                </a:solidFill>
              </a:rPr>
              <a:t>: </a:t>
            </a:r>
            <a:r>
              <a:rPr lang="fr-FR" sz="2400" b="1" dirty="0">
                <a:solidFill>
                  <a:srgbClr val="660033"/>
                </a:solidFill>
              </a:rPr>
              <a:t>Mise en œuvre </a:t>
            </a:r>
            <a:r>
              <a:rPr lang="fr-FR" sz="2400" b="1" dirty="0" err="1">
                <a:solidFill>
                  <a:srgbClr val="660033"/>
                </a:solidFill>
              </a:rPr>
              <a:t>Zuul</a:t>
            </a:r>
            <a:endParaRPr lang="fr-FR" sz="2400" b="1" dirty="0">
              <a:solidFill>
                <a:schemeClr val="accent6">
                  <a:lumMod val="75000"/>
                </a:schemeClr>
              </a:solidFill>
              <a:latin typeface="+mn-lt"/>
            </a:endParaRPr>
          </a:p>
        </p:txBody>
      </p:sp>
      <p:sp>
        <p:nvSpPr>
          <p:cNvPr id="25" name="ZoneTexte 24">
            <a:extLst>
              <a:ext uri="{FF2B5EF4-FFF2-40B4-BE49-F238E27FC236}">
                <a16:creationId xmlns:a16="http://schemas.microsoft.com/office/drawing/2014/main" id="{8E86673B-0C0D-8F08-D6F5-8D925309595B}"/>
              </a:ext>
            </a:extLst>
          </p:cNvPr>
          <p:cNvSpPr txBox="1"/>
          <p:nvPr/>
        </p:nvSpPr>
        <p:spPr>
          <a:xfrm>
            <a:off x="838047" y="846323"/>
            <a:ext cx="10936858" cy="506292"/>
          </a:xfrm>
          <a:prstGeom prst="rect">
            <a:avLst/>
          </a:prstGeom>
          <a:noFill/>
        </p:spPr>
        <p:txBody>
          <a:bodyPr wrap="square">
            <a:spAutoFit/>
          </a:bodyPr>
          <a:lstStyle/>
          <a:p>
            <a:pPr>
              <a:lnSpc>
                <a:spcPct val="150000"/>
              </a:lnSpc>
            </a:pPr>
            <a:r>
              <a:rPr lang="fr-FR" sz="2000" b="1" dirty="0">
                <a:solidFill>
                  <a:srgbClr val="660033"/>
                </a:solidFill>
              </a:rPr>
              <a:t>Mise en œuvre </a:t>
            </a:r>
            <a:r>
              <a:rPr lang="fr-FR" sz="2000" b="1" dirty="0" err="1">
                <a:solidFill>
                  <a:srgbClr val="660033"/>
                </a:solidFill>
              </a:rPr>
              <a:t>Zuul</a:t>
            </a:r>
            <a:r>
              <a:rPr lang="fr-FR" sz="2000" b="1" dirty="0">
                <a:solidFill>
                  <a:srgbClr val="660033"/>
                </a:solidFill>
              </a:rPr>
              <a:t>: </a:t>
            </a:r>
            <a:r>
              <a:rPr lang="fr-FR" sz="2000" dirty="0"/>
              <a:t>Créer un nouveau micro-service </a:t>
            </a:r>
          </a:p>
        </p:txBody>
      </p:sp>
      <p:sp>
        <p:nvSpPr>
          <p:cNvPr id="29" name="ZoneTexte 28">
            <a:extLst>
              <a:ext uri="{FF2B5EF4-FFF2-40B4-BE49-F238E27FC236}">
                <a16:creationId xmlns:a16="http://schemas.microsoft.com/office/drawing/2014/main" id="{FAC7AB36-7826-F72E-EF76-F44449528FD3}"/>
              </a:ext>
            </a:extLst>
          </p:cNvPr>
          <p:cNvSpPr txBox="1"/>
          <p:nvPr/>
        </p:nvSpPr>
        <p:spPr>
          <a:xfrm>
            <a:off x="489283" y="1604102"/>
            <a:ext cx="5269833" cy="3139321"/>
          </a:xfrm>
          <a:prstGeom prst="rect">
            <a:avLst/>
          </a:prstGeom>
          <a:noFill/>
        </p:spPr>
        <p:txBody>
          <a:bodyPr wrap="square">
            <a:spAutoFit/>
          </a:bodyPr>
          <a:lstStyle/>
          <a:p>
            <a:pPr marL="285750" indent="-285750">
              <a:buFont typeface="Wingdings" panose="05000000000000000000" pitchFamily="2" charset="2"/>
              <a:buChar char="§"/>
            </a:pPr>
            <a:r>
              <a:rPr lang="fr-FR" dirty="0"/>
              <a:t>ZUUL fonctionne nativement avec Eureka: </a:t>
            </a:r>
            <a:r>
              <a:rPr lang="fr-FR" b="1" dirty="0"/>
              <a:t>Il récupère la liste de tous les micro-services disponibles dans Eureka</a:t>
            </a:r>
            <a:r>
              <a:rPr lang="fr-FR" dirty="0"/>
              <a:t>, et les expose via l'URL </a:t>
            </a:r>
            <a:r>
              <a:rPr lang="fr-FR" b="1" dirty="0">
                <a:solidFill>
                  <a:schemeClr val="accent1"/>
                </a:solidFill>
              </a:rPr>
              <a:t>http://localhost:9004/nom-du-microservice</a:t>
            </a:r>
            <a:r>
              <a:rPr lang="fr-FR" b="1" dirty="0"/>
              <a:t> </a:t>
            </a:r>
          </a:p>
          <a:p>
            <a:endParaRPr lang="fr-FR" dirty="0"/>
          </a:p>
          <a:p>
            <a:pPr marL="285750" indent="-285750">
              <a:buFont typeface="Wingdings" panose="05000000000000000000" pitchFamily="2" charset="2"/>
              <a:buChar char="§"/>
            </a:pPr>
            <a:r>
              <a:rPr lang="fr-FR" dirty="0"/>
              <a:t>Pour récupérer la liste des produits : </a:t>
            </a:r>
            <a:r>
              <a:rPr lang="fr-FR" b="1" dirty="0">
                <a:solidFill>
                  <a:schemeClr val="accent1"/>
                </a:solidFill>
              </a:rPr>
              <a:t>http://localhost:9004/microservice-produits/Produits </a:t>
            </a:r>
          </a:p>
          <a:p>
            <a:endParaRPr lang="fr-FR" dirty="0"/>
          </a:p>
          <a:p>
            <a:pPr marL="285750" indent="-285750">
              <a:buFont typeface="Wingdings" panose="05000000000000000000" pitchFamily="2" charset="2"/>
              <a:buChar char="§"/>
            </a:pPr>
            <a:r>
              <a:rPr lang="fr-FR" dirty="0"/>
              <a:t>On récupère la liste des produits, comme si on les appelle les Micro-service-produits directement</a:t>
            </a:r>
          </a:p>
        </p:txBody>
      </p:sp>
    </p:spTree>
    <p:extLst>
      <p:ext uri="{BB962C8B-B14F-4D97-AF65-F5344CB8AC3E}">
        <p14:creationId xmlns:p14="http://schemas.microsoft.com/office/powerpoint/2010/main" val="235459134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B99FB1-4009-A48F-D4F2-C5B4EC11BB18}"/>
            </a:ext>
          </a:extLst>
        </p:cNvPr>
        <p:cNvGrpSpPr/>
        <p:nvPr/>
      </p:nvGrpSpPr>
      <p:grpSpPr>
        <a:xfrm>
          <a:off x="0" y="0"/>
          <a:ext cx="0" cy="0"/>
          <a:chOff x="0" y="0"/>
          <a:chExt cx="0" cy="0"/>
        </a:xfrm>
      </p:grpSpPr>
      <p:sp useBgFill="1">
        <p:nvSpPr>
          <p:cNvPr id="2" name="Rectangle 1">
            <a:extLst>
              <a:ext uri="{FF2B5EF4-FFF2-40B4-BE49-F238E27FC236}">
                <a16:creationId xmlns:a16="http://schemas.microsoft.com/office/drawing/2014/main" id="{4012F1EE-1A91-2FAB-542B-0F495611D9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B9995F48-694D-2AEB-1AF3-30AA723C63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4" name="Group 11">
            <a:extLst>
              <a:ext uri="{FF2B5EF4-FFF2-40B4-BE49-F238E27FC236}">
                <a16:creationId xmlns:a16="http://schemas.microsoft.com/office/drawing/2014/main" id="{76E3F206-C378-E35D-3F20-219ACEF20E6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289890" y="0"/>
            <a:ext cx="3902110" cy="2382977"/>
            <a:chOff x="6867015" y="-1"/>
            <a:chExt cx="5324985" cy="3251912"/>
          </a:xfrm>
          <a:solidFill>
            <a:schemeClr val="accent5">
              <a:alpha val="10000"/>
            </a:schemeClr>
          </a:solidFill>
        </p:grpSpPr>
        <p:sp>
          <p:nvSpPr>
            <p:cNvPr id="5" name="Freeform: Shape 12">
              <a:extLst>
                <a:ext uri="{FF2B5EF4-FFF2-40B4-BE49-F238E27FC236}">
                  <a16:creationId xmlns:a16="http://schemas.microsoft.com/office/drawing/2014/main" id="{492773BD-6B01-47B7-4776-CDC2112D4B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Shape 13">
              <a:extLst>
                <a:ext uri="{FF2B5EF4-FFF2-40B4-BE49-F238E27FC236}">
                  <a16:creationId xmlns:a16="http://schemas.microsoft.com/office/drawing/2014/main" id="{F8341C60-645E-A858-4817-A23E781A11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Shape 14">
              <a:extLst>
                <a:ext uri="{FF2B5EF4-FFF2-40B4-BE49-F238E27FC236}">
                  <a16:creationId xmlns:a16="http://schemas.microsoft.com/office/drawing/2014/main" id="{D4A87780-8FED-328D-589B-CE55C08DB2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Shape 15">
              <a:extLst>
                <a:ext uri="{FF2B5EF4-FFF2-40B4-BE49-F238E27FC236}">
                  <a16:creationId xmlns:a16="http://schemas.microsoft.com/office/drawing/2014/main" id="{31F60133-74E6-A720-0973-88B1DEE873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 name="Group 17">
            <a:extLst>
              <a:ext uri="{FF2B5EF4-FFF2-40B4-BE49-F238E27FC236}">
                <a16:creationId xmlns:a16="http://schemas.microsoft.com/office/drawing/2014/main" id="{A6EC19AE-51B2-9D88-742B-003D8461BC85}"/>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10800000" flipH="1">
            <a:off x="0" y="4682671"/>
            <a:ext cx="2898948" cy="2175328"/>
            <a:chOff x="-305" y="-1"/>
            <a:chExt cx="3832880" cy="2876136"/>
          </a:xfrm>
        </p:grpSpPr>
        <p:sp>
          <p:nvSpPr>
            <p:cNvPr id="11" name="Freeform: Shape 18">
              <a:extLst>
                <a:ext uri="{FF2B5EF4-FFF2-40B4-BE49-F238E27FC236}">
                  <a16:creationId xmlns:a16="http://schemas.microsoft.com/office/drawing/2014/main" id="{0DC0687B-2542-84BB-974E-213AA00D50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9">
              <a:extLst>
                <a:ext uri="{FF2B5EF4-FFF2-40B4-BE49-F238E27FC236}">
                  <a16:creationId xmlns:a16="http://schemas.microsoft.com/office/drawing/2014/main" id="{29762638-7120-3E8C-1AAF-E223A140D7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20">
              <a:extLst>
                <a:ext uri="{FF2B5EF4-FFF2-40B4-BE49-F238E27FC236}">
                  <a16:creationId xmlns:a16="http://schemas.microsoft.com/office/drawing/2014/main" id="{C9949B8C-3957-2562-B693-0C6833E838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21">
              <a:extLst>
                <a:ext uri="{FF2B5EF4-FFF2-40B4-BE49-F238E27FC236}">
                  <a16:creationId xmlns:a16="http://schemas.microsoft.com/office/drawing/2014/main" id="{AD7F4027-8D2E-733E-1FEA-49B7ADC278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9" name="ZoneTexte 28">
            <a:extLst>
              <a:ext uri="{FF2B5EF4-FFF2-40B4-BE49-F238E27FC236}">
                <a16:creationId xmlns:a16="http://schemas.microsoft.com/office/drawing/2014/main" id="{FAC7AB36-7826-F72E-EF76-F44449528FD3}"/>
              </a:ext>
            </a:extLst>
          </p:cNvPr>
          <p:cNvSpPr txBox="1"/>
          <p:nvPr/>
        </p:nvSpPr>
        <p:spPr>
          <a:xfrm>
            <a:off x="489282" y="1604102"/>
            <a:ext cx="7183727" cy="4739759"/>
          </a:xfrm>
          <a:prstGeom prst="rect">
            <a:avLst/>
          </a:prstGeom>
          <a:noFill/>
          <a:ln>
            <a:solidFill>
              <a:schemeClr val="tx1"/>
            </a:solidFill>
          </a:ln>
        </p:spPr>
        <p:txBody>
          <a:bodyPr wrap="square">
            <a:spAutoFit/>
          </a:bodyPr>
          <a:lstStyle/>
          <a:p>
            <a:pPr marL="285750" indent="-285750">
              <a:buFont typeface="Wingdings" panose="05000000000000000000" pitchFamily="2" charset="2"/>
              <a:buChar char="§"/>
            </a:pPr>
            <a:r>
              <a:rPr lang="fr-FR" sz="1600" dirty="0"/>
              <a:t>Créer un nouveau microservice </a:t>
            </a:r>
            <a:r>
              <a:rPr lang="fr-FR" sz="1600" dirty="0" err="1"/>
              <a:t>spring</a:t>
            </a:r>
            <a:r>
              <a:rPr lang="fr-FR" sz="1600" dirty="0"/>
              <a:t> Boot</a:t>
            </a:r>
          </a:p>
          <a:p>
            <a:pPr marL="285750" indent="-285750">
              <a:buFont typeface="Wingdings" panose="05000000000000000000" pitchFamily="2" charset="2"/>
              <a:buChar char="§"/>
            </a:pPr>
            <a:r>
              <a:rPr lang="fr-FR" sz="1600" dirty="0"/>
              <a:t>Dans </a:t>
            </a:r>
            <a:r>
              <a:rPr lang="fr-FR" sz="1600" dirty="0" err="1"/>
              <a:t>pom,xml</a:t>
            </a:r>
            <a:r>
              <a:rPr lang="fr-FR" sz="1600" dirty="0"/>
              <a:t> ou lors de la création du microservice, ajouter les dépendances ci-dessous :</a:t>
            </a:r>
          </a:p>
          <a:p>
            <a:pPr algn="l"/>
            <a:r>
              <a:rPr lang="fr-FR" sz="1600" b="1" dirty="0">
                <a:solidFill>
                  <a:schemeClr val="accent6">
                    <a:lumMod val="75000"/>
                  </a:schemeClr>
                </a:solidFill>
              </a:rPr>
              <a:t>//starter </a:t>
            </a:r>
            <a:r>
              <a:rPr lang="fr-FR" sz="1600" b="1" dirty="0" err="1">
                <a:solidFill>
                  <a:schemeClr val="accent6">
                    <a:lumMod val="75000"/>
                  </a:schemeClr>
                </a:solidFill>
              </a:rPr>
              <a:t>gateway</a:t>
            </a:r>
            <a:r>
              <a:rPr lang="fr-FR" sz="1600" b="1" dirty="0">
                <a:solidFill>
                  <a:schemeClr val="accent6">
                    <a:lumMod val="75000"/>
                  </a:schemeClr>
                </a:solidFill>
              </a:rPr>
              <a:t> </a:t>
            </a:r>
            <a:r>
              <a:rPr lang="fr-FR" sz="1600" b="1" dirty="0" err="1">
                <a:solidFill>
                  <a:schemeClr val="accent6">
                    <a:lumMod val="75000"/>
                  </a:schemeClr>
                </a:solidFill>
              </a:rPr>
              <a:t>zuul</a:t>
            </a:r>
            <a:endParaRPr lang="fr-FR" sz="1600" b="0" i="0" u="none" strike="noStrike" baseline="0" dirty="0">
              <a:solidFill>
                <a:srgbClr val="008181"/>
              </a:solidFill>
              <a:highlight>
                <a:srgbClr val="FFFF00"/>
              </a:highlight>
            </a:endParaRPr>
          </a:p>
          <a:p>
            <a:pPr algn="l"/>
            <a:r>
              <a:rPr lang="fr-FR" sz="1600" b="0" i="0" u="none" strike="noStrike" baseline="0" dirty="0">
                <a:solidFill>
                  <a:srgbClr val="008181"/>
                </a:solidFill>
                <a:highlight>
                  <a:srgbClr val="FFFF00"/>
                </a:highlight>
              </a:rPr>
              <a:t>&lt;</a:t>
            </a:r>
            <a:r>
              <a:rPr lang="fr-FR" sz="1600" b="0" i="0" u="none" strike="noStrike" baseline="0" dirty="0" err="1">
                <a:solidFill>
                  <a:srgbClr val="3F7F7F"/>
                </a:solidFill>
                <a:highlight>
                  <a:srgbClr val="FFFF00"/>
                </a:highlight>
              </a:rPr>
              <a:t>dependency</a:t>
            </a:r>
            <a:r>
              <a:rPr lang="fr-FR" sz="1600" b="0" i="0" u="none" strike="noStrike" baseline="0" dirty="0">
                <a:solidFill>
                  <a:srgbClr val="008181"/>
                </a:solidFill>
                <a:highlight>
                  <a:srgbClr val="FFFF00"/>
                </a:highlight>
              </a:rPr>
              <a:t>&gt;</a:t>
            </a:r>
          </a:p>
          <a:p>
            <a:pPr algn="l"/>
            <a:r>
              <a:rPr lang="fr-FR" sz="1600" b="0" i="0" u="none" strike="noStrike" baseline="0" dirty="0">
                <a:solidFill>
                  <a:srgbClr val="008181"/>
                </a:solidFill>
                <a:highlight>
                  <a:srgbClr val="FFFF00"/>
                </a:highlight>
              </a:rPr>
              <a:t>	&lt;</a:t>
            </a:r>
            <a:r>
              <a:rPr lang="fr-FR" sz="1600" b="0" i="0" u="none" strike="noStrike" baseline="0" dirty="0" err="1">
                <a:solidFill>
                  <a:srgbClr val="3F7F7F"/>
                </a:solidFill>
                <a:highlight>
                  <a:srgbClr val="FFFF00"/>
                </a:highlight>
              </a:rPr>
              <a:t>groupId</a:t>
            </a:r>
            <a:r>
              <a:rPr lang="fr-FR" sz="1600" b="0" i="0" u="none" strike="noStrike" baseline="0" dirty="0">
                <a:solidFill>
                  <a:srgbClr val="008181"/>
                </a:solidFill>
                <a:highlight>
                  <a:srgbClr val="FFFF00"/>
                </a:highlight>
              </a:rPr>
              <a:t>&gt;</a:t>
            </a:r>
            <a:r>
              <a:rPr lang="fr-FR" sz="1600" b="0" i="0" u="none" strike="noStrike" baseline="0" dirty="0" err="1">
                <a:solidFill>
                  <a:srgbClr val="000000"/>
                </a:solidFill>
                <a:highlight>
                  <a:srgbClr val="FFFF00"/>
                </a:highlight>
              </a:rPr>
              <a:t>org.springframework.cloud</a:t>
            </a:r>
            <a:r>
              <a:rPr lang="fr-FR" sz="1600" b="0" i="0" u="none" strike="noStrike" baseline="0" dirty="0">
                <a:solidFill>
                  <a:srgbClr val="008181"/>
                </a:solidFill>
                <a:highlight>
                  <a:srgbClr val="FFFF00"/>
                </a:highlight>
              </a:rPr>
              <a:t>&lt;/</a:t>
            </a:r>
            <a:r>
              <a:rPr lang="fr-FR" sz="1600" b="0" i="0" u="none" strike="noStrike" baseline="0" dirty="0" err="1">
                <a:solidFill>
                  <a:srgbClr val="3F7F7F"/>
                </a:solidFill>
                <a:highlight>
                  <a:srgbClr val="FFFF00"/>
                </a:highlight>
              </a:rPr>
              <a:t>groupId</a:t>
            </a:r>
            <a:r>
              <a:rPr lang="fr-FR" sz="1600" b="0" i="0" u="none" strike="noStrike" baseline="0" dirty="0">
                <a:solidFill>
                  <a:srgbClr val="008181"/>
                </a:solidFill>
                <a:highlight>
                  <a:srgbClr val="FFFF00"/>
                </a:highlight>
              </a:rPr>
              <a:t>&gt;</a:t>
            </a:r>
          </a:p>
          <a:p>
            <a:pPr algn="l"/>
            <a:r>
              <a:rPr lang="fr-FR" sz="1600" b="0" i="0" u="none" strike="noStrike" baseline="0" dirty="0">
                <a:solidFill>
                  <a:srgbClr val="008181"/>
                </a:solidFill>
                <a:highlight>
                  <a:srgbClr val="FFFF00"/>
                </a:highlight>
              </a:rPr>
              <a:t>	&lt;</a:t>
            </a:r>
            <a:r>
              <a:rPr lang="fr-FR" sz="1600" b="0" i="0" u="none" strike="noStrike" baseline="0" dirty="0" err="1">
                <a:solidFill>
                  <a:srgbClr val="3F7F7F"/>
                </a:solidFill>
                <a:highlight>
                  <a:srgbClr val="FFFF00"/>
                </a:highlight>
              </a:rPr>
              <a:t>artifactId</a:t>
            </a:r>
            <a:r>
              <a:rPr lang="fr-FR" sz="1600" b="0" i="0" u="none" strike="noStrike" baseline="0" dirty="0">
                <a:solidFill>
                  <a:srgbClr val="008181"/>
                </a:solidFill>
                <a:highlight>
                  <a:srgbClr val="FFFF00"/>
                </a:highlight>
              </a:rPr>
              <a:t>&gt;</a:t>
            </a:r>
            <a:r>
              <a:rPr lang="fr-FR" sz="1600" b="0" i="0" u="none" strike="noStrike" baseline="0" dirty="0" err="1">
                <a:solidFill>
                  <a:srgbClr val="000000"/>
                </a:solidFill>
                <a:highlight>
                  <a:srgbClr val="FFFF00"/>
                </a:highlight>
              </a:rPr>
              <a:t>spring</a:t>
            </a:r>
            <a:r>
              <a:rPr lang="fr-FR" sz="1600" b="0" i="0" u="none" strike="noStrike" baseline="0" dirty="0">
                <a:solidFill>
                  <a:srgbClr val="000000"/>
                </a:solidFill>
                <a:highlight>
                  <a:srgbClr val="FFFF00"/>
                </a:highlight>
              </a:rPr>
              <a:t>-cloud-starter-</a:t>
            </a:r>
            <a:r>
              <a:rPr lang="fr-FR" sz="1600" b="0" i="0" u="none" strike="noStrike" baseline="0" dirty="0" err="1">
                <a:solidFill>
                  <a:srgbClr val="000000"/>
                </a:solidFill>
                <a:highlight>
                  <a:srgbClr val="FFFF00"/>
                </a:highlight>
              </a:rPr>
              <a:t>netflix</a:t>
            </a:r>
            <a:r>
              <a:rPr lang="fr-FR" sz="1600" b="0" i="0" u="none" strike="noStrike" baseline="0" dirty="0">
                <a:solidFill>
                  <a:srgbClr val="000000"/>
                </a:solidFill>
                <a:highlight>
                  <a:srgbClr val="FFFF00"/>
                </a:highlight>
              </a:rPr>
              <a:t>-</a:t>
            </a:r>
            <a:r>
              <a:rPr lang="fr-FR" sz="1600" b="0" i="0" u="none" strike="noStrike" baseline="0" dirty="0" err="1">
                <a:solidFill>
                  <a:srgbClr val="000000"/>
                </a:solidFill>
                <a:highlight>
                  <a:srgbClr val="FFFF00"/>
                </a:highlight>
              </a:rPr>
              <a:t>zuul</a:t>
            </a:r>
            <a:r>
              <a:rPr lang="fr-FR" sz="1600" b="0" i="0" u="none" strike="noStrike" baseline="0" dirty="0">
                <a:solidFill>
                  <a:srgbClr val="008181"/>
                </a:solidFill>
                <a:highlight>
                  <a:srgbClr val="FFFF00"/>
                </a:highlight>
              </a:rPr>
              <a:t>&lt;/</a:t>
            </a:r>
            <a:r>
              <a:rPr lang="fr-FR" sz="1600" b="0" i="0" u="none" strike="noStrike" baseline="0" dirty="0" err="1">
                <a:solidFill>
                  <a:srgbClr val="3F7F7F"/>
                </a:solidFill>
                <a:highlight>
                  <a:srgbClr val="FFFF00"/>
                </a:highlight>
              </a:rPr>
              <a:t>artifactId</a:t>
            </a:r>
            <a:r>
              <a:rPr lang="fr-FR" sz="1600" b="0" i="0" u="none" strike="noStrike" baseline="0" dirty="0">
                <a:solidFill>
                  <a:srgbClr val="008181"/>
                </a:solidFill>
                <a:highlight>
                  <a:srgbClr val="FFFF00"/>
                </a:highlight>
              </a:rPr>
              <a:t>&gt;</a:t>
            </a:r>
          </a:p>
          <a:p>
            <a:pPr algn="l"/>
            <a:r>
              <a:rPr lang="fr-FR" sz="1600" b="0" i="0" u="none" strike="noStrike" baseline="0" dirty="0">
                <a:solidFill>
                  <a:srgbClr val="008181"/>
                </a:solidFill>
                <a:highlight>
                  <a:srgbClr val="FFFF00"/>
                </a:highlight>
              </a:rPr>
              <a:t>&lt;/</a:t>
            </a:r>
            <a:r>
              <a:rPr lang="fr-FR" sz="1600" b="0" i="0" u="none" strike="noStrike" baseline="0" dirty="0" err="1">
                <a:solidFill>
                  <a:srgbClr val="3F7F7F"/>
                </a:solidFill>
                <a:highlight>
                  <a:srgbClr val="FFFF00"/>
                </a:highlight>
              </a:rPr>
              <a:t>dependency</a:t>
            </a:r>
            <a:r>
              <a:rPr lang="fr-FR" sz="1600" b="0" i="0" u="none" strike="noStrike" baseline="0" dirty="0">
                <a:solidFill>
                  <a:srgbClr val="008181"/>
                </a:solidFill>
                <a:highlight>
                  <a:srgbClr val="FFFF00"/>
                </a:highlight>
              </a:rPr>
              <a:t>&gt;</a:t>
            </a:r>
          </a:p>
          <a:p>
            <a:pPr algn="l"/>
            <a:r>
              <a:rPr lang="fr-FR" sz="1400" b="1" dirty="0">
                <a:solidFill>
                  <a:schemeClr val="accent6">
                    <a:lumMod val="75000"/>
                  </a:schemeClr>
                </a:solidFill>
              </a:rPr>
              <a:t>//starter permet au MS de d’externaliser sa configuration en utilisant Spring Cloud Config</a:t>
            </a:r>
            <a:endParaRPr lang="fr-FR" sz="1400" b="0" i="0" u="none" strike="noStrike" baseline="0" dirty="0">
              <a:solidFill>
                <a:srgbClr val="008181"/>
              </a:solidFill>
            </a:endParaRPr>
          </a:p>
          <a:p>
            <a:pPr algn="l"/>
            <a:r>
              <a:rPr lang="fr-FR" sz="1600" b="0" i="0" u="none" strike="noStrike" baseline="0" dirty="0">
                <a:solidFill>
                  <a:srgbClr val="008181"/>
                </a:solidFill>
              </a:rPr>
              <a:t>&lt;</a:t>
            </a:r>
            <a:r>
              <a:rPr lang="fr-FR" sz="1600" b="0" i="0" u="none" strike="noStrike" baseline="0" dirty="0" err="1">
                <a:solidFill>
                  <a:srgbClr val="3F7F7F"/>
                </a:solidFill>
              </a:rPr>
              <a:t>dependency</a:t>
            </a:r>
            <a:r>
              <a:rPr lang="fr-FR" sz="1600" b="0" i="0" u="none" strike="noStrike" baseline="0" dirty="0">
                <a:solidFill>
                  <a:srgbClr val="008181"/>
                </a:solidFill>
              </a:rPr>
              <a:t>&gt;</a:t>
            </a:r>
          </a:p>
          <a:p>
            <a:pPr algn="l"/>
            <a:r>
              <a:rPr lang="fr-FR" sz="1600" b="0" i="0" u="none" strike="noStrike" baseline="0" dirty="0">
                <a:solidFill>
                  <a:srgbClr val="008181"/>
                </a:solidFill>
              </a:rPr>
              <a:t>	&lt;</a:t>
            </a:r>
            <a:r>
              <a:rPr lang="fr-FR" sz="1600" b="0" i="0" u="none" strike="noStrike" baseline="0" dirty="0" err="1">
                <a:solidFill>
                  <a:srgbClr val="3F7F7F"/>
                </a:solidFill>
              </a:rPr>
              <a:t>groupId</a:t>
            </a:r>
            <a:r>
              <a:rPr lang="fr-FR" sz="1600" b="0" i="0" u="none" strike="noStrike" baseline="0" dirty="0">
                <a:solidFill>
                  <a:srgbClr val="008181"/>
                </a:solidFill>
              </a:rPr>
              <a:t>&gt;</a:t>
            </a:r>
            <a:r>
              <a:rPr lang="fr-FR" sz="1600" b="0" i="0" u="none" strike="noStrike" baseline="0" dirty="0" err="1">
                <a:solidFill>
                  <a:srgbClr val="000000"/>
                </a:solidFill>
              </a:rPr>
              <a:t>org.springframework.cloud</a:t>
            </a:r>
            <a:r>
              <a:rPr lang="fr-FR" sz="1600" b="0" i="0" u="none" strike="noStrike" baseline="0" dirty="0">
                <a:solidFill>
                  <a:srgbClr val="008181"/>
                </a:solidFill>
              </a:rPr>
              <a:t>&lt;/</a:t>
            </a:r>
            <a:r>
              <a:rPr lang="fr-FR" sz="1600" b="0" i="0" u="none" strike="noStrike" baseline="0" dirty="0" err="1">
                <a:solidFill>
                  <a:srgbClr val="3F7F7F"/>
                </a:solidFill>
              </a:rPr>
              <a:t>groupId</a:t>
            </a:r>
            <a:r>
              <a:rPr lang="fr-FR" sz="1600" b="0" i="0" u="none" strike="noStrike" baseline="0" dirty="0">
                <a:solidFill>
                  <a:srgbClr val="008181"/>
                </a:solidFill>
              </a:rPr>
              <a:t>&gt;</a:t>
            </a:r>
          </a:p>
          <a:p>
            <a:pPr algn="l"/>
            <a:r>
              <a:rPr lang="fr-FR" sz="1600" b="0" i="0" u="none" strike="noStrike" baseline="0" dirty="0">
                <a:solidFill>
                  <a:srgbClr val="008181"/>
                </a:solidFill>
              </a:rPr>
              <a:t>	&lt;</a:t>
            </a:r>
            <a:r>
              <a:rPr lang="fr-FR" sz="1600" b="0" i="0" u="none" strike="noStrike" baseline="0" dirty="0" err="1">
                <a:solidFill>
                  <a:srgbClr val="3F7F7F"/>
                </a:solidFill>
              </a:rPr>
              <a:t>artifactId</a:t>
            </a:r>
            <a:r>
              <a:rPr lang="fr-FR" sz="1600" b="0" i="0" u="none" strike="noStrike" baseline="0" dirty="0">
                <a:solidFill>
                  <a:srgbClr val="008181"/>
                </a:solidFill>
              </a:rPr>
              <a:t>&gt;</a:t>
            </a:r>
            <a:r>
              <a:rPr lang="fr-FR" sz="1600" b="0" i="0" u="none" strike="noStrike" baseline="0" dirty="0" err="1">
                <a:solidFill>
                  <a:srgbClr val="000000"/>
                </a:solidFill>
              </a:rPr>
              <a:t>spring</a:t>
            </a:r>
            <a:r>
              <a:rPr lang="fr-FR" sz="1600" b="0" i="0" u="none" strike="noStrike" baseline="0" dirty="0">
                <a:solidFill>
                  <a:srgbClr val="000000"/>
                </a:solidFill>
              </a:rPr>
              <a:t>-cloud-starter-config</a:t>
            </a:r>
            <a:r>
              <a:rPr lang="fr-FR" sz="1600" b="0" i="0" u="none" strike="noStrike" baseline="0" dirty="0">
                <a:solidFill>
                  <a:srgbClr val="008181"/>
                </a:solidFill>
              </a:rPr>
              <a:t>&lt;/</a:t>
            </a:r>
            <a:r>
              <a:rPr lang="fr-FR" sz="1600" b="0" i="0" u="none" strike="noStrike" baseline="0" dirty="0" err="1">
                <a:solidFill>
                  <a:srgbClr val="3F7F7F"/>
                </a:solidFill>
              </a:rPr>
              <a:t>artifactId</a:t>
            </a:r>
            <a:r>
              <a:rPr lang="fr-FR" sz="1600" b="0" i="0" u="none" strike="noStrike" baseline="0" dirty="0">
                <a:solidFill>
                  <a:srgbClr val="008181"/>
                </a:solidFill>
              </a:rPr>
              <a:t>&gt;</a:t>
            </a:r>
          </a:p>
          <a:p>
            <a:pPr algn="l"/>
            <a:r>
              <a:rPr lang="fr-FR" sz="1600" b="0" i="0" u="none" strike="noStrike" baseline="0" dirty="0">
                <a:solidFill>
                  <a:srgbClr val="008181"/>
                </a:solidFill>
              </a:rPr>
              <a:t>&lt;/</a:t>
            </a:r>
            <a:r>
              <a:rPr lang="fr-FR" sz="1600" b="0" i="0" u="none" strike="noStrike" baseline="0" dirty="0" err="1">
                <a:solidFill>
                  <a:srgbClr val="3F7F7F"/>
                </a:solidFill>
              </a:rPr>
              <a:t>dependency</a:t>
            </a:r>
            <a:r>
              <a:rPr lang="fr-FR" sz="1600" b="0" i="0" u="none" strike="noStrike" baseline="0" dirty="0">
                <a:solidFill>
                  <a:srgbClr val="008181"/>
                </a:solidFill>
              </a:rPr>
              <a:t>&gt;</a:t>
            </a:r>
          </a:p>
          <a:p>
            <a:r>
              <a:rPr lang="fr-FR" sz="1600" b="1" dirty="0">
                <a:solidFill>
                  <a:schemeClr val="accent6">
                    <a:lumMod val="75000"/>
                  </a:schemeClr>
                </a:solidFill>
              </a:rPr>
              <a:t>//Starter permet au MS de s’enregistrer au niveau de l’Eureka server. </a:t>
            </a:r>
            <a:endParaRPr lang="fr-FR" sz="1600" b="0" i="0" u="none" strike="noStrike" baseline="0" dirty="0">
              <a:solidFill>
                <a:srgbClr val="008181"/>
              </a:solidFill>
            </a:endParaRPr>
          </a:p>
          <a:p>
            <a:pPr algn="l"/>
            <a:r>
              <a:rPr lang="fr-FR" sz="1600" b="0" i="0" u="none" strike="noStrike" baseline="0" dirty="0">
                <a:solidFill>
                  <a:srgbClr val="008181"/>
                </a:solidFill>
              </a:rPr>
              <a:t>&lt;</a:t>
            </a:r>
            <a:r>
              <a:rPr lang="fr-FR" sz="1600" b="0" i="0" u="none" strike="noStrike" baseline="0" dirty="0" err="1">
                <a:solidFill>
                  <a:srgbClr val="3F7F7F"/>
                </a:solidFill>
              </a:rPr>
              <a:t>dependency</a:t>
            </a:r>
            <a:r>
              <a:rPr lang="fr-FR" sz="1600" b="0" i="0" u="none" strike="noStrike" baseline="0" dirty="0">
                <a:solidFill>
                  <a:srgbClr val="008181"/>
                </a:solidFill>
              </a:rPr>
              <a:t>&gt;</a:t>
            </a:r>
          </a:p>
          <a:p>
            <a:pPr algn="l"/>
            <a:r>
              <a:rPr lang="fr-FR" sz="1600" b="0" i="0" u="none" strike="noStrike" baseline="0" dirty="0">
                <a:solidFill>
                  <a:srgbClr val="008181"/>
                </a:solidFill>
              </a:rPr>
              <a:t>	&lt;</a:t>
            </a:r>
            <a:r>
              <a:rPr lang="fr-FR" sz="1600" b="0" i="0" u="none" strike="noStrike" baseline="0" dirty="0" err="1">
                <a:solidFill>
                  <a:srgbClr val="3F7F7F"/>
                </a:solidFill>
              </a:rPr>
              <a:t>groupId</a:t>
            </a:r>
            <a:r>
              <a:rPr lang="fr-FR" sz="1600" b="0" i="0" u="none" strike="noStrike" baseline="0" dirty="0">
                <a:solidFill>
                  <a:srgbClr val="008181"/>
                </a:solidFill>
              </a:rPr>
              <a:t>&gt;</a:t>
            </a:r>
            <a:r>
              <a:rPr lang="fr-FR" sz="1600" b="0" i="0" u="none" strike="noStrike" baseline="0" dirty="0" err="1">
                <a:solidFill>
                  <a:srgbClr val="000000"/>
                </a:solidFill>
              </a:rPr>
              <a:t>org.springframework.cloud</a:t>
            </a:r>
            <a:r>
              <a:rPr lang="fr-FR" sz="1600" b="0" i="0" u="none" strike="noStrike" baseline="0" dirty="0">
                <a:solidFill>
                  <a:srgbClr val="008181"/>
                </a:solidFill>
              </a:rPr>
              <a:t>&lt;/</a:t>
            </a:r>
            <a:r>
              <a:rPr lang="fr-FR" sz="1600" b="0" i="0" u="none" strike="noStrike" baseline="0" dirty="0" err="1">
                <a:solidFill>
                  <a:srgbClr val="3F7F7F"/>
                </a:solidFill>
              </a:rPr>
              <a:t>groupId</a:t>
            </a:r>
            <a:r>
              <a:rPr lang="fr-FR" sz="1600" b="0" i="0" u="none" strike="noStrike" baseline="0" dirty="0">
                <a:solidFill>
                  <a:srgbClr val="008181"/>
                </a:solidFill>
              </a:rPr>
              <a:t>&gt;</a:t>
            </a:r>
          </a:p>
          <a:p>
            <a:pPr algn="l"/>
            <a:r>
              <a:rPr lang="fr-FR" sz="1600" b="0" i="0" u="none" strike="noStrike" baseline="0" dirty="0">
                <a:solidFill>
                  <a:srgbClr val="008181"/>
                </a:solidFill>
              </a:rPr>
              <a:t>	&lt;</a:t>
            </a:r>
            <a:r>
              <a:rPr lang="fr-FR" sz="1600" b="0" i="0" u="none" strike="noStrike" baseline="0" dirty="0" err="1">
                <a:solidFill>
                  <a:srgbClr val="3F7F7F"/>
                </a:solidFill>
              </a:rPr>
              <a:t>artifactId</a:t>
            </a:r>
            <a:r>
              <a:rPr lang="fr-FR" sz="1600" b="0" i="0" u="none" strike="noStrike" baseline="0" dirty="0">
                <a:solidFill>
                  <a:srgbClr val="008181"/>
                </a:solidFill>
              </a:rPr>
              <a:t>&gt;</a:t>
            </a:r>
            <a:r>
              <a:rPr lang="fr-FR" sz="1600" b="0" i="0" u="none" strike="noStrike" baseline="0" dirty="0" err="1">
                <a:solidFill>
                  <a:srgbClr val="000000"/>
                </a:solidFill>
              </a:rPr>
              <a:t>spring</a:t>
            </a:r>
            <a:r>
              <a:rPr lang="fr-FR" sz="1600" b="0" i="0" u="none" strike="noStrike" baseline="0" dirty="0">
                <a:solidFill>
                  <a:srgbClr val="000000"/>
                </a:solidFill>
              </a:rPr>
              <a:t>-cloud-starter-</a:t>
            </a:r>
            <a:r>
              <a:rPr lang="fr-FR" sz="1600" b="0" i="0" u="none" strike="noStrike" baseline="0" dirty="0" err="1">
                <a:solidFill>
                  <a:srgbClr val="000000"/>
                </a:solidFill>
              </a:rPr>
              <a:t>netflix</a:t>
            </a:r>
            <a:r>
              <a:rPr lang="fr-FR" sz="1600" b="0" i="0" u="none" strike="noStrike" baseline="0" dirty="0">
                <a:solidFill>
                  <a:srgbClr val="000000"/>
                </a:solidFill>
              </a:rPr>
              <a:t>-</a:t>
            </a:r>
            <a:r>
              <a:rPr lang="fr-FR" sz="1600" b="0" i="0" u="none" strike="noStrike" baseline="0" dirty="0" err="1">
                <a:solidFill>
                  <a:srgbClr val="000000"/>
                </a:solidFill>
              </a:rPr>
              <a:t>eureka</a:t>
            </a:r>
            <a:r>
              <a:rPr lang="fr-FR" sz="1600" b="0" i="0" u="none" strike="noStrike" baseline="0" dirty="0">
                <a:solidFill>
                  <a:srgbClr val="000000"/>
                </a:solidFill>
              </a:rPr>
              <a:t>-client</a:t>
            </a:r>
            <a:r>
              <a:rPr lang="fr-FR" sz="1600" b="0" i="0" u="none" strike="noStrike" baseline="0" dirty="0">
                <a:solidFill>
                  <a:srgbClr val="008181"/>
                </a:solidFill>
              </a:rPr>
              <a:t>&lt;/</a:t>
            </a:r>
            <a:r>
              <a:rPr lang="fr-FR" sz="1600" b="0" i="0" u="none" strike="noStrike" baseline="0" dirty="0" err="1">
                <a:solidFill>
                  <a:srgbClr val="3F7F7F"/>
                </a:solidFill>
              </a:rPr>
              <a:t>artifactId</a:t>
            </a:r>
            <a:r>
              <a:rPr lang="fr-FR" sz="1600" b="0" i="0" u="none" strike="noStrike" baseline="0" dirty="0">
                <a:solidFill>
                  <a:srgbClr val="008181"/>
                </a:solidFill>
              </a:rPr>
              <a:t>&gt;</a:t>
            </a:r>
          </a:p>
          <a:p>
            <a:pPr algn="l"/>
            <a:r>
              <a:rPr lang="fr-FR" sz="1600" b="0" i="0" u="none" strike="noStrike" baseline="0" dirty="0">
                <a:solidFill>
                  <a:srgbClr val="008181"/>
                </a:solidFill>
              </a:rPr>
              <a:t>&lt;/</a:t>
            </a:r>
            <a:r>
              <a:rPr lang="fr-FR" sz="1600" b="0" i="0" u="none" strike="noStrike" baseline="0" dirty="0" err="1">
                <a:solidFill>
                  <a:srgbClr val="3F7F7F"/>
                </a:solidFill>
              </a:rPr>
              <a:t>dependency</a:t>
            </a:r>
            <a:r>
              <a:rPr lang="fr-FR" sz="1600" b="0" i="0" u="none" strike="noStrike" baseline="0" dirty="0">
                <a:solidFill>
                  <a:srgbClr val="008181"/>
                </a:solidFill>
              </a:rPr>
              <a:t>&gt;</a:t>
            </a:r>
          </a:p>
          <a:p>
            <a:pPr algn="l"/>
            <a:endParaRPr lang="fr-FR" sz="1600" b="0" i="0" u="none" strike="noStrike" baseline="0" dirty="0">
              <a:solidFill>
                <a:srgbClr val="008181"/>
              </a:solidFill>
            </a:endParaRPr>
          </a:p>
        </p:txBody>
      </p:sp>
      <p:sp>
        <p:nvSpPr>
          <p:cNvPr id="17" name="Titre 52">
            <a:extLst>
              <a:ext uri="{FF2B5EF4-FFF2-40B4-BE49-F238E27FC236}">
                <a16:creationId xmlns:a16="http://schemas.microsoft.com/office/drawing/2014/main" id="{BB9A870F-EE1B-AE76-E5C5-BCC22E8F963A}"/>
              </a:ext>
            </a:extLst>
          </p:cNvPr>
          <p:cNvSpPr txBox="1">
            <a:spLocks/>
          </p:cNvSpPr>
          <p:nvPr/>
        </p:nvSpPr>
        <p:spPr>
          <a:xfrm>
            <a:off x="838047" y="69056"/>
            <a:ext cx="10819122" cy="865010"/>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200" b="1" dirty="0">
                <a:solidFill>
                  <a:schemeClr val="tx2"/>
                </a:solidFill>
                <a:latin typeface="+mn-lt"/>
              </a:rPr>
              <a:t>Edge Micro-Services</a:t>
            </a:r>
            <a:r>
              <a:rPr lang="en-US" sz="3200" b="1" dirty="0">
                <a:solidFill>
                  <a:schemeClr val="tx2"/>
                </a:solidFill>
              </a:rPr>
              <a:t>: </a:t>
            </a:r>
            <a:r>
              <a:rPr lang="fr-FR" sz="2400" b="1" dirty="0">
                <a:solidFill>
                  <a:srgbClr val="660033"/>
                </a:solidFill>
              </a:rPr>
              <a:t>Mise en œuvre Spring Cloud Gateway</a:t>
            </a:r>
            <a:endParaRPr lang="fr-FR" sz="2400" b="1" dirty="0">
              <a:solidFill>
                <a:schemeClr val="accent6">
                  <a:lumMod val="75000"/>
                </a:schemeClr>
              </a:solidFill>
              <a:latin typeface="+mn-lt"/>
            </a:endParaRPr>
          </a:p>
        </p:txBody>
      </p:sp>
      <p:pic>
        <p:nvPicPr>
          <p:cNvPr id="24" name="Image 23">
            <a:extLst>
              <a:ext uri="{FF2B5EF4-FFF2-40B4-BE49-F238E27FC236}">
                <a16:creationId xmlns:a16="http://schemas.microsoft.com/office/drawing/2014/main" id="{FDC457DA-7084-8FFF-42F0-0FD6DDB4F5D3}"/>
              </a:ext>
            </a:extLst>
          </p:cNvPr>
          <p:cNvPicPr>
            <a:picLocks noChangeAspect="1"/>
          </p:cNvPicPr>
          <p:nvPr/>
        </p:nvPicPr>
        <p:blipFill>
          <a:blip r:embed="rId2"/>
          <a:stretch>
            <a:fillRect/>
          </a:stretch>
        </p:blipFill>
        <p:spPr>
          <a:xfrm>
            <a:off x="8110330" y="1557645"/>
            <a:ext cx="3953331" cy="5047536"/>
          </a:xfrm>
          <a:prstGeom prst="rect">
            <a:avLst/>
          </a:prstGeom>
        </p:spPr>
      </p:pic>
    </p:spTree>
    <p:extLst>
      <p:ext uri="{BB962C8B-B14F-4D97-AF65-F5344CB8AC3E}">
        <p14:creationId xmlns:p14="http://schemas.microsoft.com/office/powerpoint/2010/main" val="355245243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B99FB1-4009-A48F-D4F2-C5B4EC11BB18}"/>
            </a:ext>
          </a:extLst>
        </p:cNvPr>
        <p:cNvGrpSpPr/>
        <p:nvPr/>
      </p:nvGrpSpPr>
      <p:grpSpPr>
        <a:xfrm>
          <a:off x="0" y="0"/>
          <a:ext cx="0" cy="0"/>
          <a:chOff x="0" y="0"/>
          <a:chExt cx="0" cy="0"/>
        </a:xfrm>
      </p:grpSpPr>
      <p:sp useBgFill="1">
        <p:nvSpPr>
          <p:cNvPr id="2" name="Rectangle 1">
            <a:extLst>
              <a:ext uri="{FF2B5EF4-FFF2-40B4-BE49-F238E27FC236}">
                <a16:creationId xmlns:a16="http://schemas.microsoft.com/office/drawing/2014/main" id="{4012F1EE-1A91-2FAB-542B-0F495611D9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B9995F48-694D-2AEB-1AF3-30AA723C63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4" name="Group 11">
            <a:extLst>
              <a:ext uri="{FF2B5EF4-FFF2-40B4-BE49-F238E27FC236}">
                <a16:creationId xmlns:a16="http://schemas.microsoft.com/office/drawing/2014/main" id="{76E3F206-C378-E35D-3F20-219ACEF20E6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289890" y="0"/>
            <a:ext cx="3902110" cy="2382977"/>
            <a:chOff x="6867015" y="-1"/>
            <a:chExt cx="5324985" cy="3251912"/>
          </a:xfrm>
          <a:solidFill>
            <a:schemeClr val="accent5">
              <a:alpha val="10000"/>
            </a:schemeClr>
          </a:solidFill>
        </p:grpSpPr>
        <p:sp>
          <p:nvSpPr>
            <p:cNvPr id="5" name="Freeform: Shape 12">
              <a:extLst>
                <a:ext uri="{FF2B5EF4-FFF2-40B4-BE49-F238E27FC236}">
                  <a16:creationId xmlns:a16="http://schemas.microsoft.com/office/drawing/2014/main" id="{492773BD-6B01-47B7-4776-CDC2112D4B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Shape 13">
              <a:extLst>
                <a:ext uri="{FF2B5EF4-FFF2-40B4-BE49-F238E27FC236}">
                  <a16:creationId xmlns:a16="http://schemas.microsoft.com/office/drawing/2014/main" id="{F8341C60-645E-A858-4817-A23E781A11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Shape 14">
              <a:extLst>
                <a:ext uri="{FF2B5EF4-FFF2-40B4-BE49-F238E27FC236}">
                  <a16:creationId xmlns:a16="http://schemas.microsoft.com/office/drawing/2014/main" id="{D4A87780-8FED-328D-589B-CE55C08DB2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Shape 15">
              <a:extLst>
                <a:ext uri="{FF2B5EF4-FFF2-40B4-BE49-F238E27FC236}">
                  <a16:creationId xmlns:a16="http://schemas.microsoft.com/office/drawing/2014/main" id="{31F60133-74E6-A720-0973-88B1DEE873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 name="Group 17">
            <a:extLst>
              <a:ext uri="{FF2B5EF4-FFF2-40B4-BE49-F238E27FC236}">
                <a16:creationId xmlns:a16="http://schemas.microsoft.com/office/drawing/2014/main" id="{A6EC19AE-51B2-9D88-742B-003D8461BC85}"/>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10800000" flipH="1">
            <a:off x="0" y="4682671"/>
            <a:ext cx="2898948" cy="2175328"/>
            <a:chOff x="-305" y="-1"/>
            <a:chExt cx="3832880" cy="2876136"/>
          </a:xfrm>
        </p:grpSpPr>
        <p:sp>
          <p:nvSpPr>
            <p:cNvPr id="11" name="Freeform: Shape 18">
              <a:extLst>
                <a:ext uri="{FF2B5EF4-FFF2-40B4-BE49-F238E27FC236}">
                  <a16:creationId xmlns:a16="http://schemas.microsoft.com/office/drawing/2014/main" id="{0DC0687B-2542-84BB-974E-213AA00D50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9">
              <a:extLst>
                <a:ext uri="{FF2B5EF4-FFF2-40B4-BE49-F238E27FC236}">
                  <a16:creationId xmlns:a16="http://schemas.microsoft.com/office/drawing/2014/main" id="{29762638-7120-3E8C-1AAF-E223A140D7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20">
              <a:extLst>
                <a:ext uri="{FF2B5EF4-FFF2-40B4-BE49-F238E27FC236}">
                  <a16:creationId xmlns:a16="http://schemas.microsoft.com/office/drawing/2014/main" id="{C9949B8C-3957-2562-B693-0C6833E838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21">
              <a:extLst>
                <a:ext uri="{FF2B5EF4-FFF2-40B4-BE49-F238E27FC236}">
                  <a16:creationId xmlns:a16="http://schemas.microsoft.com/office/drawing/2014/main" id="{AD7F4027-8D2E-733E-1FEA-49B7ADC278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9" name="ZoneTexte 28">
            <a:extLst>
              <a:ext uri="{FF2B5EF4-FFF2-40B4-BE49-F238E27FC236}">
                <a16:creationId xmlns:a16="http://schemas.microsoft.com/office/drawing/2014/main" id="{FAC7AB36-7826-F72E-EF76-F44449528FD3}"/>
              </a:ext>
            </a:extLst>
          </p:cNvPr>
          <p:cNvSpPr txBox="1"/>
          <p:nvPr/>
        </p:nvSpPr>
        <p:spPr>
          <a:xfrm>
            <a:off x="447688" y="1185948"/>
            <a:ext cx="11296318" cy="369332"/>
          </a:xfrm>
          <a:prstGeom prst="rect">
            <a:avLst/>
          </a:prstGeom>
          <a:noFill/>
          <a:ln>
            <a:solidFill>
              <a:schemeClr val="bg1"/>
            </a:solidFill>
          </a:ln>
        </p:spPr>
        <p:txBody>
          <a:bodyPr wrap="square">
            <a:spAutoFit/>
          </a:bodyPr>
          <a:lstStyle/>
          <a:p>
            <a:pPr marL="285750" indent="-285750" algn="l">
              <a:buFont typeface="Wingdings" panose="05000000000000000000" pitchFamily="2" charset="2"/>
              <a:buChar char="q"/>
            </a:pPr>
            <a:r>
              <a:rPr lang="fr-FR" sz="1800" b="0" i="0" u="none" strike="noStrike" baseline="0" dirty="0">
                <a:solidFill>
                  <a:srgbClr val="271A38"/>
                </a:solidFill>
                <a:latin typeface="CIDFont+F1"/>
              </a:rPr>
              <a:t>Créer le fichier « </a:t>
            </a:r>
            <a:r>
              <a:rPr lang="fr-FR" sz="1800" b="0" i="0" u="none" strike="noStrike" baseline="0" dirty="0" err="1">
                <a:solidFill>
                  <a:srgbClr val="2F5497"/>
                </a:solidFill>
                <a:latin typeface="CIDFont+F1"/>
              </a:rPr>
              <a:t>bootstrap.properties</a:t>
            </a:r>
            <a:r>
              <a:rPr lang="fr-FR" sz="1800" b="0" i="0" u="none" strike="noStrike" baseline="0" dirty="0">
                <a:solidFill>
                  <a:srgbClr val="2F5497"/>
                </a:solidFill>
                <a:latin typeface="CIDFont+F1"/>
              </a:rPr>
              <a:t> </a:t>
            </a:r>
            <a:r>
              <a:rPr lang="fr-FR" sz="1800" b="0" i="0" u="none" strike="noStrike" baseline="0" dirty="0">
                <a:solidFill>
                  <a:srgbClr val="271A38"/>
                </a:solidFill>
                <a:latin typeface="CIDFont+F1"/>
              </a:rPr>
              <a:t>» </a:t>
            </a:r>
            <a:r>
              <a:rPr lang="fr-FR" sz="1800" b="0" i="0" u="none" strike="noStrike" baseline="0" dirty="0">
                <a:solidFill>
                  <a:srgbClr val="000000"/>
                </a:solidFill>
                <a:latin typeface="CIDFont+F1"/>
              </a:rPr>
              <a:t>du projet du « </a:t>
            </a:r>
            <a:r>
              <a:rPr lang="fr-FR" sz="1800" b="0" i="0" u="none" strike="noStrike" baseline="0" dirty="0" err="1">
                <a:solidFill>
                  <a:srgbClr val="000000"/>
                </a:solidFill>
                <a:latin typeface="CIDFont+F1"/>
              </a:rPr>
              <a:t>gateway</a:t>
            </a:r>
            <a:r>
              <a:rPr lang="fr-FR" sz="1800" b="0" i="0" u="none" strike="noStrike" baseline="0" dirty="0">
                <a:solidFill>
                  <a:srgbClr val="000000"/>
                </a:solidFill>
                <a:latin typeface="CIDFont+F1"/>
              </a:rPr>
              <a:t>-service »:</a:t>
            </a:r>
          </a:p>
        </p:txBody>
      </p:sp>
      <p:sp>
        <p:nvSpPr>
          <p:cNvPr id="17" name="Titre 52">
            <a:extLst>
              <a:ext uri="{FF2B5EF4-FFF2-40B4-BE49-F238E27FC236}">
                <a16:creationId xmlns:a16="http://schemas.microsoft.com/office/drawing/2014/main" id="{BB9A870F-EE1B-AE76-E5C5-BCC22E8F963A}"/>
              </a:ext>
            </a:extLst>
          </p:cNvPr>
          <p:cNvSpPr txBox="1">
            <a:spLocks/>
          </p:cNvSpPr>
          <p:nvPr/>
        </p:nvSpPr>
        <p:spPr>
          <a:xfrm>
            <a:off x="838047" y="69056"/>
            <a:ext cx="10819122" cy="865010"/>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200" b="1" dirty="0">
                <a:solidFill>
                  <a:schemeClr val="tx2"/>
                </a:solidFill>
                <a:latin typeface="+mn-lt"/>
              </a:rPr>
              <a:t>Edge Micro-Services</a:t>
            </a:r>
            <a:r>
              <a:rPr lang="en-US" sz="3200" b="1" dirty="0">
                <a:solidFill>
                  <a:schemeClr val="tx2"/>
                </a:solidFill>
              </a:rPr>
              <a:t>: </a:t>
            </a:r>
            <a:r>
              <a:rPr lang="fr-FR" sz="2400" b="1" dirty="0">
                <a:solidFill>
                  <a:srgbClr val="660033"/>
                </a:solidFill>
              </a:rPr>
              <a:t>Mise en œuvre Spring Cloud Gateway</a:t>
            </a:r>
            <a:endParaRPr lang="fr-FR" sz="2400" b="1" dirty="0">
              <a:solidFill>
                <a:schemeClr val="accent6">
                  <a:lumMod val="75000"/>
                </a:schemeClr>
              </a:solidFill>
              <a:latin typeface="+mn-lt"/>
            </a:endParaRPr>
          </a:p>
        </p:txBody>
      </p:sp>
      <p:sp>
        <p:nvSpPr>
          <p:cNvPr id="15" name="ZoneTexte 14">
            <a:extLst>
              <a:ext uri="{FF2B5EF4-FFF2-40B4-BE49-F238E27FC236}">
                <a16:creationId xmlns:a16="http://schemas.microsoft.com/office/drawing/2014/main" id="{0CC64AEB-3927-75FD-6C8B-316C6EBACE79}"/>
              </a:ext>
            </a:extLst>
          </p:cNvPr>
          <p:cNvSpPr txBox="1"/>
          <p:nvPr/>
        </p:nvSpPr>
        <p:spPr>
          <a:xfrm>
            <a:off x="1921565" y="1724412"/>
            <a:ext cx="8627165" cy="646331"/>
          </a:xfrm>
          <a:prstGeom prst="rect">
            <a:avLst/>
          </a:prstGeom>
          <a:noFill/>
          <a:ln>
            <a:solidFill>
              <a:schemeClr val="tx1"/>
            </a:solidFill>
          </a:ln>
        </p:spPr>
        <p:txBody>
          <a:bodyPr wrap="square">
            <a:spAutoFit/>
          </a:bodyPr>
          <a:lstStyle/>
          <a:p>
            <a:pPr algn="l"/>
            <a:r>
              <a:rPr lang="fr-FR" sz="1800" b="0" i="0" u="none" strike="noStrike" baseline="0" dirty="0">
                <a:solidFill>
                  <a:srgbClr val="000000"/>
                </a:solidFill>
                <a:latin typeface="CIDFont+F7"/>
              </a:rPr>
              <a:t>spring.application.name=</a:t>
            </a:r>
            <a:r>
              <a:rPr lang="fr-FR" sz="1800" b="0" i="0" u="none" strike="noStrike" baseline="0" dirty="0" err="1">
                <a:solidFill>
                  <a:srgbClr val="2A00FF"/>
                </a:solidFill>
                <a:latin typeface="CIDFont+F7"/>
              </a:rPr>
              <a:t>zuul</a:t>
            </a:r>
            <a:r>
              <a:rPr lang="fr-FR" sz="1800" b="0" i="0" u="none" strike="noStrike" baseline="0" dirty="0">
                <a:solidFill>
                  <a:srgbClr val="2A00FF"/>
                </a:solidFill>
                <a:latin typeface="CIDFont+F7"/>
              </a:rPr>
              <a:t>-server</a:t>
            </a:r>
          </a:p>
          <a:p>
            <a:pPr algn="l"/>
            <a:r>
              <a:rPr lang="fr-FR" sz="1800" b="0" i="0" u="none" strike="noStrike" baseline="0" dirty="0" err="1">
                <a:solidFill>
                  <a:srgbClr val="000000"/>
                </a:solidFill>
                <a:latin typeface="CIDFont+F7"/>
              </a:rPr>
              <a:t>spring.cloud.config.uri</a:t>
            </a:r>
            <a:r>
              <a:rPr lang="fr-FR" sz="1800" b="0" i="0" u="none" strike="noStrike" baseline="0" dirty="0">
                <a:solidFill>
                  <a:srgbClr val="000000"/>
                </a:solidFill>
                <a:latin typeface="CIDFont+F7"/>
              </a:rPr>
              <a:t>=</a:t>
            </a:r>
            <a:r>
              <a:rPr lang="fr-FR" sz="1800" b="0" i="0" u="none" strike="noStrike" baseline="0" dirty="0">
                <a:solidFill>
                  <a:srgbClr val="2A00FF"/>
                </a:solidFill>
                <a:latin typeface="CIDFont+F7"/>
              </a:rPr>
              <a:t>http://localhost:9101</a:t>
            </a:r>
            <a:endParaRPr lang="fr-FR" sz="1800" b="0" i="0" u="none" strike="noStrike" baseline="0" dirty="0">
              <a:solidFill>
                <a:srgbClr val="2A00FF"/>
              </a:solidFill>
            </a:endParaRPr>
          </a:p>
        </p:txBody>
      </p:sp>
      <p:sp>
        <p:nvSpPr>
          <p:cNvPr id="18" name="ZoneTexte 17">
            <a:extLst>
              <a:ext uri="{FF2B5EF4-FFF2-40B4-BE49-F238E27FC236}">
                <a16:creationId xmlns:a16="http://schemas.microsoft.com/office/drawing/2014/main" id="{7366C66C-B35D-B42D-3A8E-FECFA9AB23C3}"/>
              </a:ext>
            </a:extLst>
          </p:cNvPr>
          <p:cNvSpPr txBox="1"/>
          <p:nvPr/>
        </p:nvSpPr>
        <p:spPr>
          <a:xfrm>
            <a:off x="447688" y="2916208"/>
            <a:ext cx="11296318" cy="369332"/>
          </a:xfrm>
          <a:prstGeom prst="rect">
            <a:avLst/>
          </a:prstGeom>
          <a:noFill/>
          <a:ln>
            <a:solidFill>
              <a:schemeClr val="bg1"/>
            </a:solidFill>
          </a:ln>
        </p:spPr>
        <p:txBody>
          <a:bodyPr wrap="square">
            <a:spAutoFit/>
          </a:bodyPr>
          <a:lstStyle/>
          <a:p>
            <a:pPr marL="285750" indent="-285750" algn="l">
              <a:buFont typeface="Wingdings" panose="05000000000000000000" pitchFamily="2" charset="2"/>
              <a:buChar char="q"/>
            </a:pPr>
            <a:r>
              <a:rPr lang="fr-FR" sz="1800" b="0" i="0" u="none" strike="noStrike" baseline="0" dirty="0">
                <a:solidFill>
                  <a:srgbClr val="271A38"/>
                </a:solidFill>
                <a:latin typeface="CIDFont+F1"/>
              </a:rPr>
              <a:t>Créer le fichier « </a:t>
            </a:r>
            <a:r>
              <a:rPr lang="fr-FR" sz="1800" b="0" i="0" u="none" strike="noStrike" baseline="0" dirty="0" err="1">
                <a:solidFill>
                  <a:srgbClr val="271A38"/>
                </a:solidFill>
                <a:latin typeface="CIDFont+F1"/>
              </a:rPr>
              <a:t>gateway-service.properties</a:t>
            </a:r>
            <a:r>
              <a:rPr lang="fr-FR" sz="1800" b="0" i="0" u="none" strike="noStrike" baseline="0" dirty="0">
                <a:solidFill>
                  <a:srgbClr val="271A38"/>
                </a:solidFill>
                <a:latin typeface="CIDFont+F1"/>
              </a:rPr>
              <a:t> » </a:t>
            </a:r>
            <a:r>
              <a:rPr lang="fr-FR" sz="1800" b="0" i="0" u="none" strike="noStrike" baseline="0" dirty="0">
                <a:solidFill>
                  <a:srgbClr val="000000"/>
                </a:solidFill>
                <a:latin typeface="CIDFont+F1"/>
              </a:rPr>
              <a:t>qui sera synchronisé avec </a:t>
            </a:r>
            <a:r>
              <a:rPr lang="fr-FR" sz="1800" b="0" i="0" u="none" strike="noStrike" baseline="0" dirty="0" err="1">
                <a:solidFill>
                  <a:srgbClr val="000000"/>
                </a:solidFill>
                <a:latin typeface="CIDFont+F1"/>
              </a:rPr>
              <a:t>Github</a:t>
            </a:r>
            <a:endParaRPr lang="fr-FR" sz="1800" b="0" i="0" u="none" strike="noStrike" baseline="0" dirty="0">
              <a:solidFill>
                <a:srgbClr val="000000"/>
              </a:solidFill>
              <a:latin typeface="CIDFont+F1"/>
            </a:endParaRPr>
          </a:p>
        </p:txBody>
      </p:sp>
      <p:sp>
        <p:nvSpPr>
          <p:cNvPr id="20" name="ZoneTexte 19">
            <a:extLst>
              <a:ext uri="{FF2B5EF4-FFF2-40B4-BE49-F238E27FC236}">
                <a16:creationId xmlns:a16="http://schemas.microsoft.com/office/drawing/2014/main" id="{99A3674B-B160-1425-F6F7-8D4F06E532DE}"/>
              </a:ext>
            </a:extLst>
          </p:cNvPr>
          <p:cNvSpPr txBox="1"/>
          <p:nvPr/>
        </p:nvSpPr>
        <p:spPr>
          <a:xfrm>
            <a:off x="1921566" y="3506380"/>
            <a:ext cx="8627164" cy="2031325"/>
          </a:xfrm>
          <a:prstGeom prst="rect">
            <a:avLst/>
          </a:prstGeom>
          <a:noFill/>
          <a:ln>
            <a:solidFill>
              <a:schemeClr val="tx1"/>
            </a:solidFill>
          </a:ln>
        </p:spPr>
        <p:txBody>
          <a:bodyPr wrap="square">
            <a:spAutoFit/>
          </a:bodyPr>
          <a:lstStyle/>
          <a:p>
            <a:r>
              <a:rPr lang="fr-FR" dirty="0" err="1"/>
              <a:t>server.port</a:t>
            </a:r>
            <a:r>
              <a:rPr lang="fr-FR" dirty="0"/>
              <a:t>=9004</a:t>
            </a:r>
          </a:p>
          <a:p>
            <a:r>
              <a:rPr lang="fr-FR" dirty="0">
                <a:solidFill>
                  <a:srgbClr val="3F7F5F"/>
                </a:solidFill>
                <a:latin typeface="CIDFont+F9"/>
              </a:rPr>
              <a:t>#L’API Gateway </a:t>
            </a:r>
            <a:r>
              <a:rPr lang="fr-FR" dirty="0" err="1">
                <a:solidFill>
                  <a:srgbClr val="3F7F5F"/>
                </a:solidFill>
                <a:latin typeface="CIDFont+F9"/>
              </a:rPr>
              <a:t>Zuul</a:t>
            </a:r>
            <a:r>
              <a:rPr lang="fr-FR" dirty="0">
                <a:solidFill>
                  <a:srgbClr val="3F7F5F"/>
                </a:solidFill>
                <a:latin typeface="CIDFont+F9"/>
              </a:rPr>
              <a:t> s’enregistre auprès de Eureka</a:t>
            </a:r>
          </a:p>
          <a:p>
            <a:r>
              <a:rPr lang="fr-FR" dirty="0" err="1"/>
              <a:t>eureka.client.serviceUrl.defaultZone</a:t>
            </a:r>
            <a:r>
              <a:rPr lang="fr-FR" dirty="0"/>
              <a:t>=http://localhost:9102/eureka/ </a:t>
            </a:r>
            <a:r>
              <a:rPr lang="fr-FR" dirty="0">
                <a:solidFill>
                  <a:srgbClr val="3F7F5F"/>
                </a:solidFill>
                <a:latin typeface="CIDFont+F9"/>
              </a:rPr>
              <a:t>#URL de Spring Cloud Config Server</a:t>
            </a:r>
          </a:p>
          <a:p>
            <a:r>
              <a:rPr lang="fr-FR" dirty="0" err="1"/>
              <a:t>spring.cloud.config.uri</a:t>
            </a:r>
            <a:r>
              <a:rPr lang="fr-FR" dirty="0"/>
              <a:t>=http://localhost:9101</a:t>
            </a:r>
            <a:endParaRPr lang="fr-FR" sz="1800" b="0" i="0" u="none" strike="noStrike" baseline="0" dirty="0">
              <a:solidFill>
                <a:srgbClr val="2A00FF"/>
              </a:solidFill>
              <a:latin typeface="CIDFont+F9"/>
            </a:endParaRPr>
          </a:p>
          <a:p>
            <a:r>
              <a:rPr lang="fr-FR" dirty="0">
                <a:solidFill>
                  <a:srgbClr val="3F7F5F"/>
                </a:solidFill>
                <a:latin typeface="CIDFont+F9"/>
              </a:rPr>
              <a:t>#Configuration </a:t>
            </a:r>
            <a:r>
              <a:rPr lang="fr-FR" dirty="0" err="1">
                <a:solidFill>
                  <a:srgbClr val="3F7F5F"/>
                </a:solidFill>
                <a:latin typeface="CIDFont+F9"/>
              </a:rPr>
              <a:t>Actuator</a:t>
            </a:r>
            <a:endParaRPr lang="fr-FR" dirty="0">
              <a:solidFill>
                <a:srgbClr val="3F7F5F"/>
              </a:solidFill>
              <a:latin typeface="CIDFont+F9"/>
            </a:endParaRPr>
          </a:p>
          <a:p>
            <a:r>
              <a:rPr lang="fr-FR" dirty="0" err="1"/>
              <a:t>management.endpoints.web.exposure.include</a:t>
            </a:r>
            <a:r>
              <a:rPr lang="fr-FR" dirty="0"/>
              <a:t>=</a:t>
            </a:r>
            <a:r>
              <a:rPr lang="fr-FR" dirty="0" err="1"/>
              <a:t>refresh</a:t>
            </a:r>
            <a:endParaRPr lang="fr-FR" dirty="0"/>
          </a:p>
        </p:txBody>
      </p:sp>
    </p:spTree>
    <p:extLst>
      <p:ext uri="{BB962C8B-B14F-4D97-AF65-F5344CB8AC3E}">
        <p14:creationId xmlns:p14="http://schemas.microsoft.com/office/powerpoint/2010/main" val="1148960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0"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B99FB1-4009-A48F-D4F2-C5B4EC11BB18}"/>
            </a:ext>
          </a:extLst>
        </p:cNvPr>
        <p:cNvGrpSpPr/>
        <p:nvPr/>
      </p:nvGrpSpPr>
      <p:grpSpPr>
        <a:xfrm>
          <a:off x="0" y="0"/>
          <a:ext cx="0" cy="0"/>
          <a:chOff x="0" y="0"/>
          <a:chExt cx="0" cy="0"/>
        </a:xfrm>
      </p:grpSpPr>
      <p:sp useBgFill="1">
        <p:nvSpPr>
          <p:cNvPr id="2" name="Rectangle 1">
            <a:extLst>
              <a:ext uri="{FF2B5EF4-FFF2-40B4-BE49-F238E27FC236}">
                <a16:creationId xmlns:a16="http://schemas.microsoft.com/office/drawing/2014/main" id="{4012F1EE-1A91-2FAB-542B-0F495611D9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B9995F48-694D-2AEB-1AF3-30AA723C63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4" name="Group 11">
            <a:extLst>
              <a:ext uri="{FF2B5EF4-FFF2-40B4-BE49-F238E27FC236}">
                <a16:creationId xmlns:a16="http://schemas.microsoft.com/office/drawing/2014/main" id="{76E3F206-C378-E35D-3F20-219ACEF20E6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289890" y="0"/>
            <a:ext cx="3902110" cy="2382977"/>
            <a:chOff x="6867015" y="-1"/>
            <a:chExt cx="5324985" cy="3251912"/>
          </a:xfrm>
          <a:solidFill>
            <a:schemeClr val="accent5">
              <a:alpha val="10000"/>
            </a:schemeClr>
          </a:solidFill>
        </p:grpSpPr>
        <p:sp>
          <p:nvSpPr>
            <p:cNvPr id="5" name="Freeform: Shape 12">
              <a:extLst>
                <a:ext uri="{FF2B5EF4-FFF2-40B4-BE49-F238E27FC236}">
                  <a16:creationId xmlns:a16="http://schemas.microsoft.com/office/drawing/2014/main" id="{492773BD-6B01-47B7-4776-CDC2112D4B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Shape 13">
              <a:extLst>
                <a:ext uri="{FF2B5EF4-FFF2-40B4-BE49-F238E27FC236}">
                  <a16:creationId xmlns:a16="http://schemas.microsoft.com/office/drawing/2014/main" id="{F8341C60-645E-A858-4817-A23E781A11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Shape 14">
              <a:extLst>
                <a:ext uri="{FF2B5EF4-FFF2-40B4-BE49-F238E27FC236}">
                  <a16:creationId xmlns:a16="http://schemas.microsoft.com/office/drawing/2014/main" id="{D4A87780-8FED-328D-589B-CE55C08DB2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Shape 15">
              <a:extLst>
                <a:ext uri="{FF2B5EF4-FFF2-40B4-BE49-F238E27FC236}">
                  <a16:creationId xmlns:a16="http://schemas.microsoft.com/office/drawing/2014/main" id="{31F60133-74E6-A720-0973-88B1DEE873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 name="Group 17">
            <a:extLst>
              <a:ext uri="{FF2B5EF4-FFF2-40B4-BE49-F238E27FC236}">
                <a16:creationId xmlns:a16="http://schemas.microsoft.com/office/drawing/2014/main" id="{A6EC19AE-51B2-9D88-742B-003D8461BC85}"/>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10800000" flipH="1">
            <a:off x="0" y="4682671"/>
            <a:ext cx="2898948" cy="2175328"/>
            <a:chOff x="-305" y="-1"/>
            <a:chExt cx="3832880" cy="2876136"/>
          </a:xfrm>
        </p:grpSpPr>
        <p:sp>
          <p:nvSpPr>
            <p:cNvPr id="11" name="Freeform: Shape 18">
              <a:extLst>
                <a:ext uri="{FF2B5EF4-FFF2-40B4-BE49-F238E27FC236}">
                  <a16:creationId xmlns:a16="http://schemas.microsoft.com/office/drawing/2014/main" id="{0DC0687B-2542-84BB-974E-213AA00D50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9">
              <a:extLst>
                <a:ext uri="{FF2B5EF4-FFF2-40B4-BE49-F238E27FC236}">
                  <a16:creationId xmlns:a16="http://schemas.microsoft.com/office/drawing/2014/main" id="{29762638-7120-3E8C-1AAF-E223A140D7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20">
              <a:extLst>
                <a:ext uri="{FF2B5EF4-FFF2-40B4-BE49-F238E27FC236}">
                  <a16:creationId xmlns:a16="http://schemas.microsoft.com/office/drawing/2014/main" id="{C9949B8C-3957-2562-B693-0C6833E838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21">
              <a:extLst>
                <a:ext uri="{FF2B5EF4-FFF2-40B4-BE49-F238E27FC236}">
                  <a16:creationId xmlns:a16="http://schemas.microsoft.com/office/drawing/2014/main" id="{AD7F4027-8D2E-733E-1FEA-49B7ADC278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9" name="ZoneTexte 28">
            <a:extLst>
              <a:ext uri="{FF2B5EF4-FFF2-40B4-BE49-F238E27FC236}">
                <a16:creationId xmlns:a16="http://schemas.microsoft.com/office/drawing/2014/main" id="{FAC7AB36-7826-F72E-EF76-F44449528FD3}"/>
              </a:ext>
            </a:extLst>
          </p:cNvPr>
          <p:cNvSpPr txBox="1"/>
          <p:nvPr/>
        </p:nvSpPr>
        <p:spPr>
          <a:xfrm>
            <a:off x="447688" y="1133357"/>
            <a:ext cx="11296318" cy="369332"/>
          </a:xfrm>
          <a:prstGeom prst="rect">
            <a:avLst/>
          </a:prstGeom>
          <a:noFill/>
          <a:ln>
            <a:solidFill>
              <a:schemeClr val="bg1"/>
            </a:solidFill>
          </a:ln>
        </p:spPr>
        <p:txBody>
          <a:bodyPr wrap="square">
            <a:spAutoFit/>
          </a:bodyPr>
          <a:lstStyle/>
          <a:p>
            <a:pPr marL="285750" indent="-285750">
              <a:buFont typeface="Wingdings" panose="05000000000000000000" pitchFamily="2" charset="2"/>
              <a:buChar char="q"/>
            </a:pPr>
            <a:r>
              <a:rPr lang="fr-FR" sz="1800" b="0" i="0" u="none" strike="noStrike" baseline="0" dirty="0">
                <a:latin typeface="CIDFont+F1"/>
              </a:rPr>
              <a:t>Au niveau de la classe de démarrage ajouter l’annotation </a:t>
            </a:r>
            <a:r>
              <a:rPr lang="fr-FR" sz="1800" b="0" i="0" u="none" strike="noStrike" baseline="0" dirty="0">
                <a:solidFill>
                  <a:srgbClr val="000000"/>
                </a:solidFill>
                <a:latin typeface="CIDFont+F1"/>
              </a:rPr>
              <a:t>@</a:t>
            </a:r>
            <a:r>
              <a:rPr lang="fr-FR" sz="1800" b="0" i="0" u="none" strike="noStrike" baseline="0" dirty="0">
                <a:solidFill>
                  <a:srgbClr val="00B150"/>
                </a:solidFill>
                <a:latin typeface="CIDFont+F1"/>
              </a:rPr>
              <a:t>EnableZuulProxy</a:t>
            </a:r>
            <a:r>
              <a:rPr lang="fr-FR" sz="1800" b="0" i="0" u="none" strike="noStrike" baseline="0" dirty="0">
                <a:latin typeface="CIDFont+F1"/>
              </a:rPr>
              <a:t> :</a:t>
            </a:r>
            <a:endParaRPr lang="fr-FR" sz="1800" b="0" i="0" u="none" strike="noStrike" baseline="0" dirty="0">
              <a:solidFill>
                <a:srgbClr val="000000"/>
              </a:solidFill>
              <a:latin typeface="CIDFont+F1"/>
            </a:endParaRPr>
          </a:p>
        </p:txBody>
      </p:sp>
      <p:sp>
        <p:nvSpPr>
          <p:cNvPr id="17" name="Titre 52">
            <a:extLst>
              <a:ext uri="{FF2B5EF4-FFF2-40B4-BE49-F238E27FC236}">
                <a16:creationId xmlns:a16="http://schemas.microsoft.com/office/drawing/2014/main" id="{BB9A870F-EE1B-AE76-E5C5-BCC22E8F963A}"/>
              </a:ext>
            </a:extLst>
          </p:cNvPr>
          <p:cNvSpPr txBox="1">
            <a:spLocks/>
          </p:cNvSpPr>
          <p:nvPr/>
        </p:nvSpPr>
        <p:spPr>
          <a:xfrm>
            <a:off x="838047" y="69056"/>
            <a:ext cx="10819122" cy="865010"/>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200" b="1" dirty="0">
                <a:solidFill>
                  <a:schemeClr val="tx2"/>
                </a:solidFill>
                <a:latin typeface="+mn-lt"/>
              </a:rPr>
              <a:t>Edge Micro-Services</a:t>
            </a:r>
            <a:r>
              <a:rPr lang="en-US" sz="3200" b="1" dirty="0">
                <a:solidFill>
                  <a:schemeClr val="tx2"/>
                </a:solidFill>
              </a:rPr>
              <a:t>: </a:t>
            </a:r>
            <a:r>
              <a:rPr lang="fr-FR" sz="2400" b="1" dirty="0">
                <a:solidFill>
                  <a:srgbClr val="660033"/>
                </a:solidFill>
              </a:rPr>
              <a:t>Mise en œuvre Spring Cloud Gateway</a:t>
            </a:r>
            <a:endParaRPr lang="fr-FR" sz="2400" b="1" dirty="0">
              <a:solidFill>
                <a:schemeClr val="accent6">
                  <a:lumMod val="75000"/>
                </a:schemeClr>
              </a:solidFill>
              <a:latin typeface="+mn-lt"/>
            </a:endParaRPr>
          </a:p>
        </p:txBody>
      </p:sp>
      <p:sp>
        <p:nvSpPr>
          <p:cNvPr id="16" name="ZoneTexte 15">
            <a:extLst>
              <a:ext uri="{FF2B5EF4-FFF2-40B4-BE49-F238E27FC236}">
                <a16:creationId xmlns:a16="http://schemas.microsoft.com/office/drawing/2014/main" id="{828891DF-7F9E-D6ED-1211-19582B15F881}"/>
              </a:ext>
            </a:extLst>
          </p:cNvPr>
          <p:cNvSpPr txBox="1"/>
          <p:nvPr/>
        </p:nvSpPr>
        <p:spPr>
          <a:xfrm>
            <a:off x="722488" y="1595342"/>
            <a:ext cx="11296318" cy="2308324"/>
          </a:xfrm>
          <a:prstGeom prst="rect">
            <a:avLst/>
          </a:prstGeom>
          <a:noFill/>
          <a:ln>
            <a:solidFill>
              <a:schemeClr val="tx1"/>
            </a:solidFill>
          </a:ln>
        </p:spPr>
        <p:txBody>
          <a:bodyPr wrap="square">
            <a:spAutoFit/>
          </a:bodyPr>
          <a:lstStyle/>
          <a:p>
            <a:pPr algn="l"/>
            <a:r>
              <a:rPr lang="fr-FR" sz="1800" b="0" i="0" u="none" strike="noStrike" baseline="0" dirty="0">
                <a:solidFill>
                  <a:srgbClr val="000000"/>
                </a:solidFill>
                <a:latin typeface="CIDFont+F1"/>
              </a:rPr>
              <a:t>@SpringBootApplication</a:t>
            </a:r>
          </a:p>
          <a:p>
            <a:pPr algn="l"/>
            <a:r>
              <a:rPr lang="fr-FR" sz="1800" b="0" i="0" u="none" strike="noStrike" baseline="0" dirty="0">
                <a:solidFill>
                  <a:srgbClr val="000000"/>
                </a:solidFill>
                <a:latin typeface="CIDFont+F1"/>
              </a:rPr>
              <a:t>@</a:t>
            </a:r>
            <a:r>
              <a:rPr lang="fr-FR" sz="1800" b="0" i="0" u="none" strike="noStrike" baseline="0" dirty="0">
                <a:solidFill>
                  <a:srgbClr val="00B150"/>
                </a:solidFill>
                <a:latin typeface="CIDFont+F1"/>
              </a:rPr>
              <a:t>EnableZuulProxy</a:t>
            </a:r>
          </a:p>
          <a:p>
            <a:pPr algn="l"/>
            <a:r>
              <a:rPr lang="fr-FR" sz="1800" b="0" i="0" u="none" strike="noStrike" baseline="0" dirty="0">
                <a:solidFill>
                  <a:srgbClr val="000000"/>
                </a:solidFill>
                <a:latin typeface="CIDFont+F1"/>
              </a:rPr>
              <a:t>@EnableDiscoveryClient</a:t>
            </a:r>
          </a:p>
          <a:p>
            <a:pPr algn="l"/>
            <a:r>
              <a:rPr lang="fr-FR" sz="1800" b="0" i="0" u="none" strike="noStrike" baseline="0" dirty="0">
                <a:solidFill>
                  <a:srgbClr val="000000"/>
                </a:solidFill>
                <a:latin typeface="CIDFont+F1"/>
              </a:rPr>
              <a:t>public class </a:t>
            </a:r>
            <a:r>
              <a:rPr lang="fr-FR" sz="1800" b="0" i="0" u="none" strike="noStrike" baseline="0" dirty="0" err="1">
                <a:solidFill>
                  <a:srgbClr val="000000"/>
                </a:solidFill>
                <a:latin typeface="CIDFont+F1"/>
              </a:rPr>
              <a:t>ZuulServerApplication</a:t>
            </a:r>
            <a:r>
              <a:rPr lang="fr-FR" sz="1800" b="0" i="0" u="none" strike="noStrike" baseline="0" dirty="0">
                <a:solidFill>
                  <a:srgbClr val="000000"/>
                </a:solidFill>
                <a:latin typeface="CIDFont+F1"/>
              </a:rPr>
              <a:t> {</a:t>
            </a:r>
          </a:p>
          <a:p>
            <a:pPr algn="l"/>
            <a:r>
              <a:rPr lang="en-US" sz="1800" b="0" i="0" u="none" strike="noStrike" baseline="0" dirty="0">
                <a:solidFill>
                  <a:srgbClr val="000000"/>
                </a:solidFill>
                <a:latin typeface="CIDFont+F1"/>
              </a:rPr>
              <a:t>	public static void main(String[] </a:t>
            </a:r>
            <a:r>
              <a:rPr lang="en-US" sz="1800" b="0" i="0" u="none" strike="noStrike" baseline="0" dirty="0" err="1">
                <a:solidFill>
                  <a:srgbClr val="000000"/>
                </a:solidFill>
                <a:latin typeface="CIDFont+F1"/>
              </a:rPr>
              <a:t>args</a:t>
            </a:r>
            <a:r>
              <a:rPr lang="en-US" sz="1800" b="0" i="0" u="none" strike="noStrike" baseline="0" dirty="0">
                <a:solidFill>
                  <a:srgbClr val="000000"/>
                </a:solidFill>
                <a:latin typeface="CIDFont+F1"/>
              </a:rPr>
              <a:t>) {</a:t>
            </a:r>
          </a:p>
          <a:p>
            <a:pPr algn="l"/>
            <a:r>
              <a:rPr lang="en-US" sz="1800" b="0" i="0" u="none" strike="noStrike" baseline="0" dirty="0">
                <a:solidFill>
                  <a:srgbClr val="000000"/>
                </a:solidFill>
                <a:latin typeface="CIDFont+F1"/>
              </a:rPr>
              <a:t>		</a:t>
            </a:r>
            <a:r>
              <a:rPr lang="en-US" sz="1800" b="0" i="0" u="none" strike="noStrike" baseline="0" dirty="0" err="1">
                <a:solidFill>
                  <a:srgbClr val="000000"/>
                </a:solidFill>
                <a:latin typeface="CIDFont+F1"/>
              </a:rPr>
              <a:t>SpringApplication.run</a:t>
            </a:r>
            <a:r>
              <a:rPr lang="en-US" sz="1800" b="0" i="0" u="none" strike="noStrike" baseline="0" dirty="0">
                <a:solidFill>
                  <a:srgbClr val="000000"/>
                </a:solidFill>
                <a:latin typeface="CIDFont+F1"/>
              </a:rPr>
              <a:t>(</a:t>
            </a:r>
            <a:r>
              <a:rPr lang="en-US" sz="1800" b="0" i="0" u="none" strike="noStrike" baseline="0" dirty="0" err="1">
                <a:solidFill>
                  <a:srgbClr val="000000"/>
                </a:solidFill>
                <a:latin typeface="CIDFont+F1"/>
              </a:rPr>
              <a:t>ZuulServerApplication.class</a:t>
            </a:r>
            <a:r>
              <a:rPr lang="en-US" sz="1800" b="0" i="0" u="none" strike="noStrike" baseline="0" dirty="0">
                <a:solidFill>
                  <a:srgbClr val="000000"/>
                </a:solidFill>
                <a:latin typeface="CIDFont+F1"/>
              </a:rPr>
              <a:t>, </a:t>
            </a:r>
            <a:r>
              <a:rPr lang="en-US" sz="1800" b="0" i="0" u="none" strike="noStrike" baseline="0" dirty="0" err="1">
                <a:solidFill>
                  <a:srgbClr val="000000"/>
                </a:solidFill>
                <a:latin typeface="CIDFont+F1"/>
              </a:rPr>
              <a:t>args</a:t>
            </a:r>
            <a:r>
              <a:rPr lang="en-US" sz="1800" b="0" i="0" u="none" strike="noStrike" baseline="0" dirty="0">
                <a:solidFill>
                  <a:srgbClr val="000000"/>
                </a:solidFill>
                <a:latin typeface="CIDFont+F1"/>
              </a:rPr>
              <a:t>);</a:t>
            </a:r>
          </a:p>
          <a:p>
            <a:pPr algn="l"/>
            <a:r>
              <a:rPr lang="fr-FR" sz="1800" b="0" i="0" u="none" strike="noStrike" baseline="0" dirty="0">
                <a:solidFill>
                  <a:srgbClr val="000000"/>
                </a:solidFill>
                <a:latin typeface="CIDFont+F1"/>
              </a:rPr>
              <a:t>	}</a:t>
            </a:r>
          </a:p>
          <a:p>
            <a:pPr algn="l"/>
            <a:r>
              <a:rPr lang="fr-FR" sz="1800" b="0" i="0" u="none" strike="noStrike" baseline="0" dirty="0">
                <a:solidFill>
                  <a:srgbClr val="000000"/>
                </a:solidFill>
                <a:latin typeface="CIDFont+F1"/>
              </a:rPr>
              <a:t>}</a:t>
            </a:r>
            <a:endParaRPr lang="fr-FR" dirty="0"/>
          </a:p>
        </p:txBody>
      </p:sp>
    </p:spTree>
    <p:extLst>
      <p:ext uri="{BB962C8B-B14F-4D97-AF65-F5344CB8AC3E}">
        <p14:creationId xmlns:p14="http://schemas.microsoft.com/office/powerpoint/2010/main" val="398343200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400F82-9A94-3B75-12FF-24C514A7E3D0}"/>
            </a:ext>
          </a:extLst>
        </p:cNvPr>
        <p:cNvGrpSpPr/>
        <p:nvPr/>
      </p:nvGrpSpPr>
      <p:grpSpPr>
        <a:xfrm>
          <a:off x="0" y="0"/>
          <a:ext cx="0" cy="0"/>
          <a:chOff x="0" y="0"/>
          <a:chExt cx="0" cy="0"/>
        </a:xfrm>
      </p:grpSpPr>
      <p:sp useBgFill="1">
        <p:nvSpPr>
          <p:cNvPr id="2" name="Rectangle 1">
            <a:extLst>
              <a:ext uri="{FF2B5EF4-FFF2-40B4-BE49-F238E27FC236}">
                <a16:creationId xmlns:a16="http://schemas.microsoft.com/office/drawing/2014/main" id="{1D9B2192-8365-A20C-86F3-05EF719549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D4E9BD26-A0C2-D65F-4E71-1BB5205450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5" name="Group 11">
            <a:extLst>
              <a:ext uri="{FF2B5EF4-FFF2-40B4-BE49-F238E27FC236}">
                <a16:creationId xmlns:a16="http://schemas.microsoft.com/office/drawing/2014/main" id="{26292AF3-6C7A-E1CD-B9D6-CAE21A8557C6}"/>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289890" y="0"/>
            <a:ext cx="3902110" cy="2382977"/>
            <a:chOff x="6867015" y="-1"/>
            <a:chExt cx="5324985" cy="3251912"/>
          </a:xfrm>
          <a:solidFill>
            <a:schemeClr val="accent5">
              <a:alpha val="10000"/>
            </a:schemeClr>
          </a:solidFill>
        </p:grpSpPr>
        <p:sp>
          <p:nvSpPr>
            <p:cNvPr id="6" name="Freeform: Shape 12">
              <a:extLst>
                <a:ext uri="{FF2B5EF4-FFF2-40B4-BE49-F238E27FC236}">
                  <a16:creationId xmlns:a16="http://schemas.microsoft.com/office/drawing/2014/main" id="{93B70A05-BD68-A570-1369-44A617399A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Shape 13">
              <a:extLst>
                <a:ext uri="{FF2B5EF4-FFF2-40B4-BE49-F238E27FC236}">
                  <a16:creationId xmlns:a16="http://schemas.microsoft.com/office/drawing/2014/main" id="{0BB9195F-F733-EB3A-8878-9DAC248C2A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Shape 14">
              <a:extLst>
                <a:ext uri="{FF2B5EF4-FFF2-40B4-BE49-F238E27FC236}">
                  <a16:creationId xmlns:a16="http://schemas.microsoft.com/office/drawing/2014/main" id="{FBE7A9DF-5098-077E-500F-512BC36B1D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15">
              <a:extLst>
                <a:ext uri="{FF2B5EF4-FFF2-40B4-BE49-F238E27FC236}">
                  <a16:creationId xmlns:a16="http://schemas.microsoft.com/office/drawing/2014/main" id="{4D7C0BF9-2E2E-62DD-38A7-14BC8022C9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17">
            <a:extLst>
              <a:ext uri="{FF2B5EF4-FFF2-40B4-BE49-F238E27FC236}">
                <a16:creationId xmlns:a16="http://schemas.microsoft.com/office/drawing/2014/main" id="{9810AD59-03D1-A0A1-59BE-CEB6415D8FF0}"/>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10800000" flipH="1">
            <a:off x="0" y="4682671"/>
            <a:ext cx="2898948" cy="2175328"/>
            <a:chOff x="-305" y="-1"/>
            <a:chExt cx="3832880" cy="2876136"/>
          </a:xfrm>
        </p:grpSpPr>
        <p:sp>
          <p:nvSpPr>
            <p:cNvPr id="12" name="Freeform: Shape 18">
              <a:extLst>
                <a:ext uri="{FF2B5EF4-FFF2-40B4-BE49-F238E27FC236}">
                  <a16:creationId xmlns:a16="http://schemas.microsoft.com/office/drawing/2014/main" id="{0679FC8C-D0DC-0B16-8FE4-8A19410883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9">
              <a:extLst>
                <a:ext uri="{FF2B5EF4-FFF2-40B4-BE49-F238E27FC236}">
                  <a16:creationId xmlns:a16="http://schemas.microsoft.com/office/drawing/2014/main" id="{5DE9AD0D-FCC6-24FB-A86B-9C67FA5046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20">
              <a:extLst>
                <a:ext uri="{FF2B5EF4-FFF2-40B4-BE49-F238E27FC236}">
                  <a16:creationId xmlns:a16="http://schemas.microsoft.com/office/drawing/2014/main" id="{CB1D0601-D4B4-C569-D627-F9339C9185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21">
              <a:extLst>
                <a:ext uri="{FF2B5EF4-FFF2-40B4-BE49-F238E27FC236}">
                  <a16:creationId xmlns:a16="http://schemas.microsoft.com/office/drawing/2014/main" id="{70935773-3BBB-C48A-54EA-74829B324F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Titre 52">
            <a:extLst>
              <a:ext uri="{FF2B5EF4-FFF2-40B4-BE49-F238E27FC236}">
                <a16:creationId xmlns:a16="http://schemas.microsoft.com/office/drawing/2014/main" id="{F8BD90DB-DCDD-B0CE-993D-08F97EE0E8FB}"/>
              </a:ext>
            </a:extLst>
          </p:cNvPr>
          <p:cNvSpPr txBox="1">
            <a:spLocks/>
          </p:cNvSpPr>
          <p:nvPr/>
        </p:nvSpPr>
        <p:spPr>
          <a:xfrm>
            <a:off x="838047" y="69056"/>
            <a:ext cx="10819122" cy="865010"/>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200" b="1" dirty="0">
                <a:solidFill>
                  <a:schemeClr val="tx2"/>
                </a:solidFill>
                <a:latin typeface="+mn-lt"/>
              </a:rPr>
              <a:t>Edge Micro-Services</a:t>
            </a:r>
            <a:r>
              <a:rPr lang="en-US" sz="3200" b="1" dirty="0">
                <a:solidFill>
                  <a:schemeClr val="tx2"/>
                </a:solidFill>
              </a:rPr>
              <a:t>: </a:t>
            </a:r>
            <a:r>
              <a:rPr lang="en-US" sz="2400" b="1" dirty="0">
                <a:solidFill>
                  <a:schemeClr val="tx2"/>
                </a:solidFill>
              </a:rPr>
              <a:t>API GATEWAY ZUUL</a:t>
            </a:r>
            <a:endParaRPr lang="fr-FR" sz="2400" b="1" dirty="0">
              <a:solidFill>
                <a:schemeClr val="accent6">
                  <a:lumMod val="75000"/>
                </a:schemeClr>
              </a:solidFill>
              <a:latin typeface="+mn-lt"/>
            </a:endParaRPr>
          </a:p>
        </p:txBody>
      </p:sp>
      <p:sp>
        <p:nvSpPr>
          <p:cNvPr id="8" name="ZoneTexte 7">
            <a:extLst>
              <a:ext uri="{FF2B5EF4-FFF2-40B4-BE49-F238E27FC236}">
                <a16:creationId xmlns:a16="http://schemas.microsoft.com/office/drawing/2014/main" id="{1C799930-1E9F-5696-7F0F-BD76A4289672}"/>
              </a:ext>
            </a:extLst>
          </p:cNvPr>
          <p:cNvSpPr txBox="1"/>
          <p:nvPr/>
        </p:nvSpPr>
        <p:spPr>
          <a:xfrm>
            <a:off x="838047" y="1188945"/>
            <a:ext cx="10952900" cy="2660728"/>
          </a:xfrm>
          <a:prstGeom prst="rect">
            <a:avLst/>
          </a:prstGeom>
          <a:noFill/>
        </p:spPr>
        <p:txBody>
          <a:bodyPr wrap="square">
            <a:spAutoFit/>
          </a:bodyPr>
          <a:lstStyle/>
          <a:p>
            <a:r>
              <a:rPr lang="fr-FR" sz="2000" b="1" dirty="0">
                <a:solidFill>
                  <a:srgbClr val="C00000"/>
                </a:solidFill>
              </a:rPr>
              <a:t>Application des filtres: </a:t>
            </a:r>
          </a:p>
          <a:p>
            <a:pPr marL="285750" indent="-285750">
              <a:lnSpc>
                <a:spcPct val="150000"/>
              </a:lnSpc>
              <a:buFont typeface="Wingdings" panose="05000000000000000000" pitchFamily="2" charset="2"/>
              <a:buChar char="§"/>
            </a:pPr>
            <a:r>
              <a:rPr lang="fr-FR" sz="2000" dirty="0"/>
              <a:t>Les filtres sont une des fonctionnalités les plus importantes de ZUUL. </a:t>
            </a:r>
          </a:p>
          <a:p>
            <a:pPr marL="285750" indent="-285750">
              <a:lnSpc>
                <a:spcPct val="150000"/>
              </a:lnSpc>
              <a:buFont typeface="Wingdings" panose="05000000000000000000" pitchFamily="2" charset="2"/>
              <a:buChar char="§"/>
            </a:pPr>
            <a:r>
              <a:rPr lang="fr-FR" sz="2000" dirty="0"/>
              <a:t>Quand un client appelle ZUUL, celui-ci offre la possibilité d'appliquer un filtre à cette requête avant de la passer au micro-service concerné. </a:t>
            </a:r>
          </a:p>
          <a:p>
            <a:pPr marL="285750" indent="-285750">
              <a:lnSpc>
                <a:spcPct val="150000"/>
              </a:lnSpc>
              <a:buFont typeface="Wingdings" panose="05000000000000000000" pitchFamily="2" charset="2"/>
              <a:buChar char="§"/>
            </a:pPr>
            <a:r>
              <a:rPr lang="fr-FR" sz="2000" dirty="0"/>
              <a:t>Dans les filtres, on peut manipuler, modifier ou adapter une requête selon les besoins: faire un contrôle de sécurité afin de vérifier que le client a bien le droit d'appeler tel ou tel micro-service. </a:t>
            </a:r>
          </a:p>
        </p:txBody>
      </p:sp>
    </p:spTree>
    <p:extLst>
      <p:ext uri="{BB962C8B-B14F-4D97-AF65-F5344CB8AC3E}">
        <p14:creationId xmlns:p14="http://schemas.microsoft.com/office/powerpoint/2010/main" val="329625580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82AC87-CAE9-67A0-DF7C-F26E8A77056F}"/>
            </a:ext>
          </a:extLst>
        </p:cNvPr>
        <p:cNvGrpSpPr/>
        <p:nvPr/>
      </p:nvGrpSpPr>
      <p:grpSpPr>
        <a:xfrm>
          <a:off x="0" y="0"/>
          <a:ext cx="0" cy="0"/>
          <a:chOff x="0" y="0"/>
          <a:chExt cx="0" cy="0"/>
        </a:xfrm>
      </p:grpSpPr>
      <p:sp>
        <p:nvSpPr>
          <p:cNvPr id="3" name="Titre 52">
            <a:extLst>
              <a:ext uri="{FF2B5EF4-FFF2-40B4-BE49-F238E27FC236}">
                <a16:creationId xmlns:a16="http://schemas.microsoft.com/office/drawing/2014/main" id="{C8F5EA95-7B23-2A36-FC3A-CFA3B7D9F569}"/>
              </a:ext>
            </a:extLst>
          </p:cNvPr>
          <p:cNvSpPr txBox="1">
            <a:spLocks/>
          </p:cNvSpPr>
          <p:nvPr/>
        </p:nvSpPr>
        <p:spPr>
          <a:xfrm>
            <a:off x="1657628" y="2609235"/>
            <a:ext cx="8921617" cy="231031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spcAft>
                <a:spcPts val="600"/>
              </a:spcAft>
            </a:pPr>
            <a:r>
              <a:rPr lang="en-US" sz="5200" b="1" kern="1200" dirty="0">
                <a:solidFill>
                  <a:schemeClr val="tx2"/>
                </a:solidFill>
                <a:latin typeface="+mj-lt"/>
                <a:ea typeface="+mj-ea"/>
                <a:cs typeface="+mj-cs"/>
              </a:rPr>
              <a:t>TP 4.1- Spring </a:t>
            </a:r>
            <a:r>
              <a:rPr lang="en-US" sz="5200" b="1" kern="1200" dirty="0" err="1">
                <a:solidFill>
                  <a:schemeClr val="tx2"/>
                </a:solidFill>
                <a:latin typeface="+mj-lt"/>
                <a:ea typeface="+mj-ea"/>
                <a:cs typeface="+mj-cs"/>
              </a:rPr>
              <a:t>Cloud_Eureka</a:t>
            </a:r>
            <a:endParaRPr lang="en-US" sz="5200" b="1" kern="1200" dirty="0">
              <a:solidFill>
                <a:schemeClr val="tx2"/>
              </a:solidFill>
              <a:latin typeface="+mj-lt"/>
              <a:ea typeface="+mj-ea"/>
              <a:cs typeface="+mj-cs"/>
            </a:endParaRPr>
          </a:p>
          <a:p>
            <a:pPr>
              <a:spcAft>
                <a:spcPts val="600"/>
              </a:spcAft>
            </a:pPr>
            <a:endParaRPr lang="en-US" sz="5200" b="1" kern="1200" dirty="0">
              <a:solidFill>
                <a:schemeClr val="tx2"/>
              </a:solidFill>
              <a:latin typeface="+mj-lt"/>
              <a:ea typeface="+mj-ea"/>
              <a:cs typeface="+mj-cs"/>
            </a:endParaRPr>
          </a:p>
          <a:p>
            <a:pPr>
              <a:spcAft>
                <a:spcPts val="600"/>
              </a:spcAft>
            </a:pPr>
            <a:r>
              <a:rPr lang="fr-MA" sz="2800" dirty="0">
                <a:hlinkClick r:id="rId2"/>
              </a:rPr>
              <a:t>https://github.com/jeouit/JEE2</a:t>
            </a:r>
            <a:endParaRPr lang="en-US" sz="2800" b="1" kern="1200" dirty="0">
              <a:solidFill>
                <a:schemeClr val="tx2"/>
              </a:solidFill>
              <a:latin typeface="+mj-lt"/>
              <a:ea typeface="+mj-ea"/>
              <a:cs typeface="+mj-cs"/>
            </a:endParaRPr>
          </a:p>
        </p:txBody>
      </p:sp>
      <p:sp useBgFill="1">
        <p:nvSpPr>
          <p:cNvPr id="2" name="Rectangle 1">
            <a:extLst>
              <a:ext uri="{FF2B5EF4-FFF2-40B4-BE49-F238E27FC236}">
                <a16:creationId xmlns:a16="http://schemas.microsoft.com/office/drawing/2014/main" id="{A792D6CB-969B-3396-D454-118E30F349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628" y="6629"/>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6E59F7A0-29A1-AF8F-5031-7EEF00F6A8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33" y="6628"/>
            <a:ext cx="12191695" cy="6858000"/>
          </a:xfrm>
          <a:prstGeom prst="rect">
            <a:avLst/>
          </a:prstGeom>
          <a:gradFill flip="none" rotWithShape="1">
            <a:gsLst>
              <a:gs pos="16000">
                <a:schemeClr val="accent6">
                  <a:alpha val="20000"/>
                </a:schemeClr>
              </a:gs>
              <a:gs pos="85000">
                <a:schemeClr val="accent1">
                  <a:alpha val="4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11">
            <a:extLst>
              <a:ext uri="{FF2B5EF4-FFF2-40B4-BE49-F238E27FC236}">
                <a16:creationId xmlns:a16="http://schemas.microsoft.com/office/drawing/2014/main" id="{1FFF16A7-86B5-8A35-4492-FE4A36C4A0EB}"/>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310030" y="10613"/>
            <a:ext cx="9772765" cy="6858000"/>
            <a:chOff x="1303402" y="3985"/>
            <a:chExt cx="9772765" cy="6858000"/>
          </a:xfrm>
        </p:grpSpPr>
        <p:sp>
          <p:nvSpPr>
            <p:cNvPr id="6" name="Freeform: Shape 12">
              <a:extLst>
                <a:ext uri="{FF2B5EF4-FFF2-40B4-BE49-F238E27FC236}">
                  <a16:creationId xmlns:a16="http://schemas.microsoft.com/office/drawing/2014/main" id="{E2BCEEBF-2C1A-6902-9E68-B490FD23C9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60551" y="3985"/>
              <a:ext cx="9313016" cy="6858000"/>
            </a:xfrm>
            <a:custGeom>
              <a:avLst/>
              <a:gdLst>
                <a:gd name="connsiteX0" fmla="*/ 6993556 w 9313016"/>
                <a:gd name="connsiteY0" fmla="*/ 0 h 6858000"/>
                <a:gd name="connsiteX1" fmla="*/ 7358516 w 9313016"/>
                <a:gd name="connsiteY1" fmla="*/ 0 h 6858000"/>
                <a:gd name="connsiteX2" fmla="*/ 7475006 w 9313016"/>
                <a:gd name="connsiteY2" fmla="*/ 82722 h 6858000"/>
                <a:gd name="connsiteX3" fmla="*/ 7816357 w 9313016"/>
                <a:gd name="connsiteY3" fmla="*/ 358482 h 6858000"/>
                <a:gd name="connsiteX4" fmla="*/ 8421752 w 9313016"/>
                <a:gd name="connsiteY4" fmla="*/ 995405 h 6858000"/>
                <a:gd name="connsiteX5" fmla="*/ 8897059 w 9313016"/>
                <a:gd name="connsiteY5" fmla="*/ 1737211 h 6858000"/>
                <a:gd name="connsiteX6" fmla="*/ 9206633 w 9313016"/>
                <a:gd name="connsiteY6" fmla="*/ 2564460 h 6858000"/>
                <a:gd name="connsiteX7" fmla="*/ 9286787 w 9313016"/>
                <a:gd name="connsiteY7" fmla="*/ 3000164 h 6858000"/>
                <a:gd name="connsiteX8" fmla="*/ 9312914 w 9313016"/>
                <a:gd name="connsiteY8" fmla="*/ 3442493 h 6858000"/>
                <a:gd name="connsiteX9" fmla="*/ 9190562 w 9313016"/>
                <a:gd name="connsiteY9" fmla="*/ 4316686 h 6858000"/>
                <a:gd name="connsiteX10" fmla="*/ 9043416 w 9313016"/>
                <a:gd name="connsiteY10" fmla="*/ 4734917 h 6858000"/>
                <a:gd name="connsiteX11" fmla="*/ 8809657 w 9313016"/>
                <a:gd name="connsiteY11" fmla="*/ 5128718 h 6858000"/>
                <a:gd name="connsiteX12" fmla="*/ 8645997 w 9313016"/>
                <a:gd name="connsiteY12" fmla="*/ 5297441 h 6858000"/>
                <a:gd name="connsiteX13" fmla="*/ 8457787 w 9313016"/>
                <a:gd name="connsiteY13" fmla="*/ 5433763 h 6858000"/>
                <a:gd name="connsiteX14" fmla="*/ 8260803 w 9313016"/>
                <a:gd name="connsiteY14" fmla="*/ 5541237 h 6858000"/>
                <a:gd name="connsiteX15" fmla="*/ 8066136 w 9313016"/>
                <a:gd name="connsiteY15" fmla="*/ 5635704 h 6858000"/>
                <a:gd name="connsiteX16" fmla="*/ 7698638 w 9313016"/>
                <a:gd name="connsiteY16" fmla="*/ 5837163 h 6858000"/>
                <a:gd name="connsiteX17" fmla="*/ 7370135 w 9313016"/>
                <a:gd name="connsiteY17" fmla="*/ 6090081 h 6858000"/>
                <a:gd name="connsiteX18" fmla="*/ 7218897 w 9313016"/>
                <a:gd name="connsiteY18" fmla="*/ 6235860 h 6858000"/>
                <a:gd name="connsiteX19" fmla="*/ 7070665 w 9313016"/>
                <a:gd name="connsiteY19" fmla="*/ 6387205 h 6858000"/>
                <a:gd name="connsiteX20" fmla="*/ 6779035 w 9313016"/>
                <a:gd name="connsiteY20" fmla="*/ 6697100 h 6858000"/>
                <a:gd name="connsiteX21" fmla="*/ 6631837 w 9313016"/>
                <a:gd name="connsiteY21" fmla="*/ 6852239 h 6858000"/>
                <a:gd name="connsiteX22" fmla="*/ 6626221 w 9313016"/>
                <a:gd name="connsiteY22" fmla="*/ 6858000 h 6858000"/>
                <a:gd name="connsiteX23" fmla="*/ 6424725 w 9313016"/>
                <a:gd name="connsiteY23" fmla="*/ 6858000 h 6858000"/>
                <a:gd name="connsiteX24" fmla="*/ 6527382 w 9313016"/>
                <a:gd name="connsiteY24" fmla="*/ 6756333 h 6858000"/>
                <a:gd name="connsiteX25" fmla="*/ 6674233 w 9313016"/>
                <a:gd name="connsiteY25" fmla="*/ 6603450 h 6858000"/>
                <a:gd name="connsiteX26" fmla="*/ 6965813 w 9313016"/>
                <a:gd name="connsiteY26" fmla="*/ 6292932 h 6858000"/>
                <a:gd name="connsiteX27" fmla="*/ 7112961 w 9313016"/>
                <a:gd name="connsiteY27" fmla="*/ 6137505 h 6858000"/>
                <a:gd name="connsiteX28" fmla="*/ 7264790 w 9313016"/>
                <a:gd name="connsiteY28" fmla="*/ 5983710 h 6858000"/>
                <a:gd name="connsiteX29" fmla="*/ 7974595 w 9313016"/>
                <a:gd name="connsiteY29" fmla="*/ 5470773 h 6858000"/>
                <a:gd name="connsiteX30" fmla="*/ 8331591 w 9313016"/>
                <a:gd name="connsiteY30" fmla="*/ 5254048 h 6858000"/>
                <a:gd name="connsiteX31" fmla="*/ 8599807 w 9313016"/>
                <a:gd name="connsiteY31" fmla="*/ 4980010 h 6858000"/>
                <a:gd name="connsiteX32" fmla="*/ 8766474 w 9313016"/>
                <a:gd name="connsiteY32" fmla="*/ 4631524 h 6858000"/>
                <a:gd name="connsiteX33" fmla="*/ 8865755 w 9313016"/>
                <a:gd name="connsiteY33" fmla="*/ 4244445 h 6858000"/>
                <a:gd name="connsiteX34" fmla="*/ 8882911 w 9313016"/>
                <a:gd name="connsiteY34" fmla="*/ 4145659 h 6858000"/>
                <a:gd name="connsiteX35" fmla="*/ 8897403 w 9313016"/>
                <a:gd name="connsiteY35" fmla="*/ 4046633 h 6858000"/>
                <a:gd name="connsiteX36" fmla="*/ 8908298 w 9313016"/>
                <a:gd name="connsiteY36" fmla="*/ 3947271 h 6858000"/>
                <a:gd name="connsiteX37" fmla="*/ 8916184 w 9313016"/>
                <a:gd name="connsiteY37" fmla="*/ 3847765 h 6858000"/>
                <a:gd name="connsiteX38" fmla="*/ 8920670 w 9313016"/>
                <a:gd name="connsiteY38" fmla="*/ 3449597 h 6858000"/>
                <a:gd name="connsiteX39" fmla="*/ 8914607 w 9313016"/>
                <a:gd name="connsiteY39" fmla="*/ 3350283 h 6858000"/>
                <a:gd name="connsiteX40" fmla="*/ 8905340 w 9313016"/>
                <a:gd name="connsiteY40" fmla="*/ 3251209 h 6858000"/>
                <a:gd name="connsiteX41" fmla="*/ 8893854 w 9313016"/>
                <a:gd name="connsiteY41" fmla="*/ 3152376 h 6858000"/>
                <a:gd name="connsiteX42" fmla="*/ 8879706 w 9313016"/>
                <a:gd name="connsiteY42" fmla="*/ 3053878 h 6858000"/>
                <a:gd name="connsiteX43" fmla="*/ 8797531 w 9313016"/>
                <a:gd name="connsiteY43" fmla="*/ 2663966 h 6858000"/>
                <a:gd name="connsiteX44" fmla="*/ 8520442 w 9313016"/>
                <a:gd name="connsiteY44" fmla="*/ 1911983 h 6858000"/>
                <a:gd name="connsiteX45" fmla="*/ 8332626 w 9313016"/>
                <a:gd name="connsiteY45" fmla="*/ 1553608 h 6858000"/>
                <a:gd name="connsiteX46" fmla="*/ 8116317 w 9313016"/>
                <a:gd name="connsiteY46" fmla="*/ 1208529 h 6858000"/>
                <a:gd name="connsiteX47" fmla="*/ 7873293 w 9313016"/>
                <a:gd name="connsiteY47" fmla="*/ 878284 h 6858000"/>
                <a:gd name="connsiteX48" fmla="*/ 7604337 w 9313016"/>
                <a:gd name="connsiteY48" fmla="*/ 565125 h 6858000"/>
                <a:gd name="connsiteX49" fmla="*/ 7311128 w 9313016"/>
                <a:gd name="connsiteY49" fmla="*/ 270591 h 6858000"/>
                <a:gd name="connsiteX50" fmla="*/ 1752019 w 9313016"/>
                <a:gd name="connsiteY50" fmla="*/ 0 h 6858000"/>
                <a:gd name="connsiteX51" fmla="*/ 2155804 w 9313016"/>
                <a:gd name="connsiteY51" fmla="*/ 0 h 6858000"/>
                <a:gd name="connsiteX52" fmla="*/ 2103975 w 9313016"/>
                <a:gd name="connsiteY52" fmla="*/ 40789 h 6858000"/>
                <a:gd name="connsiteX53" fmla="*/ 1656310 w 9313016"/>
                <a:gd name="connsiteY53" fmla="*/ 470035 h 6858000"/>
                <a:gd name="connsiteX54" fmla="*/ 806013 w 9313016"/>
                <a:gd name="connsiteY54" fmla="*/ 1841133 h 6858000"/>
                <a:gd name="connsiteX55" fmla="*/ 580685 w 9313016"/>
                <a:gd name="connsiteY55" fmla="*/ 2606364 h 6858000"/>
                <a:gd name="connsiteX56" fmla="*/ 503489 w 9313016"/>
                <a:gd name="connsiteY56" fmla="*/ 3397276 h 6858000"/>
                <a:gd name="connsiteX57" fmla="*/ 570135 w 9313016"/>
                <a:gd name="connsiteY57" fmla="*/ 4188235 h 6858000"/>
                <a:gd name="connsiteX58" fmla="*/ 783387 w 9313016"/>
                <a:gd name="connsiteY58" fmla="*/ 4953850 h 6858000"/>
                <a:gd name="connsiteX59" fmla="*/ 1628014 w 9313016"/>
                <a:gd name="connsiteY59" fmla="*/ 6308245 h 6858000"/>
                <a:gd name="connsiteX60" fmla="*/ 2235998 w 9313016"/>
                <a:gd name="connsiteY60" fmla="*/ 6844829 h 6858000"/>
                <a:gd name="connsiteX61" fmla="*/ 2255028 w 9313016"/>
                <a:gd name="connsiteY61" fmla="*/ 6858000 h 6858000"/>
                <a:gd name="connsiteX62" fmla="*/ 1578787 w 9313016"/>
                <a:gd name="connsiteY62" fmla="*/ 6858000 h 6858000"/>
                <a:gd name="connsiteX63" fmla="*/ 1465153 w 9313016"/>
                <a:gd name="connsiteY63" fmla="*/ 6759050 h 6858000"/>
                <a:gd name="connsiteX64" fmla="*/ 1303650 w 9313016"/>
                <a:gd name="connsiteY64" fmla="*/ 6604267 h 6858000"/>
                <a:gd name="connsiteX65" fmla="*/ 323708 w 9313016"/>
                <a:gd name="connsiteY65" fmla="*/ 5126365 h 6858000"/>
                <a:gd name="connsiteX66" fmla="*/ 872 w 9313016"/>
                <a:gd name="connsiteY66" fmla="*/ 3391228 h 6858000"/>
                <a:gd name="connsiteX67" fmla="*/ 105428 w 9313016"/>
                <a:gd name="connsiteY67" fmla="*/ 2511899 h 6858000"/>
                <a:gd name="connsiteX68" fmla="*/ 384933 w 9313016"/>
                <a:gd name="connsiteY68" fmla="*/ 1670971 h 6858000"/>
                <a:gd name="connsiteX69" fmla="*/ 1433593 w 9313016"/>
                <a:gd name="connsiteY69" fmla="*/ 256095 h 6858000"/>
                <a:gd name="connsiteX70" fmla="*/ 1602664 w 9313016"/>
                <a:gd name="connsiteY70" fmla="*/ 1137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9313016" h="6858000">
                  <a:moveTo>
                    <a:pt x="6993556" y="0"/>
                  </a:moveTo>
                  <a:lnTo>
                    <a:pt x="7358516" y="0"/>
                  </a:lnTo>
                  <a:lnTo>
                    <a:pt x="7475006" y="82722"/>
                  </a:lnTo>
                  <a:cubicBezTo>
                    <a:pt x="7592423" y="169778"/>
                    <a:pt x="7706366" y="261748"/>
                    <a:pt x="7816357" y="358482"/>
                  </a:cubicBezTo>
                  <a:cubicBezTo>
                    <a:pt x="8036559" y="551589"/>
                    <a:pt x="8239655" y="764905"/>
                    <a:pt x="8421752" y="995405"/>
                  </a:cubicBezTo>
                  <a:cubicBezTo>
                    <a:pt x="8604736" y="1225282"/>
                    <a:pt x="8763567" y="1474646"/>
                    <a:pt x="8897059" y="1737211"/>
                  </a:cubicBezTo>
                  <a:cubicBezTo>
                    <a:pt x="9029909" y="2000162"/>
                    <a:pt x="9134317" y="2277990"/>
                    <a:pt x="9206633" y="2564460"/>
                  </a:cubicBezTo>
                  <a:cubicBezTo>
                    <a:pt x="9242322" y="2707791"/>
                    <a:pt x="9269041" y="2853474"/>
                    <a:pt x="9286787" y="3000164"/>
                  </a:cubicBezTo>
                  <a:cubicBezTo>
                    <a:pt x="9304977" y="3146856"/>
                    <a:pt x="9314097" y="3294698"/>
                    <a:pt x="9312914" y="3442493"/>
                  </a:cubicBezTo>
                  <a:cubicBezTo>
                    <a:pt x="9309906" y="3737987"/>
                    <a:pt x="9270717" y="4033288"/>
                    <a:pt x="9190562" y="4316686"/>
                  </a:cubicBezTo>
                  <a:cubicBezTo>
                    <a:pt x="9150486" y="4458240"/>
                    <a:pt x="9103951" y="4597587"/>
                    <a:pt x="9043416" y="4734917"/>
                  </a:cubicBezTo>
                  <a:cubicBezTo>
                    <a:pt x="8982980" y="4871817"/>
                    <a:pt x="8908740" y="5007131"/>
                    <a:pt x="8809657" y="5128718"/>
                  </a:cubicBezTo>
                  <a:cubicBezTo>
                    <a:pt x="8760312" y="5189247"/>
                    <a:pt x="8706137" y="5246945"/>
                    <a:pt x="8645997" y="5297441"/>
                  </a:cubicBezTo>
                  <a:cubicBezTo>
                    <a:pt x="8586252" y="5348274"/>
                    <a:pt x="8522809" y="5393730"/>
                    <a:pt x="8457787" y="5433763"/>
                  </a:cubicBezTo>
                  <a:cubicBezTo>
                    <a:pt x="8392816" y="5474132"/>
                    <a:pt x="8326219" y="5508213"/>
                    <a:pt x="8260803" y="5541237"/>
                  </a:cubicBezTo>
                  <a:cubicBezTo>
                    <a:pt x="8195289" y="5574071"/>
                    <a:pt x="8130023" y="5604838"/>
                    <a:pt x="8066136" y="5635704"/>
                  </a:cubicBezTo>
                  <a:cubicBezTo>
                    <a:pt x="7938313" y="5697433"/>
                    <a:pt x="7815222" y="5762186"/>
                    <a:pt x="7698638" y="5837163"/>
                  </a:cubicBezTo>
                  <a:cubicBezTo>
                    <a:pt x="7582449" y="5912381"/>
                    <a:pt x="7471881" y="5996094"/>
                    <a:pt x="7370135" y="6090081"/>
                  </a:cubicBezTo>
                  <a:cubicBezTo>
                    <a:pt x="7319460" y="6136593"/>
                    <a:pt x="7268881" y="6186082"/>
                    <a:pt x="7218897" y="6235860"/>
                  </a:cubicBezTo>
                  <a:cubicBezTo>
                    <a:pt x="7168763" y="6285493"/>
                    <a:pt x="7119665" y="6336229"/>
                    <a:pt x="7070665" y="6387205"/>
                  </a:cubicBezTo>
                  <a:cubicBezTo>
                    <a:pt x="6972715" y="6489208"/>
                    <a:pt x="6876195" y="6593131"/>
                    <a:pt x="6779035" y="6697100"/>
                  </a:cubicBezTo>
                  <a:cubicBezTo>
                    <a:pt x="6730379" y="6748989"/>
                    <a:pt x="6681528" y="6800878"/>
                    <a:pt x="6631837" y="6852239"/>
                  </a:cubicBezTo>
                  <a:lnTo>
                    <a:pt x="6626221" y="6858000"/>
                  </a:lnTo>
                  <a:lnTo>
                    <a:pt x="6424725" y="6858000"/>
                  </a:lnTo>
                  <a:lnTo>
                    <a:pt x="6527382" y="6756333"/>
                  </a:lnTo>
                  <a:cubicBezTo>
                    <a:pt x="6576726" y="6705932"/>
                    <a:pt x="6625480" y="6654811"/>
                    <a:pt x="6674233" y="6603450"/>
                  </a:cubicBezTo>
                  <a:cubicBezTo>
                    <a:pt x="6771788" y="6500920"/>
                    <a:pt x="6868309" y="6396757"/>
                    <a:pt x="6965813" y="6292932"/>
                  </a:cubicBezTo>
                  <a:lnTo>
                    <a:pt x="7112961" y="6137505"/>
                  </a:lnTo>
                  <a:cubicBezTo>
                    <a:pt x="7162354" y="6085808"/>
                    <a:pt x="7211945" y="6034640"/>
                    <a:pt x="7264790" y="5983710"/>
                  </a:cubicBezTo>
                  <a:cubicBezTo>
                    <a:pt x="7472373" y="5779130"/>
                    <a:pt x="7721610" y="5610648"/>
                    <a:pt x="7974595" y="5470773"/>
                  </a:cubicBezTo>
                  <a:cubicBezTo>
                    <a:pt x="8099903" y="5399395"/>
                    <a:pt x="8224127" y="5332529"/>
                    <a:pt x="8331591" y="5254048"/>
                  </a:cubicBezTo>
                  <a:cubicBezTo>
                    <a:pt x="8439351" y="5176047"/>
                    <a:pt x="8529660" y="5085949"/>
                    <a:pt x="8599807" y="4980010"/>
                  </a:cubicBezTo>
                  <a:cubicBezTo>
                    <a:pt x="8671187" y="4875128"/>
                    <a:pt x="8723982" y="4756086"/>
                    <a:pt x="8766474" y="4631524"/>
                  </a:cubicBezTo>
                  <a:cubicBezTo>
                    <a:pt x="8808968" y="4507010"/>
                    <a:pt x="8840615" y="4375872"/>
                    <a:pt x="8865755" y="4244445"/>
                  </a:cubicBezTo>
                  <a:cubicBezTo>
                    <a:pt x="8871375" y="4211468"/>
                    <a:pt x="8878129" y="4178731"/>
                    <a:pt x="8882911" y="4145659"/>
                  </a:cubicBezTo>
                  <a:lnTo>
                    <a:pt x="8897403" y="4046633"/>
                  </a:lnTo>
                  <a:lnTo>
                    <a:pt x="8908298" y="3947271"/>
                  </a:lnTo>
                  <a:cubicBezTo>
                    <a:pt x="8912389" y="3914247"/>
                    <a:pt x="8913425" y="3880886"/>
                    <a:pt x="8916184" y="3847765"/>
                  </a:cubicBezTo>
                  <a:cubicBezTo>
                    <a:pt x="8925797" y="3715091"/>
                    <a:pt x="8925945" y="3582127"/>
                    <a:pt x="8920670" y="3449597"/>
                  </a:cubicBezTo>
                  <a:lnTo>
                    <a:pt x="8914607" y="3350283"/>
                  </a:lnTo>
                  <a:cubicBezTo>
                    <a:pt x="8911995" y="3317211"/>
                    <a:pt x="8908348" y="3284233"/>
                    <a:pt x="8905340" y="3251209"/>
                  </a:cubicBezTo>
                  <a:cubicBezTo>
                    <a:pt x="8902628" y="3218185"/>
                    <a:pt x="8897551" y="3185305"/>
                    <a:pt x="8893854" y="3152376"/>
                  </a:cubicBezTo>
                  <a:cubicBezTo>
                    <a:pt x="8890305" y="3119399"/>
                    <a:pt x="8884932" y="3086662"/>
                    <a:pt x="8879706" y="3053878"/>
                  </a:cubicBezTo>
                  <a:cubicBezTo>
                    <a:pt x="8858707" y="2922835"/>
                    <a:pt x="8831249" y="2792705"/>
                    <a:pt x="8797531" y="2663966"/>
                  </a:cubicBezTo>
                  <a:cubicBezTo>
                    <a:pt x="8728616" y="2406777"/>
                    <a:pt x="8635497" y="2155109"/>
                    <a:pt x="8520442" y="1911983"/>
                  </a:cubicBezTo>
                  <a:cubicBezTo>
                    <a:pt x="8462667" y="1790541"/>
                    <a:pt x="8400112" y="1670923"/>
                    <a:pt x="8332626" y="1553608"/>
                  </a:cubicBezTo>
                  <a:cubicBezTo>
                    <a:pt x="8265683" y="1436006"/>
                    <a:pt x="8192973" y="1321188"/>
                    <a:pt x="8116317" y="1208529"/>
                  </a:cubicBezTo>
                  <a:cubicBezTo>
                    <a:pt x="8039811" y="1095776"/>
                    <a:pt x="7958079" y="986094"/>
                    <a:pt x="7873293" y="878284"/>
                  </a:cubicBezTo>
                  <a:cubicBezTo>
                    <a:pt x="7787814" y="771002"/>
                    <a:pt x="7697999" y="666551"/>
                    <a:pt x="7604337" y="565125"/>
                  </a:cubicBezTo>
                  <a:cubicBezTo>
                    <a:pt x="7510479" y="463891"/>
                    <a:pt x="7413367" y="364818"/>
                    <a:pt x="7311128" y="270591"/>
                  </a:cubicBezTo>
                  <a:close/>
                  <a:moveTo>
                    <a:pt x="1752019" y="0"/>
                  </a:moveTo>
                  <a:lnTo>
                    <a:pt x="2155804" y="0"/>
                  </a:lnTo>
                  <a:lnTo>
                    <a:pt x="2103975" y="40789"/>
                  </a:lnTo>
                  <a:cubicBezTo>
                    <a:pt x="1943592" y="173585"/>
                    <a:pt x="1793955" y="317500"/>
                    <a:pt x="1656310" y="470035"/>
                  </a:cubicBezTo>
                  <a:cubicBezTo>
                    <a:pt x="1288172" y="876939"/>
                    <a:pt x="1002998" y="1344708"/>
                    <a:pt x="806013" y="1841133"/>
                  </a:cubicBezTo>
                  <a:cubicBezTo>
                    <a:pt x="707818" y="2089538"/>
                    <a:pt x="630868" y="2345480"/>
                    <a:pt x="580685" y="2606364"/>
                  </a:cubicBezTo>
                  <a:cubicBezTo>
                    <a:pt x="530749" y="2867250"/>
                    <a:pt x="504868" y="3132119"/>
                    <a:pt x="503489" y="3397276"/>
                  </a:cubicBezTo>
                  <a:cubicBezTo>
                    <a:pt x="501467" y="3662434"/>
                    <a:pt x="524093" y="3927351"/>
                    <a:pt x="570135" y="4188235"/>
                  </a:cubicBezTo>
                  <a:cubicBezTo>
                    <a:pt x="615734" y="4449264"/>
                    <a:pt x="688642" y="4705493"/>
                    <a:pt x="783387" y="4953850"/>
                  </a:cubicBezTo>
                  <a:cubicBezTo>
                    <a:pt x="974357" y="5449796"/>
                    <a:pt x="1259630" y="5913773"/>
                    <a:pt x="1628014" y="6308245"/>
                  </a:cubicBezTo>
                  <a:cubicBezTo>
                    <a:pt x="1812182" y="6505481"/>
                    <a:pt x="2016215" y="6685052"/>
                    <a:pt x="2235998" y="6844829"/>
                  </a:cubicBezTo>
                  <a:lnTo>
                    <a:pt x="2255028" y="6858000"/>
                  </a:lnTo>
                  <a:lnTo>
                    <a:pt x="1578787" y="6858000"/>
                  </a:lnTo>
                  <a:lnTo>
                    <a:pt x="1465153" y="6759050"/>
                  </a:lnTo>
                  <a:cubicBezTo>
                    <a:pt x="1410086" y="6708726"/>
                    <a:pt x="1356236" y="6657104"/>
                    <a:pt x="1303650" y="6604267"/>
                  </a:cubicBezTo>
                  <a:cubicBezTo>
                    <a:pt x="883506" y="6181043"/>
                    <a:pt x="548150" y="5676072"/>
                    <a:pt x="323708" y="5126365"/>
                  </a:cubicBezTo>
                  <a:cubicBezTo>
                    <a:pt x="97737" y="4577139"/>
                    <a:pt x="-10958" y="3981927"/>
                    <a:pt x="872" y="3391228"/>
                  </a:cubicBezTo>
                  <a:cubicBezTo>
                    <a:pt x="5951" y="3095783"/>
                    <a:pt x="40506" y="2800528"/>
                    <a:pt x="105428" y="2511899"/>
                  </a:cubicBezTo>
                  <a:cubicBezTo>
                    <a:pt x="170104" y="2223317"/>
                    <a:pt x="262089" y="1940399"/>
                    <a:pt x="384933" y="1670971"/>
                  </a:cubicBezTo>
                  <a:cubicBezTo>
                    <a:pt x="629092" y="1131344"/>
                    <a:pt x="991955" y="646919"/>
                    <a:pt x="1433593" y="256095"/>
                  </a:cubicBezTo>
                  <a:cubicBezTo>
                    <a:pt x="1488791" y="207206"/>
                    <a:pt x="1545179" y="159733"/>
                    <a:pt x="1602664" y="113704"/>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 name="Freeform: Shape 13">
              <a:extLst>
                <a:ext uri="{FF2B5EF4-FFF2-40B4-BE49-F238E27FC236}">
                  <a16:creationId xmlns:a16="http://schemas.microsoft.com/office/drawing/2014/main" id="{C4C6F65D-7A41-8970-6914-EC208884D9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59468" y="3985"/>
              <a:ext cx="9065550" cy="6858000"/>
            </a:xfrm>
            <a:custGeom>
              <a:avLst/>
              <a:gdLst>
                <a:gd name="connsiteX0" fmla="*/ 1839951 w 9065550"/>
                <a:gd name="connsiteY0" fmla="*/ 0 h 6858000"/>
                <a:gd name="connsiteX1" fmla="*/ 6979427 w 9065550"/>
                <a:gd name="connsiteY1" fmla="*/ 0 h 6858000"/>
                <a:gd name="connsiteX2" fmla="*/ 6989586 w 9065550"/>
                <a:gd name="connsiteY2" fmla="*/ 6825 h 6858000"/>
                <a:gd name="connsiteX3" fmla="*/ 8932062 w 9065550"/>
                <a:gd name="connsiteY3" fmla="*/ 4580835 h 6858000"/>
                <a:gd name="connsiteX4" fmla="*/ 7166294 w 9065550"/>
                <a:gd name="connsiteY4" fmla="*/ 6259703 h 6858000"/>
                <a:gd name="connsiteX5" fmla="*/ 6868878 w 9065550"/>
                <a:gd name="connsiteY5" fmla="*/ 6564765 h 6858000"/>
                <a:gd name="connsiteX6" fmla="*/ 6591881 w 9065550"/>
                <a:gd name="connsiteY6" fmla="*/ 6858000 h 6858000"/>
                <a:gd name="connsiteX7" fmla="*/ 5184648 w 9065550"/>
                <a:gd name="connsiteY7" fmla="*/ 6858000 h 6858000"/>
                <a:gd name="connsiteX8" fmla="*/ 5244877 w 9065550"/>
                <a:gd name="connsiteY8" fmla="*/ 6817615 h 6858000"/>
                <a:gd name="connsiteX9" fmla="*/ 6033853 w 9065550"/>
                <a:gd name="connsiteY9" fmla="*/ 6069135 h 6858000"/>
                <a:gd name="connsiteX10" fmla="*/ 6480248 w 9065550"/>
                <a:gd name="connsiteY10" fmla="*/ 5607082 h 6858000"/>
                <a:gd name="connsiteX11" fmla="*/ 7551502 w 9065550"/>
                <a:gd name="connsiteY11" fmla="*/ 4859004 h 6858000"/>
                <a:gd name="connsiteX12" fmla="*/ 7844227 w 9065550"/>
                <a:gd name="connsiteY12" fmla="*/ 4683074 h 6858000"/>
                <a:gd name="connsiteX13" fmla="*/ 8005810 w 9065550"/>
                <a:gd name="connsiteY13" fmla="*/ 4330239 h 6858000"/>
                <a:gd name="connsiteX14" fmla="*/ 8016191 w 9065550"/>
                <a:gd name="connsiteY14" fmla="*/ 2956574 h 6858000"/>
                <a:gd name="connsiteX15" fmla="*/ 7346424 w 9065550"/>
                <a:gd name="connsiteY15" fmla="*/ 1636739 h 6858000"/>
                <a:gd name="connsiteX16" fmla="*/ 5995751 w 9065550"/>
                <a:gd name="connsiteY16" fmla="*/ 493319 h 6858000"/>
                <a:gd name="connsiteX17" fmla="*/ 4494836 w 9065550"/>
                <a:gd name="connsiteY17" fmla="*/ 75383 h 6858000"/>
                <a:gd name="connsiteX18" fmla="*/ 2002499 w 9065550"/>
                <a:gd name="connsiteY18" fmla="*/ 1094261 h 6858000"/>
                <a:gd name="connsiteX19" fmla="*/ 1241306 w 9065550"/>
                <a:gd name="connsiteY19" fmla="*/ 2206935 h 6858000"/>
                <a:gd name="connsiteX20" fmla="*/ 961736 w 9065550"/>
                <a:gd name="connsiteY20" fmla="*/ 3573719 h 6858000"/>
                <a:gd name="connsiteX21" fmla="*/ 1193878 w 9065550"/>
                <a:gd name="connsiteY21" fmla="*/ 4824208 h 6858000"/>
                <a:gd name="connsiteX22" fmla="*/ 1832096 w 9065550"/>
                <a:gd name="connsiteY22" fmla="*/ 5873050 h 6858000"/>
                <a:gd name="connsiteX23" fmla="*/ 3010752 w 9065550"/>
                <a:gd name="connsiteY23" fmla="*/ 6749475 h 6858000"/>
                <a:gd name="connsiteX24" fmla="*/ 3187037 w 9065550"/>
                <a:gd name="connsiteY24" fmla="*/ 6824756 h 6858000"/>
                <a:gd name="connsiteX25" fmla="*/ 3278211 w 9065550"/>
                <a:gd name="connsiteY25" fmla="*/ 6858000 h 6858000"/>
                <a:gd name="connsiteX26" fmla="*/ 1480830 w 9065550"/>
                <a:gd name="connsiteY26" fmla="*/ 6858000 h 6858000"/>
                <a:gd name="connsiteX27" fmla="*/ 1427607 w 9065550"/>
                <a:gd name="connsiteY27" fmla="*/ 6811515 h 6858000"/>
                <a:gd name="connsiteX28" fmla="*/ 1100739 w 9065550"/>
                <a:gd name="connsiteY28" fmla="*/ 6477651 h 6858000"/>
                <a:gd name="connsiteX29" fmla="*/ 0 w 9065550"/>
                <a:gd name="connsiteY29" fmla="*/ 3573620 h 6858000"/>
                <a:gd name="connsiteX30" fmla="*/ 1805513 w 9065550"/>
                <a:gd name="connsiteY30"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065550" h="6858000">
                  <a:moveTo>
                    <a:pt x="1839951" y="0"/>
                  </a:moveTo>
                  <a:lnTo>
                    <a:pt x="6979427" y="0"/>
                  </a:lnTo>
                  <a:lnTo>
                    <a:pt x="6989586" y="6825"/>
                  </a:lnTo>
                  <a:cubicBezTo>
                    <a:pt x="8438828" y="1031353"/>
                    <a:pt x="9439169" y="2823601"/>
                    <a:pt x="8932062" y="4580835"/>
                  </a:cubicBezTo>
                  <a:cubicBezTo>
                    <a:pt x="8592517" y="5757293"/>
                    <a:pt x="7979652" y="5458140"/>
                    <a:pt x="7166294" y="6259703"/>
                  </a:cubicBezTo>
                  <a:cubicBezTo>
                    <a:pt x="7064618" y="6359905"/>
                    <a:pt x="6966014" y="6462297"/>
                    <a:pt x="6868878" y="6564765"/>
                  </a:cubicBezTo>
                  <a:lnTo>
                    <a:pt x="6591881" y="6858000"/>
                  </a:lnTo>
                  <a:lnTo>
                    <a:pt x="5184648" y="6858000"/>
                  </a:lnTo>
                  <a:lnTo>
                    <a:pt x="5244877" y="6817615"/>
                  </a:lnTo>
                  <a:cubicBezTo>
                    <a:pt x="5481027" y="6649287"/>
                    <a:pt x="5723665" y="6398593"/>
                    <a:pt x="6033853" y="6069135"/>
                  </a:cubicBezTo>
                  <a:cubicBezTo>
                    <a:pt x="6175680" y="5918484"/>
                    <a:pt x="6322395" y="5762660"/>
                    <a:pt x="6480248" y="5607082"/>
                  </a:cubicBezTo>
                  <a:cubicBezTo>
                    <a:pt x="6893276" y="5200077"/>
                    <a:pt x="7273697" y="5002920"/>
                    <a:pt x="7551502" y="4859004"/>
                  </a:cubicBezTo>
                  <a:cubicBezTo>
                    <a:pt x="7687884" y="4788339"/>
                    <a:pt x="7795540" y="4732559"/>
                    <a:pt x="7844227" y="4683074"/>
                  </a:cubicBezTo>
                  <a:cubicBezTo>
                    <a:pt x="7898759" y="4627636"/>
                    <a:pt x="7956165" y="4502313"/>
                    <a:pt x="8005810" y="4330239"/>
                  </a:cubicBezTo>
                  <a:cubicBezTo>
                    <a:pt x="8132968" y="3889611"/>
                    <a:pt x="8136446" y="3427460"/>
                    <a:pt x="8016191" y="2956574"/>
                  </a:cubicBezTo>
                  <a:cubicBezTo>
                    <a:pt x="7900876" y="2505064"/>
                    <a:pt x="7669287" y="2048671"/>
                    <a:pt x="7346424" y="1636739"/>
                  </a:cubicBezTo>
                  <a:cubicBezTo>
                    <a:pt x="6979764" y="1168830"/>
                    <a:pt x="6512706" y="773489"/>
                    <a:pt x="5995751" y="493319"/>
                  </a:cubicBezTo>
                  <a:cubicBezTo>
                    <a:pt x="5491195" y="219884"/>
                    <a:pt x="4972174" y="75383"/>
                    <a:pt x="4494836" y="75383"/>
                  </a:cubicBezTo>
                  <a:cubicBezTo>
                    <a:pt x="3554318" y="75383"/>
                    <a:pt x="2669191" y="437197"/>
                    <a:pt x="2002499" y="1094261"/>
                  </a:cubicBezTo>
                  <a:cubicBezTo>
                    <a:pt x="1676360" y="1415667"/>
                    <a:pt x="1420225" y="1790023"/>
                    <a:pt x="1241306" y="2206935"/>
                  </a:cubicBezTo>
                  <a:cubicBezTo>
                    <a:pt x="1055782" y="2639169"/>
                    <a:pt x="961736" y="3099027"/>
                    <a:pt x="961736" y="3573719"/>
                  </a:cubicBezTo>
                  <a:cubicBezTo>
                    <a:pt x="961736" y="4005124"/>
                    <a:pt x="1039805" y="4425841"/>
                    <a:pt x="1193878" y="4824208"/>
                  </a:cubicBezTo>
                  <a:cubicBezTo>
                    <a:pt x="1342457" y="5208423"/>
                    <a:pt x="1557214" y="5561306"/>
                    <a:pt x="1832096" y="5873050"/>
                  </a:cubicBezTo>
                  <a:cubicBezTo>
                    <a:pt x="2157126" y="6241599"/>
                    <a:pt x="2564661" y="6544656"/>
                    <a:pt x="3010752" y="6749475"/>
                  </a:cubicBezTo>
                  <a:cubicBezTo>
                    <a:pt x="3069003" y="6776219"/>
                    <a:pt x="3127773" y="6801314"/>
                    <a:pt x="3187037" y="6824756"/>
                  </a:cubicBezTo>
                  <a:lnTo>
                    <a:pt x="3278211" y="6858000"/>
                  </a:lnTo>
                  <a:lnTo>
                    <a:pt x="1480830" y="6858000"/>
                  </a:lnTo>
                  <a:lnTo>
                    <a:pt x="1427607" y="6811515"/>
                  </a:lnTo>
                  <a:cubicBezTo>
                    <a:pt x="1312870" y="6705919"/>
                    <a:pt x="1203751" y="6594470"/>
                    <a:pt x="1100739" y="6477651"/>
                  </a:cubicBezTo>
                  <a:cubicBezTo>
                    <a:pt x="415045" y="5700097"/>
                    <a:pt x="0" y="4684635"/>
                    <a:pt x="0" y="3573620"/>
                  </a:cubicBezTo>
                  <a:cubicBezTo>
                    <a:pt x="0" y="2121118"/>
                    <a:pt x="709459" y="831902"/>
                    <a:pt x="1805513" y="24133"/>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 name="Freeform: Shape 14">
              <a:extLst>
                <a:ext uri="{FF2B5EF4-FFF2-40B4-BE49-F238E27FC236}">
                  <a16:creationId xmlns:a16="http://schemas.microsoft.com/office/drawing/2014/main" id="{37994DB0-6EFF-8C0E-6F33-CD09D275F3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48217" y="3985"/>
              <a:ext cx="9088051" cy="6858000"/>
            </a:xfrm>
            <a:custGeom>
              <a:avLst/>
              <a:gdLst>
                <a:gd name="connsiteX0" fmla="*/ 5158786 w 9088051"/>
                <a:gd name="connsiteY0" fmla="*/ 0 h 6858000"/>
                <a:gd name="connsiteX1" fmla="*/ 6996771 w 9088051"/>
                <a:gd name="connsiteY1" fmla="*/ 0 h 6858000"/>
                <a:gd name="connsiteX2" fmla="*/ 7006955 w 9088051"/>
                <a:gd name="connsiteY2" fmla="*/ 6825 h 6858000"/>
                <a:gd name="connsiteX3" fmla="*/ 8954230 w 9088051"/>
                <a:gd name="connsiteY3" fmla="*/ 4580835 h 6858000"/>
                <a:gd name="connsiteX4" fmla="*/ 7184080 w 9088051"/>
                <a:gd name="connsiteY4" fmla="*/ 6259703 h 6858000"/>
                <a:gd name="connsiteX5" fmla="*/ 6885926 w 9088051"/>
                <a:gd name="connsiteY5" fmla="*/ 6564765 h 6858000"/>
                <a:gd name="connsiteX6" fmla="*/ 6608241 w 9088051"/>
                <a:gd name="connsiteY6" fmla="*/ 6858000 h 6858000"/>
                <a:gd name="connsiteX7" fmla="*/ 5462870 w 9088051"/>
                <a:gd name="connsiteY7" fmla="*/ 6858000 h 6858000"/>
                <a:gd name="connsiteX8" fmla="*/ 5529056 w 9088051"/>
                <a:gd name="connsiteY8" fmla="*/ 6804645 h 6858000"/>
                <a:gd name="connsiteX9" fmla="*/ 6167613 w 9088051"/>
                <a:gd name="connsiteY9" fmla="*/ 6173667 h 6858000"/>
                <a:gd name="connsiteX10" fmla="*/ 6610973 w 9088051"/>
                <a:gd name="connsiteY10" fmla="*/ 5715860 h 6858000"/>
                <a:gd name="connsiteX11" fmla="*/ 7646083 w 9088051"/>
                <a:gd name="connsiteY11" fmla="*/ 4995842 h 6858000"/>
                <a:gd name="connsiteX12" fmla="*/ 7980054 w 9088051"/>
                <a:gd name="connsiteY12" fmla="*/ 4790095 h 6858000"/>
                <a:gd name="connsiteX13" fmla="*/ 8180437 w 9088051"/>
                <a:gd name="connsiteY13" fmla="*/ 4371964 h 6858000"/>
                <a:gd name="connsiteX14" fmla="*/ 8192058 w 9088051"/>
                <a:gd name="connsiteY14" fmla="*/ 2919242 h 6858000"/>
                <a:gd name="connsiteX15" fmla="*/ 7492638 w 9088051"/>
                <a:gd name="connsiteY15" fmla="*/ 1542845 h 6858000"/>
                <a:gd name="connsiteX16" fmla="*/ 6089097 w 9088051"/>
                <a:gd name="connsiteY16" fmla="*/ 357847 h 6858000"/>
                <a:gd name="connsiteX17" fmla="*/ 5288639 w 9088051"/>
                <a:gd name="connsiteY17" fmla="*/ 31627 h 6858000"/>
                <a:gd name="connsiteX18" fmla="*/ 1844517 w 9088051"/>
                <a:gd name="connsiteY18" fmla="*/ 0 h 6858000"/>
                <a:gd name="connsiteX19" fmla="*/ 3734467 w 9088051"/>
                <a:gd name="connsiteY19" fmla="*/ 0 h 6858000"/>
                <a:gd name="connsiteX20" fmla="*/ 3603618 w 9088051"/>
                <a:gd name="connsiteY20" fmla="*/ 28853 h 6858000"/>
                <a:gd name="connsiteX21" fmla="*/ 1892878 w 9088051"/>
                <a:gd name="connsiteY21" fmla="*/ 985434 h 6858000"/>
                <a:gd name="connsiteX22" fmla="*/ 1096045 w 9088051"/>
                <a:gd name="connsiteY22" fmla="*/ 2147349 h 6858000"/>
                <a:gd name="connsiteX23" fmla="*/ 803453 w 9088051"/>
                <a:gd name="connsiteY23" fmla="*/ 3573669 h 6858000"/>
                <a:gd name="connsiteX24" fmla="*/ 1046377 w 9088051"/>
                <a:gd name="connsiteY24" fmla="*/ 4878573 h 6858000"/>
                <a:gd name="connsiteX25" fmla="*/ 1714473 w 9088051"/>
                <a:gd name="connsiteY25" fmla="*/ 5973776 h 6858000"/>
                <a:gd name="connsiteX26" fmla="*/ 2776083 w 9088051"/>
                <a:gd name="connsiteY26" fmla="*/ 6804641 h 6858000"/>
                <a:gd name="connsiteX27" fmla="*/ 2884836 w 9088051"/>
                <a:gd name="connsiteY27" fmla="*/ 6858000 h 6858000"/>
                <a:gd name="connsiteX28" fmla="*/ 1484505 w 9088051"/>
                <a:gd name="connsiteY28" fmla="*/ 6858000 h 6858000"/>
                <a:gd name="connsiteX29" fmla="*/ 1431151 w 9088051"/>
                <a:gd name="connsiteY29" fmla="*/ 6811515 h 6858000"/>
                <a:gd name="connsiteX30" fmla="*/ 1103471 w 9088051"/>
                <a:gd name="connsiteY30" fmla="*/ 6477651 h 6858000"/>
                <a:gd name="connsiteX31" fmla="*/ 0 w 9088051"/>
                <a:gd name="connsiteY31" fmla="*/ 3573620 h 6858000"/>
                <a:gd name="connsiteX32" fmla="*/ 1809994 w 9088051"/>
                <a:gd name="connsiteY32"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088051" h="6858000">
                  <a:moveTo>
                    <a:pt x="5158786" y="0"/>
                  </a:moveTo>
                  <a:lnTo>
                    <a:pt x="6996771" y="0"/>
                  </a:lnTo>
                  <a:lnTo>
                    <a:pt x="7006955" y="6825"/>
                  </a:lnTo>
                  <a:cubicBezTo>
                    <a:pt x="8459794" y="1031353"/>
                    <a:pt x="9462596" y="2823601"/>
                    <a:pt x="8954230" y="4580835"/>
                  </a:cubicBezTo>
                  <a:cubicBezTo>
                    <a:pt x="8613842" y="5757293"/>
                    <a:pt x="7999457" y="5458140"/>
                    <a:pt x="7184080" y="6259703"/>
                  </a:cubicBezTo>
                  <a:cubicBezTo>
                    <a:pt x="7082152" y="6359905"/>
                    <a:pt x="6983303" y="6462297"/>
                    <a:pt x="6885926" y="6564765"/>
                  </a:cubicBezTo>
                  <a:lnTo>
                    <a:pt x="6608241" y="6858000"/>
                  </a:lnTo>
                  <a:lnTo>
                    <a:pt x="5462870" y="6858000"/>
                  </a:lnTo>
                  <a:lnTo>
                    <a:pt x="5529056" y="6804645"/>
                  </a:lnTo>
                  <a:cubicBezTo>
                    <a:pt x="5740217" y="6626505"/>
                    <a:pt x="5949382" y="6404876"/>
                    <a:pt x="6167613" y="6173667"/>
                  </a:cubicBezTo>
                  <a:cubicBezTo>
                    <a:pt x="6308782" y="6024091"/>
                    <a:pt x="6454799" y="5869390"/>
                    <a:pt x="6610973" y="5715860"/>
                  </a:cubicBezTo>
                  <a:cubicBezTo>
                    <a:pt x="7007847" y="5325741"/>
                    <a:pt x="7376733" y="5135074"/>
                    <a:pt x="7646083" y="4995842"/>
                  </a:cubicBezTo>
                  <a:cubicBezTo>
                    <a:pt x="7816858" y="4907561"/>
                    <a:pt x="7916545" y="4854514"/>
                    <a:pt x="7980054" y="4790095"/>
                  </a:cubicBezTo>
                  <a:cubicBezTo>
                    <a:pt x="8054629" y="4714405"/>
                    <a:pt x="8122031" y="4573758"/>
                    <a:pt x="8180437" y="4371964"/>
                  </a:cubicBezTo>
                  <a:cubicBezTo>
                    <a:pt x="8315441" y="3905228"/>
                    <a:pt x="8319381" y="3416431"/>
                    <a:pt x="8192058" y="2919242"/>
                  </a:cubicBezTo>
                  <a:cubicBezTo>
                    <a:pt x="8071251" y="2447381"/>
                    <a:pt x="7829388" y="1971467"/>
                    <a:pt x="7492638" y="1542845"/>
                  </a:cubicBezTo>
                  <a:cubicBezTo>
                    <a:pt x="7111829" y="1058099"/>
                    <a:pt x="6626484" y="648361"/>
                    <a:pt x="6089097" y="357847"/>
                  </a:cubicBezTo>
                  <a:cubicBezTo>
                    <a:pt x="5824244" y="214687"/>
                    <a:pt x="5554957" y="105262"/>
                    <a:pt x="5288639" y="31627"/>
                  </a:cubicBezTo>
                  <a:close/>
                  <a:moveTo>
                    <a:pt x="1844517" y="0"/>
                  </a:moveTo>
                  <a:lnTo>
                    <a:pt x="3734467" y="0"/>
                  </a:lnTo>
                  <a:lnTo>
                    <a:pt x="3603618" y="28853"/>
                  </a:lnTo>
                  <a:cubicBezTo>
                    <a:pt x="2962049" y="186733"/>
                    <a:pt x="2373277" y="513136"/>
                    <a:pt x="1892878" y="985434"/>
                  </a:cubicBezTo>
                  <a:cubicBezTo>
                    <a:pt x="1551428" y="1321091"/>
                    <a:pt x="1283341" y="1711990"/>
                    <a:pt x="1096045" y="2147349"/>
                  </a:cubicBezTo>
                  <a:cubicBezTo>
                    <a:pt x="901876" y="2598519"/>
                    <a:pt x="803453" y="3078432"/>
                    <a:pt x="803453" y="3573669"/>
                  </a:cubicBezTo>
                  <a:cubicBezTo>
                    <a:pt x="803453" y="4023717"/>
                    <a:pt x="885151" y="4462735"/>
                    <a:pt x="1046377" y="4878573"/>
                  </a:cubicBezTo>
                  <a:cubicBezTo>
                    <a:pt x="1201945" y="5279770"/>
                    <a:pt x="1426681" y="5648221"/>
                    <a:pt x="1714473" y="5973776"/>
                  </a:cubicBezTo>
                  <a:cubicBezTo>
                    <a:pt x="2012357" y="6310732"/>
                    <a:pt x="2376505" y="6595304"/>
                    <a:pt x="2776083" y="6804641"/>
                  </a:cubicBezTo>
                  <a:lnTo>
                    <a:pt x="2884836" y="6858000"/>
                  </a:lnTo>
                  <a:lnTo>
                    <a:pt x="1484505" y="6858000"/>
                  </a:lnTo>
                  <a:lnTo>
                    <a:pt x="1431151" y="6811515"/>
                  </a:lnTo>
                  <a:cubicBezTo>
                    <a:pt x="1316128" y="6705919"/>
                    <a:pt x="1206738" y="6594470"/>
                    <a:pt x="1103471" y="6477651"/>
                  </a:cubicBezTo>
                  <a:cubicBezTo>
                    <a:pt x="416075" y="5700097"/>
                    <a:pt x="0" y="4684635"/>
                    <a:pt x="0" y="3573620"/>
                  </a:cubicBezTo>
                  <a:cubicBezTo>
                    <a:pt x="0" y="2121118"/>
                    <a:pt x="711220" y="831902"/>
                    <a:pt x="1809994" y="24133"/>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1" name="Freeform: Shape 15">
              <a:extLst>
                <a:ext uri="{FF2B5EF4-FFF2-40B4-BE49-F238E27FC236}">
                  <a16:creationId xmlns:a16="http://schemas.microsoft.com/office/drawing/2014/main" id="{EC6BDEAE-FD46-C059-4D5F-B800533C14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29061" y="3985"/>
              <a:ext cx="9107210" cy="6858000"/>
            </a:xfrm>
            <a:custGeom>
              <a:avLst/>
              <a:gdLst>
                <a:gd name="connsiteX0" fmla="*/ 6184722 w 9107210"/>
                <a:gd name="connsiteY0" fmla="*/ 0 h 6858000"/>
                <a:gd name="connsiteX1" fmla="*/ 6985680 w 9107210"/>
                <a:gd name="connsiteY1" fmla="*/ 0 h 6858000"/>
                <a:gd name="connsiteX2" fmla="*/ 7324323 w 9107210"/>
                <a:gd name="connsiteY2" fmla="*/ 247136 h 6858000"/>
                <a:gd name="connsiteX3" fmla="*/ 7652712 w 9107210"/>
                <a:gd name="connsiteY3" fmla="*/ 528495 h 6858000"/>
                <a:gd name="connsiteX4" fmla="*/ 8236677 w 9107210"/>
                <a:gd name="connsiteY4" fmla="*/ 1166289 h 6858000"/>
                <a:gd name="connsiteX5" fmla="*/ 8704298 w 9107210"/>
                <a:gd name="connsiteY5" fmla="*/ 1897038 h 6858000"/>
                <a:gd name="connsiteX6" fmla="*/ 8885160 w 9107210"/>
                <a:gd name="connsiteY6" fmla="*/ 2294087 h 6858000"/>
                <a:gd name="connsiteX7" fmla="*/ 8924247 w 9107210"/>
                <a:gd name="connsiteY7" fmla="*/ 2396286 h 6858000"/>
                <a:gd name="connsiteX8" fmla="*/ 8960022 w 9107210"/>
                <a:gd name="connsiteY8" fmla="*/ 2499767 h 6858000"/>
                <a:gd name="connsiteX9" fmla="*/ 8991720 w 9107210"/>
                <a:gd name="connsiteY9" fmla="*/ 2604671 h 6858000"/>
                <a:gd name="connsiteX10" fmla="*/ 9019646 w 9107210"/>
                <a:gd name="connsiteY10" fmla="*/ 2710708 h 6858000"/>
                <a:gd name="connsiteX11" fmla="*/ 9105822 w 9107210"/>
                <a:gd name="connsiteY11" fmla="*/ 3582266 h 6858000"/>
                <a:gd name="connsiteX12" fmla="*/ 9057716 w 9107210"/>
                <a:gd name="connsiteY12" fmla="*/ 4017873 h 6858000"/>
                <a:gd name="connsiteX13" fmla="*/ 8945600 w 9107210"/>
                <a:gd name="connsiteY13" fmla="*/ 4439659 h 6858000"/>
                <a:gd name="connsiteX14" fmla="*/ 8796080 w 9107210"/>
                <a:gd name="connsiteY14" fmla="*/ 4847428 h 6858000"/>
                <a:gd name="connsiteX15" fmla="*/ 8702056 w 9107210"/>
                <a:gd name="connsiteY15" fmla="*/ 5050108 h 6858000"/>
                <a:gd name="connsiteX16" fmla="*/ 8581125 w 9107210"/>
                <a:gd name="connsiteY16" fmla="*/ 5247525 h 6858000"/>
                <a:gd name="connsiteX17" fmla="*/ 8426254 w 9107210"/>
                <a:gd name="connsiteY17" fmla="*/ 5429647 h 6858000"/>
                <a:gd name="connsiteX18" fmla="*/ 8337174 w 9107210"/>
                <a:gd name="connsiteY18" fmla="*/ 5510552 h 6858000"/>
                <a:gd name="connsiteX19" fmla="*/ 8243200 w 9107210"/>
                <a:gd name="connsiteY19" fmla="*/ 5582948 h 6858000"/>
                <a:gd name="connsiteX20" fmla="*/ 7868330 w 9107210"/>
                <a:gd name="connsiteY20" fmla="*/ 5811104 h 6858000"/>
                <a:gd name="connsiteX21" fmla="*/ 7538916 w 9107210"/>
                <a:gd name="connsiteY21" fmla="*/ 6018899 h 6858000"/>
                <a:gd name="connsiteX22" fmla="*/ 7391280 w 9107210"/>
                <a:gd name="connsiteY22" fmla="*/ 6134132 h 6858000"/>
                <a:gd name="connsiteX23" fmla="*/ 7252511 w 9107210"/>
                <a:gd name="connsiteY23" fmla="*/ 6259105 h 6858000"/>
                <a:gd name="connsiteX24" fmla="*/ 7185601 w 9107210"/>
                <a:gd name="connsiteY24" fmla="*/ 6325894 h 6858000"/>
                <a:gd name="connsiteX25" fmla="*/ 7116651 w 9107210"/>
                <a:gd name="connsiteY25" fmla="*/ 6397010 h 6858000"/>
                <a:gd name="connsiteX26" fmla="*/ 6978545 w 9107210"/>
                <a:gd name="connsiteY26" fmla="*/ 6541607 h 6858000"/>
                <a:gd name="connsiteX27" fmla="*/ 6693009 w 9107210"/>
                <a:gd name="connsiteY27" fmla="*/ 6832716 h 6858000"/>
                <a:gd name="connsiteX28" fmla="*/ 6667488 w 9107210"/>
                <a:gd name="connsiteY28" fmla="*/ 6858000 h 6858000"/>
                <a:gd name="connsiteX29" fmla="*/ 6056793 w 9107210"/>
                <a:gd name="connsiteY29" fmla="*/ 6858000 h 6858000"/>
                <a:gd name="connsiteX30" fmla="*/ 6077345 w 9107210"/>
                <a:gd name="connsiteY30" fmla="*/ 6835420 h 6858000"/>
                <a:gd name="connsiteX31" fmla="*/ 6208519 w 9107210"/>
                <a:gd name="connsiteY31" fmla="*/ 6683989 h 6858000"/>
                <a:gd name="connsiteX32" fmla="*/ 6340001 w 9107210"/>
                <a:gd name="connsiteY32" fmla="*/ 6529852 h 6858000"/>
                <a:gd name="connsiteX33" fmla="*/ 6611419 w 9107210"/>
                <a:gd name="connsiteY33" fmla="*/ 6219317 h 6858000"/>
                <a:gd name="connsiteX34" fmla="*/ 6757678 w 9107210"/>
                <a:gd name="connsiteY34" fmla="*/ 6068228 h 6858000"/>
                <a:gd name="connsiteX35" fmla="*/ 6833713 w 9107210"/>
                <a:gd name="connsiteY35" fmla="*/ 5994061 h 6858000"/>
                <a:gd name="connsiteX36" fmla="*/ 6915148 w 9107210"/>
                <a:gd name="connsiteY36" fmla="*/ 5918812 h 6858000"/>
                <a:gd name="connsiteX37" fmla="*/ 7276311 w 9107210"/>
                <a:gd name="connsiteY37" fmla="*/ 5650229 h 6858000"/>
                <a:gd name="connsiteX38" fmla="*/ 7664942 w 9107210"/>
                <a:gd name="connsiteY38" fmla="*/ 5445681 h 6858000"/>
                <a:gd name="connsiteX39" fmla="*/ 7848505 w 9107210"/>
                <a:gd name="connsiteY39" fmla="*/ 5358333 h 6858000"/>
                <a:gd name="connsiteX40" fmla="*/ 8011785 w 9107210"/>
                <a:gd name="connsiteY40" fmla="*/ 5267788 h 6858000"/>
                <a:gd name="connsiteX41" fmla="*/ 8260273 w 9107210"/>
                <a:gd name="connsiteY41" fmla="*/ 5034370 h 6858000"/>
                <a:gd name="connsiteX42" fmla="*/ 8417589 w 9107210"/>
                <a:gd name="connsiteY42" fmla="*/ 4714488 h 6858000"/>
                <a:gd name="connsiteX43" fmla="*/ 8495000 w 9107210"/>
                <a:gd name="connsiteY43" fmla="*/ 4346409 h 6858000"/>
                <a:gd name="connsiteX44" fmla="*/ 8508556 w 9107210"/>
                <a:gd name="connsiteY44" fmla="*/ 3971101 h 6858000"/>
                <a:gd name="connsiteX45" fmla="*/ 8483330 w 9107210"/>
                <a:gd name="connsiteY45" fmla="*/ 3600710 h 6858000"/>
                <a:gd name="connsiteX46" fmla="*/ 8425336 w 9107210"/>
                <a:gd name="connsiteY46" fmla="*/ 3236121 h 6858000"/>
                <a:gd name="connsiteX47" fmla="*/ 8334575 w 9107210"/>
                <a:gd name="connsiteY47" fmla="*/ 2877977 h 6858000"/>
                <a:gd name="connsiteX48" fmla="*/ 8087513 w 9107210"/>
                <a:gd name="connsiteY48" fmla="*/ 2174622 h 6858000"/>
                <a:gd name="connsiteX49" fmla="*/ 7723650 w 9107210"/>
                <a:gd name="connsiteY49" fmla="*/ 1507613 h 6858000"/>
                <a:gd name="connsiteX50" fmla="*/ 7501815 w 9107210"/>
                <a:gd name="connsiteY50" fmla="*/ 1192947 h 6858000"/>
                <a:gd name="connsiteX51" fmla="*/ 7254399 w 9107210"/>
                <a:gd name="connsiteY51" fmla="*/ 894361 h 6858000"/>
                <a:gd name="connsiteX52" fmla="*/ 6689339 w 9107210"/>
                <a:gd name="connsiteY52" fmla="*/ 354046 h 6858000"/>
                <a:gd name="connsiteX53" fmla="*/ 6206651 w 9107210"/>
                <a:gd name="connsiteY53" fmla="*/ 12626 h 6858000"/>
                <a:gd name="connsiteX54" fmla="*/ 1827105 w 9107210"/>
                <a:gd name="connsiteY54" fmla="*/ 0 h 6858000"/>
                <a:gd name="connsiteX55" fmla="*/ 2807607 w 9107210"/>
                <a:gd name="connsiteY55" fmla="*/ 0 h 6858000"/>
                <a:gd name="connsiteX56" fmla="*/ 2667958 w 9107210"/>
                <a:gd name="connsiteY56" fmla="*/ 88235 h 6858000"/>
                <a:gd name="connsiteX57" fmla="*/ 2354723 w 9107210"/>
                <a:gd name="connsiteY57" fmla="*/ 314947 h 6858000"/>
                <a:gd name="connsiteX58" fmla="*/ 2059963 w 9107210"/>
                <a:gd name="connsiteY58" fmla="*/ 561545 h 6858000"/>
                <a:gd name="connsiteX59" fmla="*/ 1780798 w 9107210"/>
                <a:gd name="connsiteY59" fmla="*/ 824425 h 6858000"/>
                <a:gd name="connsiteX60" fmla="*/ 954714 w 9107210"/>
                <a:gd name="connsiteY60" fmla="*/ 2094309 h 6858000"/>
                <a:gd name="connsiteX61" fmla="*/ 732676 w 9107210"/>
                <a:gd name="connsiteY61" fmla="*/ 2813646 h 6858000"/>
                <a:gd name="connsiteX62" fmla="*/ 673867 w 9107210"/>
                <a:gd name="connsiteY62" fmla="*/ 3183989 h 6858000"/>
                <a:gd name="connsiteX63" fmla="*/ 647621 w 9107210"/>
                <a:gd name="connsiteY63" fmla="*/ 3557281 h 6858000"/>
                <a:gd name="connsiteX64" fmla="*/ 653381 w 9107210"/>
                <a:gd name="connsiteY64" fmla="*/ 3931214 h 6858000"/>
                <a:gd name="connsiteX65" fmla="*/ 690428 w 9107210"/>
                <a:gd name="connsiteY65" fmla="*/ 4303719 h 6858000"/>
                <a:gd name="connsiteX66" fmla="*/ 871801 w 9107210"/>
                <a:gd name="connsiteY66" fmla="*/ 5033041 h 6858000"/>
                <a:gd name="connsiteX67" fmla="*/ 1197749 w 9107210"/>
                <a:gd name="connsiteY67" fmla="*/ 5718494 h 6858000"/>
                <a:gd name="connsiteX68" fmla="*/ 1411480 w 9107210"/>
                <a:gd name="connsiteY68" fmla="*/ 6036703 h 6858000"/>
                <a:gd name="connsiteX69" fmla="*/ 1530170 w 9107210"/>
                <a:gd name="connsiteY69" fmla="*/ 6188430 h 6858000"/>
                <a:gd name="connsiteX70" fmla="*/ 1657165 w 9107210"/>
                <a:gd name="connsiteY70" fmla="*/ 6335385 h 6858000"/>
                <a:gd name="connsiteX71" fmla="*/ 1931343 w 9107210"/>
                <a:gd name="connsiteY71" fmla="*/ 6612896 h 6858000"/>
                <a:gd name="connsiteX72" fmla="*/ 2220133 w 9107210"/>
                <a:gd name="connsiteY72" fmla="*/ 6858000 h 6858000"/>
                <a:gd name="connsiteX73" fmla="*/ 1539862 w 9107210"/>
                <a:gd name="connsiteY73" fmla="*/ 6858000 h 6858000"/>
                <a:gd name="connsiteX74" fmla="*/ 1307111 w 9107210"/>
                <a:gd name="connsiteY74" fmla="*/ 6648873 h 6858000"/>
                <a:gd name="connsiteX75" fmla="*/ 750258 w 9107210"/>
                <a:gd name="connsiteY75" fmla="*/ 5987570 h 6858000"/>
                <a:gd name="connsiteX76" fmla="*/ 335382 w 9107210"/>
                <a:gd name="connsiteY76" fmla="*/ 5229279 h 6858000"/>
                <a:gd name="connsiteX77" fmla="*/ 79351 w 9107210"/>
                <a:gd name="connsiteY77" fmla="*/ 4403854 h 6858000"/>
                <a:gd name="connsiteX78" fmla="*/ 16007 w 9107210"/>
                <a:gd name="connsiteY78" fmla="*/ 3975723 h 6858000"/>
                <a:gd name="connsiteX79" fmla="*/ 871 w 9107210"/>
                <a:gd name="connsiteY79" fmla="*/ 3543362 h 6858000"/>
                <a:gd name="connsiteX80" fmla="*/ 32519 w 9107210"/>
                <a:gd name="connsiteY80" fmla="*/ 3112085 h 6858000"/>
                <a:gd name="connsiteX81" fmla="*/ 108502 w 9107210"/>
                <a:gd name="connsiteY81" fmla="*/ 2686511 h 6858000"/>
                <a:gd name="connsiteX82" fmla="*/ 378239 w 9107210"/>
                <a:gd name="connsiteY82" fmla="*/ 1865955 h 6858000"/>
                <a:gd name="connsiteX83" fmla="*/ 1343701 w 9107210"/>
                <a:gd name="connsiteY83" fmla="*/ 431508 h 6858000"/>
                <a:gd name="connsiteX84" fmla="*/ 1661853 w 9107210"/>
                <a:gd name="connsiteY84" fmla="*/ 1302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9107210" h="6858000">
                  <a:moveTo>
                    <a:pt x="6184722" y="0"/>
                  </a:moveTo>
                  <a:lnTo>
                    <a:pt x="6985680" y="0"/>
                  </a:lnTo>
                  <a:lnTo>
                    <a:pt x="7324323" y="247136"/>
                  </a:lnTo>
                  <a:cubicBezTo>
                    <a:pt x="7437502" y="336500"/>
                    <a:pt x="7547171" y="430254"/>
                    <a:pt x="7652712" y="528495"/>
                  </a:cubicBezTo>
                  <a:cubicBezTo>
                    <a:pt x="7863743" y="724929"/>
                    <a:pt x="8060097" y="937593"/>
                    <a:pt x="8236677" y="1166289"/>
                  </a:cubicBezTo>
                  <a:cubicBezTo>
                    <a:pt x="8413818" y="1394594"/>
                    <a:pt x="8570168" y="1639471"/>
                    <a:pt x="8704298" y="1897038"/>
                  </a:cubicBezTo>
                  <a:cubicBezTo>
                    <a:pt x="8770803" y="2026141"/>
                    <a:pt x="8830836" y="2158786"/>
                    <a:pt x="8885160" y="2294087"/>
                  </a:cubicBezTo>
                  <a:cubicBezTo>
                    <a:pt x="8898360" y="2328071"/>
                    <a:pt x="8912169" y="2361810"/>
                    <a:pt x="8924247" y="2396286"/>
                  </a:cubicBezTo>
                  <a:lnTo>
                    <a:pt x="8960022" y="2499767"/>
                  </a:lnTo>
                  <a:lnTo>
                    <a:pt x="8991720" y="2604671"/>
                  </a:lnTo>
                  <a:cubicBezTo>
                    <a:pt x="9002116" y="2639690"/>
                    <a:pt x="9010474" y="2675346"/>
                    <a:pt x="9019646" y="2710708"/>
                  </a:cubicBezTo>
                  <a:cubicBezTo>
                    <a:pt x="9089055" y="2995079"/>
                    <a:pt x="9113620" y="3289927"/>
                    <a:pt x="9105822" y="3582266"/>
                  </a:cubicBezTo>
                  <a:cubicBezTo>
                    <a:pt x="9101796" y="3728484"/>
                    <a:pt x="9085744" y="3874458"/>
                    <a:pt x="9057716" y="4017873"/>
                  </a:cubicBezTo>
                  <a:cubicBezTo>
                    <a:pt x="9029534" y="4161336"/>
                    <a:pt x="8990497" y="4302046"/>
                    <a:pt x="8945600" y="4439659"/>
                  </a:cubicBezTo>
                  <a:cubicBezTo>
                    <a:pt x="8900857" y="4577566"/>
                    <a:pt x="8852901" y="4711784"/>
                    <a:pt x="8796080" y="4847428"/>
                  </a:cubicBezTo>
                  <a:cubicBezTo>
                    <a:pt x="8767695" y="4915152"/>
                    <a:pt x="8737016" y="4982926"/>
                    <a:pt x="8702056" y="5050108"/>
                  </a:cubicBezTo>
                  <a:cubicBezTo>
                    <a:pt x="8666485" y="5116997"/>
                    <a:pt x="8627347" y="5183687"/>
                    <a:pt x="8581125" y="5247525"/>
                  </a:cubicBezTo>
                  <a:cubicBezTo>
                    <a:pt x="8535565" y="5311660"/>
                    <a:pt x="8483534" y="5373185"/>
                    <a:pt x="8426254" y="5429647"/>
                  </a:cubicBezTo>
                  <a:cubicBezTo>
                    <a:pt x="8397512" y="5457779"/>
                    <a:pt x="8367801" y="5484879"/>
                    <a:pt x="8337174" y="5510552"/>
                  </a:cubicBezTo>
                  <a:cubicBezTo>
                    <a:pt x="8306444" y="5536077"/>
                    <a:pt x="8274899" y="5560029"/>
                    <a:pt x="8243200" y="5582948"/>
                  </a:cubicBezTo>
                  <a:cubicBezTo>
                    <a:pt x="8115543" y="5674574"/>
                    <a:pt x="7986203" y="5743233"/>
                    <a:pt x="7868330" y="5811104"/>
                  </a:cubicBezTo>
                  <a:cubicBezTo>
                    <a:pt x="7749844" y="5878385"/>
                    <a:pt x="7640685" y="5945126"/>
                    <a:pt x="7538916" y="6018899"/>
                  </a:cubicBezTo>
                  <a:cubicBezTo>
                    <a:pt x="7487749" y="6055392"/>
                    <a:pt x="7438777" y="6093950"/>
                    <a:pt x="7391280" y="6134132"/>
                  </a:cubicBezTo>
                  <a:cubicBezTo>
                    <a:pt x="7343427" y="6173921"/>
                    <a:pt x="7297511" y="6215922"/>
                    <a:pt x="7252511" y="6259105"/>
                  </a:cubicBezTo>
                  <a:cubicBezTo>
                    <a:pt x="7229784" y="6280990"/>
                    <a:pt x="7208635" y="6302433"/>
                    <a:pt x="7185601" y="6325894"/>
                  </a:cubicBezTo>
                  <a:lnTo>
                    <a:pt x="7116651" y="6397010"/>
                  </a:lnTo>
                  <a:lnTo>
                    <a:pt x="6978545" y="6541607"/>
                  </a:lnTo>
                  <a:cubicBezTo>
                    <a:pt x="6885693" y="6638397"/>
                    <a:pt x="6789885" y="6734943"/>
                    <a:pt x="6693009" y="6832716"/>
                  </a:cubicBezTo>
                  <a:lnTo>
                    <a:pt x="6667488" y="6858000"/>
                  </a:lnTo>
                  <a:lnTo>
                    <a:pt x="6056793" y="6858000"/>
                  </a:lnTo>
                  <a:lnTo>
                    <a:pt x="6077345" y="6835420"/>
                  </a:lnTo>
                  <a:cubicBezTo>
                    <a:pt x="6121427" y="6785747"/>
                    <a:pt x="6164948" y="6735090"/>
                    <a:pt x="6208519" y="6683989"/>
                  </a:cubicBezTo>
                  <a:lnTo>
                    <a:pt x="6340001" y="6529852"/>
                  </a:lnTo>
                  <a:cubicBezTo>
                    <a:pt x="6428315" y="6426667"/>
                    <a:pt x="6516733" y="6321417"/>
                    <a:pt x="6611419" y="6219317"/>
                  </a:cubicBezTo>
                  <a:cubicBezTo>
                    <a:pt x="6658864" y="6168363"/>
                    <a:pt x="6707584" y="6117950"/>
                    <a:pt x="6757678" y="6068228"/>
                  </a:cubicBezTo>
                  <a:lnTo>
                    <a:pt x="6833713" y="5994061"/>
                  </a:lnTo>
                  <a:cubicBezTo>
                    <a:pt x="6859346" y="5969422"/>
                    <a:pt x="6887579" y="5943404"/>
                    <a:pt x="6915148" y="5918812"/>
                  </a:cubicBezTo>
                  <a:cubicBezTo>
                    <a:pt x="7026295" y="5819219"/>
                    <a:pt x="7148602" y="5729117"/>
                    <a:pt x="7276311" y="5650229"/>
                  </a:cubicBezTo>
                  <a:cubicBezTo>
                    <a:pt x="7403918" y="5571046"/>
                    <a:pt x="7537794" y="5505190"/>
                    <a:pt x="7664942" y="5445681"/>
                  </a:cubicBezTo>
                  <a:cubicBezTo>
                    <a:pt x="7728491" y="5416024"/>
                    <a:pt x="7790410" y="5387449"/>
                    <a:pt x="7848505" y="5358333"/>
                  </a:cubicBezTo>
                  <a:cubicBezTo>
                    <a:pt x="7906805" y="5329315"/>
                    <a:pt x="7961843" y="5300101"/>
                    <a:pt x="8011785" y="5267788"/>
                  </a:cubicBezTo>
                  <a:cubicBezTo>
                    <a:pt x="8112281" y="5203950"/>
                    <a:pt x="8193615" y="5128111"/>
                    <a:pt x="8260273" y="5034370"/>
                  </a:cubicBezTo>
                  <a:cubicBezTo>
                    <a:pt x="8326370" y="4940776"/>
                    <a:pt x="8378657" y="4831640"/>
                    <a:pt x="8417589" y="4714488"/>
                  </a:cubicBezTo>
                  <a:cubicBezTo>
                    <a:pt x="8456372" y="4597485"/>
                    <a:pt x="8481140" y="4471332"/>
                    <a:pt x="8495000" y="4346409"/>
                  </a:cubicBezTo>
                  <a:cubicBezTo>
                    <a:pt x="8508404" y="4221044"/>
                    <a:pt x="8511359" y="4095482"/>
                    <a:pt x="8508556" y="3971101"/>
                  </a:cubicBezTo>
                  <a:cubicBezTo>
                    <a:pt x="8504530" y="3846571"/>
                    <a:pt x="8495663" y="3723222"/>
                    <a:pt x="8483330" y="3600710"/>
                  </a:cubicBezTo>
                  <a:cubicBezTo>
                    <a:pt x="8470793" y="3478148"/>
                    <a:pt x="8451888" y="3356421"/>
                    <a:pt x="8425336" y="3236121"/>
                  </a:cubicBezTo>
                  <a:cubicBezTo>
                    <a:pt x="8399091" y="3115774"/>
                    <a:pt x="8367801" y="2996655"/>
                    <a:pt x="8334575" y="2877977"/>
                  </a:cubicBezTo>
                  <a:cubicBezTo>
                    <a:pt x="8268222" y="2640772"/>
                    <a:pt x="8190100" y="2404057"/>
                    <a:pt x="8087513" y="2174622"/>
                  </a:cubicBezTo>
                  <a:cubicBezTo>
                    <a:pt x="7985081" y="1945237"/>
                    <a:pt x="7863233" y="1721900"/>
                    <a:pt x="7723650" y="1507613"/>
                  </a:cubicBezTo>
                  <a:cubicBezTo>
                    <a:pt x="7653527" y="1400692"/>
                    <a:pt x="7579684" y="1295589"/>
                    <a:pt x="7501815" y="1192947"/>
                  </a:cubicBezTo>
                  <a:cubicBezTo>
                    <a:pt x="7423844" y="1090353"/>
                    <a:pt x="7340778" y="991103"/>
                    <a:pt x="7254399" y="894361"/>
                  </a:cubicBezTo>
                  <a:cubicBezTo>
                    <a:pt x="7082047" y="700485"/>
                    <a:pt x="6893083" y="519052"/>
                    <a:pt x="6689339" y="354046"/>
                  </a:cubicBezTo>
                  <a:cubicBezTo>
                    <a:pt x="6536914" y="229775"/>
                    <a:pt x="6375602" y="115325"/>
                    <a:pt x="6206651" y="12626"/>
                  </a:cubicBezTo>
                  <a:close/>
                  <a:moveTo>
                    <a:pt x="1827105" y="0"/>
                  </a:moveTo>
                  <a:lnTo>
                    <a:pt x="2807607" y="0"/>
                  </a:lnTo>
                  <a:lnTo>
                    <a:pt x="2667958" y="88235"/>
                  </a:lnTo>
                  <a:cubicBezTo>
                    <a:pt x="2560098" y="159777"/>
                    <a:pt x="2455754" y="235690"/>
                    <a:pt x="2354723" y="314947"/>
                  </a:cubicBezTo>
                  <a:cubicBezTo>
                    <a:pt x="2253464" y="394030"/>
                    <a:pt x="2156943" y="478181"/>
                    <a:pt x="2059963" y="561545"/>
                  </a:cubicBezTo>
                  <a:cubicBezTo>
                    <a:pt x="1962831" y="644811"/>
                    <a:pt x="1868297" y="731322"/>
                    <a:pt x="1780798" y="824425"/>
                  </a:cubicBezTo>
                  <a:cubicBezTo>
                    <a:pt x="1429010" y="1195013"/>
                    <a:pt x="1148011" y="1628455"/>
                    <a:pt x="954714" y="2094309"/>
                  </a:cubicBezTo>
                  <a:cubicBezTo>
                    <a:pt x="857938" y="2327186"/>
                    <a:pt x="783229" y="2568326"/>
                    <a:pt x="732676" y="2813646"/>
                  </a:cubicBezTo>
                  <a:cubicBezTo>
                    <a:pt x="707552" y="2936307"/>
                    <a:pt x="688085" y="3059952"/>
                    <a:pt x="673867" y="3183989"/>
                  </a:cubicBezTo>
                  <a:cubicBezTo>
                    <a:pt x="660056" y="3308075"/>
                    <a:pt x="651341" y="3432605"/>
                    <a:pt x="647621" y="3557281"/>
                  </a:cubicBezTo>
                  <a:cubicBezTo>
                    <a:pt x="644411" y="3681958"/>
                    <a:pt x="645329" y="3806733"/>
                    <a:pt x="653381" y="3931214"/>
                  </a:cubicBezTo>
                  <a:cubicBezTo>
                    <a:pt x="659852" y="4055792"/>
                    <a:pt x="672949" y="4179977"/>
                    <a:pt x="690428" y="4303719"/>
                  </a:cubicBezTo>
                  <a:cubicBezTo>
                    <a:pt x="726408" y="4551057"/>
                    <a:pt x="786440" y="4795835"/>
                    <a:pt x="871801" y="5033041"/>
                  </a:cubicBezTo>
                  <a:cubicBezTo>
                    <a:pt x="957007" y="5270247"/>
                    <a:pt x="1065962" y="5500322"/>
                    <a:pt x="1197749" y="5718494"/>
                  </a:cubicBezTo>
                  <a:cubicBezTo>
                    <a:pt x="1263846" y="5827433"/>
                    <a:pt x="1334937" y="5933813"/>
                    <a:pt x="1411480" y="6036703"/>
                  </a:cubicBezTo>
                  <a:cubicBezTo>
                    <a:pt x="1449548" y="6088295"/>
                    <a:pt x="1489451" y="6138609"/>
                    <a:pt x="1530170" y="6188430"/>
                  </a:cubicBezTo>
                  <a:cubicBezTo>
                    <a:pt x="1571447" y="6238055"/>
                    <a:pt x="1613644" y="6287336"/>
                    <a:pt x="1657165" y="6335385"/>
                  </a:cubicBezTo>
                  <a:cubicBezTo>
                    <a:pt x="1744079" y="6431708"/>
                    <a:pt x="1835644" y="6524282"/>
                    <a:pt x="1931343" y="6612896"/>
                  </a:cubicBezTo>
                  <a:lnTo>
                    <a:pt x="2220133" y="6858000"/>
                  </a:lnTo>
                  <a:lnTo>
                    <a:pt x="1539862" y="6858000"/>
                  </a:lnTo>
                  <a:lnTo>
                    <a:pt x="1307111" y="6648873"/>
                  </a:lnTo>
                  <a:cubicBezTo>
                    <a:pt x="1101839" y="6448063"/>
                    <a:pt x="913180" y="6225465"/>
                    <a:pt x="750258" y="5987570"/>
                  </a:cubicBezTo>
                  <a:cubicBezTo>
                    <a:pt x="587232" y="5749281"/>
                    <a:pt x="448261" y="5494813"/>
                    <a:pt x="335382" y="5229279"/>
                  </a:cubicBezTo>
                  <a:cubicBezTo>
                    <a:pt x="222298" y="4963793"/>
                    <a:pt x="137040" y="4686652"/>
                    <a:pt x="79351" y="4403854"/>
                  </a:cubicBezTo>
                  <a:cubicBezTo>
                    <a:pt x="50150" y="4262456"/>
                    <a:pt x="29767" y="4119385"/>
                    <a:pt x="16007" y="3975723"/>
                  </a:cubicBezTo>
                  <a:cubicBezTo>
                    <a:pt x="3930" y="3831964"/>
                    <a:pt x="-2441" y="3687614"/>
                    <a:pt x="871" y="3543362"/>
                  </a:cubicBezTo>
                  <a:cubicBezTo>
                    <a:pt x="3522" y="3399160"/>
                    <a:pt x="14172" y="3255105"/>
                    <a:pt x="32519" y="3112085"/>
                  </a:cubicBezTo>
                  <a:cubicBezTo>
                    <a:pt x="50508" y="2969014"/>
                    <a:pt x="76090" y="2826925"/>
                    <a:pt x="108502" y="2686511"/>
                  </a:cubicBezTo>
                  <a:cubicBezTo>
                    <a:pt x="173019" y="2405533"/>
                    <a:pt x="263474" y="2130703"/>
                    <a:pt x="378239" y="1865955"/>
                  </a:cubicBezTo>
                  <a:cubicBezTo>
                    <a:pt x="607922" y="1336607"/>
                    <a:pt x="935706" y="848228"/>
                    <a:pt x="1343701" y="431508"/>
                  </a:cubicBezTo>
                  <a:cubicBezTo>
                    <a:pt x="1446133" y="327783"/>
                    <a:pt x="1550910" y="225926"/>
                    <a:pt x="1661853" y="130268"/>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Freeform: Shape 16">
              <a:extLst>
                <a:ext uri="{FF2B5EF4-FFF2-40B4-BE49-F238E27FC236}">
                  <a16:creationId xmlns:a16="http://schemas.microsoft.com/office/drawing/2014/main" id="{CEFFDFE6-6CDB-43B3-A11B-04F1DA99FB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3402" y="3985"/>
              <a:ext cx="9767847" cy="6858000"/>
            </a:xfrm>
            <a:custGeom>
              <a:avLst/>
              <a:gdLst>
                <a:gd name="connsiteX0" fmla="*/ 7145704 w 9767847"/>
                <a:gd name="connsiteY0" fmla="*/ 0 h 6858000"/>
                <a:gd name="connsiteX1" fmla="*/ 7875738 w 9767847"/>
                <a:gd name="connsiteY1" fmla="*/ 0 h 6858000"/>
                <a:gd name="connsiteX2" fmla="*/ 7990553 w 9767847"/>
                <a:gd name="connsiteY2" fmla="*/ 85415 h 6858000"/>
                <a:gd name="connsiteX3" fmla="*/ 9767847 w 9767847"/>
                <a:gd name="connsiteY3" fmla="*/ 3653129 h 6858000"/>
                <a:gd name="connsiteX4" fmla="*/ 8652597 w 9767847"/>
                <a:gd name="connsiteY4" fmla="*/ 6594103 h 6858000"/>
                <a:gd name="connsiteX5" fmla="*/ 8399240 w 9767847"/>
                <a:gd name="connsiteY5" fmla="*/ 6858000 h 6858000"/>
                <a:gd name="connsiteX6" fmla="*/ 6766926 w 9767847"/>
                <a:gd name="connsiteY6" fmla="*/ 6858000 h 6858000"/>
                <a:gd name="connsiteX7" fmla="*/ 6804586 w 9767847"/>
                <a:gd name="connsiteY7" fmla="*/ 6821201 h 6858000"/>
                <a:gd name="connsiteX8" fmla="*/ 6881735 w 9767847"/>
                <a:gd name="connsiteY8" fmla="*/ 6745295 h 6858000"/>
                <a:gd name="connsiteX9" fmla="*/ 6958883 w 9767847"/>
                <a:gd name="connsiteY9" fmla="*/ 6668920 h 6858000"/>
                <a:gd name="connsiteX10" fmla="*/ 7267925 w 9767847"/>
                <a:gd name="connsiteY10" fmla="*/ 6359792 h 6858000"/>
                <a:gd name="connsiteX11" fmla="*/ 7424360 w 9767847"/>
                <a:gd name="connsiteY11" fmla="*/ 6204783 h 6858000"/>
                <a:gd name="connsiteX12" fmla="*/ 7504938 w 9767847"/>
                <a:gd name="connsiteY12" fmla="*/ 6126806 h 6858000"/>
                <a:gd name="connsiteX13" fmla="*/ 7546396 w 9767847"/>
                <a:gd name="connsiteY13" fmla="*/ 6087795 h 6858000"/>
                <a:gd name="connsiteX14" fmla="*/ 7588002 w 9767847"/>
                <a:gd name="connsiteY14" fmla="*/ 6049630 h 6858000"/>
                <a:gd name="connsiteX15" fmla="*/ 7631000 w 9767847"/>
                <a:gd name="connsiteY15" fmla="*/ 6010807 h 6858000"/>
                <a:gd name="connsiteX16" fmla="*/ 7675440 w 9767847"/>
                <a:gd name="connsiteY16" fmla="*/ 5972407 h 6858000"/>
                <a:gd name="connsiteX17" fmla="*/ 7720626 w 9767847"/>
                <a:gd name="connsiteY17" fmla="*/ 5934949 h 6858000"/>
                <a:gd name="connsiteX18" fmla="*/ 7766458 w 9767847"/>
                <a:gd name="connsiteY18" fmla="*/ 5898432 h 6858000"/>
                <a:gd name="connsiteX19" fmla="*/ 7955254 w 9767847"/>
                <a:gd name="connsiteY19" fmla="*/ 5760926 h 6858000"/>
                <a:gd name="connsiteX20" fmla="*/ 8352678 w 9767847"/>
                <a:gd name="connsiteY20" fmla="*/ 5521728 h 6858000"/>
                <a:gd name="connsiteX21" fmla="*/ 8451350 w 9767847"/>
                <a:gd name="connsiteY21" fmla="*/ 5469352 h 6858000"/>
                <a:gd name="connsiteX22" fmla="*/ 8548532 w 9767847"/>
                <a:gd name="connsiteY22" fmla="*/ 5417493 h 6858000"/>
                <a:gd name="connsiteX23" fmla="*/ 8729473 w 9767847"/>
                <a:gd name="connsiteY23" fmla="*/ 5314059 h 6858000"/>
                <a:gd name="connsiteX24" fmla="*/ 8770781 w 9767847"/>
                <a:gd name="connsiteY24" fmla="*/ 5287330 h 6858000"/>
                <a:gd name="connsiteX25" fmla="*/ 8790964 w 9767847"/>
                <a:gd name="connsiteY25" fmla="*/ 5273590 h 6858000"/>
                <a:gd name="connsiteX26" fmla="*/ 8810499 w 9767847"/>
                <a:gd name="connsiteY26" fmla="*/ 5259801 h 6858000"/>
                <a:gd name="connsiteX27" fmla="*/ 8883571 w 9767847"/>
                <a:gd name="connsiteY27" fmla="*/ 5202577 h 6858000"/>
                <a:gd name="connsiteX28" fmla="*/ 9006651 w 9767847"/>
                <a:gd name="connsiteY28" fmla="*/ 5074625 h 6858000"/>
                <a:gd name="connsiteX29" fmla="*/ 9033494 w 9767847"/>
                <a:gd name="connsiteY29" fmla="*/ 5038203 h 6858000"/>
                <a:gd name="connsiteX30" fmla="*/ 9040305 w 9767847"/>
                <a:gd name="connsiteY30" fmla="*/ 5028649 h 6858000"/>
                <a:gd name="connsiteX31" fmla="*/ 9046568 w 9767847"/>
                <a:gd name="connsiteY31" fmla="*/ 5019379 h 6858000"/>
                <a:gd name="connsiteX32" fmla="*/ 9058846 w 9767847"/>
                <a:gd name="connsiteY32" fmla="*/ 5000743 h 6858000"/>
                <a:gd name="connsiteX33" fmla="*/ 9104529 w 9767847"/>
                <a:gd name="connsiteY33" fmla="*/ 4922203 h 6858000"/>
                <a:gd name="connsiteX34" fmla="*/ 9181081 w 9767847"/>
                <a:gd name="connsiteY34" fmla="*/ 4748792 h 6858000"/>
                <a:gd name="connsiteX35" fmla="*/ 9240731 w 9767847"/>
                <a:gd name="connsiteY35" fmla="*/ 4561970 h 6858000"/>
                <a:gd name="connsiteX36" fmla="*/ 9265388 w 9767847"/>
                <a:gd name="connsiteY36" fmla="*/ 4465171 h 6858000"/>
                <a:gd name="connsiteX37" fmla="*/ 9276571 w 9767847"/>
                <a:gd name="connsiteY37" fmla="*/ 4416041 h 6858000"/>
                <a:gd name="connsiteX38" fmla="*/ 9281841 w 9767847"/>
                <a:gd name="connsiteY38" fmla="*/ 4391477 h 6858000"/>
                <a:gd name="connsiteX39" fmla="*/ 9286513 w 9767847"/>
                <a:gd name="connsiteY39" fmla="*/ 4368936 h 6858000"/>
                <a:gd name="connsiteX40" fmla="*/ 9296754 w 9767847"/>
                <a:gd name="connsiteY40" fmla="*/ 4316136 h 6858000"/>
                <a:gd name="connsiteX41" fmla="*/ 9301029 w 9767847"/>
                <a:gd name="connsiteY41" fmla="*/ 4293172 h 6858000"/>
                <a:gd name="connsiteX42" fmla="*/ 9302818 w 9767847"/>
                <a:gd name="connsiteY42" fmla="*/ 4282679 h 6858000"/>
                <a:gd name="connsiteX43" fmla="*/ 9304658 w 9767847"/>
                <a:gd name="connsiteY43" fmla="*/ 4270914 h 6858000"/>
                <a:gd name="connsiteX44" fmla="*/ 9312810 w 9767847"/>
                <a:gd name="connsiteY44" fmla="*/ 4220043 h 6858000"/>
                <a:gd name="connsiteX45" fmla="*/ 9316887 w 9767847"/>
                <a:gd name="connsiteY45" fmla="*/ 4194584 h 6858000"/>
                <a:gd name="connsiteX46" fmla="*/ 9318923 w 9767847"/>
                <a:gd name="connsiteY46" fmla="*/ 4181878 h 6858000"/>
                <a:gd name="connsiteX47" fmla="*/ 9320515 w 9767847"/>
                <a:gd name="connsiteY47" fmla="*/ 4168984 h 6858000"/>
                <a:gd name="connsiteX48" fmla="*/ 9332445 w 9767847"/>
                <a:gd name="connsiteY48" fmla="*/ 4069079 h 6858000"/>
                <a:gd name="connsiteX49" fmla="*/ 9336173 w 9767847"/>
                <a:gd name="connsiteY49" fmla="*/ 4022774 h 6858000"/>
                <a:gd name="connsiteX50" fmla="*/ 9340199 w 9767847"/>
                <a:gd name="connsiteY50" fmla="*/ 3969269 h 6858000"/>
                <a:gd name="connsiteX51" fmla="*/ 9347557 w 9767847"/>
                <a:gd name="connsiteY51" fmla="*/ 3770070 h 6858000"/>
                <a:gd name="connsiteX52" fmla="*/ 9346364 w 9767847"/>
                <a:gd name="connsiteY52" fmla="*/ 3669036 h 6858000"/>
                <a:gd name="connsiteX53" fmla="*/ 9344921 w 9767847"/>
                <a:gd name="connsiteY53" fmla="*/ 3619341 h 6858000"/>
                <a:gd name="connsiteX54" fmla="*/ 9344524 w 9767847"/>
                <a:gd name="connsiteY54" fmla="*/ 3607624 h 6858000"/>
                <a:gd name="connsiteX55" fmla="*/ 9343728 w 9767847"/>
                <a:gd name="connsiteY55" fmla="*/ 3594872 h 6858000"/>
                <a:gd name="connsiteX56" fmla="*/ 9342188 w 9767847"/>
                <a:gd name="connsiteY56" fmla="*/ 3569366 h 6858000"/>
                <a:gd name="connsiteX57" fmla="*/ 9339056 w 9767847"/>
                <a:gd name="connsiteY57" fmla="*/ 3518354 h 6858000"/>
                <a:gd name="connsiteX58" fmla="*/ 9334334 w 9767847"/>
                <a:gd name="connsiteY58" fmla="*/ 3467155 h 6858000"/>
                <a:gd name="connsiteX59" fmla="*/ 9329363 w 9767847"/>
                <a:gd name="connsiteY59" fmla="*/ 3415908 h 6858000"/>
                <a:gd name="connsiteX60" fmla="*/ 9328319 w 9767847"/>
                <a:gd name="connsiteY60" fmla="*/ 3404755 h 6858000"/>
                <a:gd name="connsiteX61" fmla="*/ 9327177 w 9767847"/>
                <a:gd name="connsiteY61" fmla="*/ 3394214 h 6858000"/>
                <a:gd name="connsiteX62" fmla="*/ 9324293 w 9767847"/>
                <a:gd name="connsiteY62" fmla="*/ 3370872 h 6858000"/>
                <a:gd name="connsiteX63" fmla="*/ 9320763 w 9767847"/>
                <a:gd name="connsiteY63" fmla="*/ 3344427 h 6858000"/>
                <a:gd name="connsiteX64" fmla="*/ 9317184 w 9767847"/>
                <a:gd name="connsiteY64" fmla="*/ 3315343 h 6858000"/>
                <a:gd name="connsiteX65" fmla="*/ 9311021 w 9767847"/>
                <a:gd name="connsiteY65" fmla="*/ 3270309 h 6858000"/>
                <a:gd name="connsiteX66" fmla="*/ 9302719 w 9767847"/>
                <a:gd name="connsiteY66" fmla="*/ 3219815 h 6858000"/>
                <a:gd name="connsiteX67" fmla="*/ 9293970 w 9767847"/>
                <a:gd name="connsiteY67" fmla="*/ 3169887 h 6858000"/>
                <a:gd name="connsiteX68" fmla="*/ 9252065 w 9767847"/>
                <a:gd name="connsiteY68" fmla="*/ 2971205 h 6858000"/>
                <a:gd name="connsiteX69" fmla="*/ 9227211 w 9767847"/>
                <a:gd name="connsiteY69" fmla="*/ 2872571 h 6858000"/>
                <a:gd name="connsiteX70" fmla="*/ 9220699 w 9767847"/>
                <a:gd name="connsiteY70" fmla="*/ 2848524 h 6858000"/>
                <a:gd name="connsiteX71" fmla="*/ 9213740 w 9767847"/>
                <a:gd name="connsiteY71" fmla="*/ 2824289 h 6858000"/>
                <a:gd name="connsiteX72" fmla="*/ 9199374 w 9767847"/>
                <a:gd name="connsiteY72" fmla="*/ 2775536 h 6858000"/>
                <a:gd name="connsiteX73" fmla="*/ 9061829 w 9767847"/>
                <a:gd name="connsiteY73" fmla="*/ 2389515 h 6858000"/>
                <a:gd name="connsiteX74" fmla="*/ 8978865 w 9767847"/>
                <a:gd name="connsiteY74" fmla="*/ 2200953 h 6858000"/>
                <a:gd name="connsiteX75" fmla="*/ 8956694 w 9767847"/>
                <a:gd name="connsiteY75" fmla="*/ 2154317 h 6858000"/>
                <a:gd name="connsiteX76" fmla="*/ 8934176 w 9767847"/>
                <a:gd name="connsiteY76" fmla="*/ 2108012 h 6858000"/>
                <a:gd name="connsiteX77" fmla="*/ 8887151 w 9767847"/>
                <a:gd name="connsiteY77" fmla="*/ 2015448 h 6858000"/>
                <a:gd name="connsiteX78" fmla="*/ 8787533 w 9767847"/>
                <a:gd name="connsiteY78" fmla="*/ 1832625 h 6858000"/>
                <a:gd name="connsiteX79" fmla="*/ 8761485 w 9767847"/>
                <a:gd name="connsiteY79" fmla="*/ 1787496 h 6858000"/>
                <a:gd name="connsiteX80" fmla="*/ 8734791 w 9767847"/>
                <a:gd name="connsiteY80" fmla="*/ 1741991 h 6858000"/>
                <a:gd name="connsiteX81" fmla="*/ 8680808 w 9767847"/>
                <a:gd name="connsiteY81" fmla="*/ 1652910 h 6858000"/>
                <a:gd name="connsiteX82" fmla="*/ 8567024 w 9767847"/>
                <a:gd name="connsiteY82" fmla="*/ 1477004 h 6858000"/>
                <a:gd name="connsiteX83" fmla="*/ 8537446 w 9767847"/>
                <a:gd name="connsiteY83" fmla="*/ 1433428 h 6858000"/>
                <a:gd name="connsiteX84" fmla="*/ 8507423 w 9767847"/>
                <a:gd name="connsiteY84" fmla="*/ 1389994 h 6858000"/>
                <a:gd name="connsiteX85" fmla="*/ 8446529 w 9767847"/>
                <a:gd name="connsiteY85" fmla="*/ 1304393 h 6858000"/>
                <a:gd name="connsiteX86" fmla="*/ 8319224 w 9767847"/>
                <a:gd name="connsiteY86" fmla="*/ 1135124 h 6858000"/>
                <a:gd name="connsiteX87" fmla="*/ 8286366 w 9767847"/>
                <a:gd name="connsiteY87" fmla="*/ 1093148 h 6858000"/>
                <a:gd name="connsiteX88" fmla="*/ 8270161 w 9767847"/>
                <a:gd name="connsiteY88" fmla="*/ 1072538 h 6858000"/>
                <a:gd name="connsiteX89" fmla="*/ 8253856 w 9767847"/>
                <a:gd name="connsiteY89" fmla="*/ 1052254 h 6858000"/>
                <a:gd name="connsiteX90" fmla="*/ 8186352 w 9767847"/>
                <a:gd name="connsiteY90" fmla="*/ 970373 h 6858000"/>
                <a:gd name="connsiteX91" fmla="*/ 8046768 w 9767847"/>
                <a:gd name="connsiteY91" fmla="*/ 809527 h 6858000"/>
                <a:gd name="connsiteX92" fmla="*/ 8010927 w 9767847"/>
                <a:gd name="connsiteY92" fmla="*/ 769951 h 6858000"/>
                <a:gd name="connsiteX93" fmla="*/ 7974788 w 9767847"/>
                <a:gd name="connsiteY93" fmla="*/ 730751 h 6858000"/>
                <a:gd name="connsiteX94" fmla="*/ 7901070 w 9767847"/>
                <a:gd name="connsiteY94" fmla="*/ 652823 h 6858000"/>
                <a:gd name="connsiteX95" fmla="*/ 7750054 w 9767847"/>
                <a:gd name="connsiteY95" fmla="*/ 501106 h 6858000"/>
                <a:gd name="connsiteX96" fmla="*/ 7592277 w 9767847"/>
                <a:gd name="connsiteY96" fmla="*/ 355319 h 6858000"/>
                <a:gd name="connsiteX97" fmla="*/ 7257734 w 9767847"/>
                <a:gd name="connsiteY97" fmla="*/ 81062 h 6858000"/>
                <a:gd name="connsiteX98" fmla="*/ 1892109 w 9767847"/>
                <a:gd name="connsiteY98" fmla="*/ 0 h 6858000"/>
                <a:gd name="connsiteX99" fmla="*/ 2298402 w 9767847"/>
                <a:gd name="connsiteY99" fmla="*/ 0 h 6858000"/>
                <a:gd name="connsiteX100" fmla="*/ 2135542 w 9767847"/>
                <a:gd name="connsiteY100" fmla="*/ 121879 h 6858000"/>
                <a:gd name="connsiteX101" fmla="*/ 1969576 w 9767847"/>
                <a:gd name="connsiteY101" fmla="*/ 259084 h 6858000"/>
                <a:gd name="connsiteX102" fmla="*/ 1659938 w 9767847"/>
                <a:gd name="connsiteY102" fmla="*/ 553953 h 6858000"/>
                <a:gd name="connsiteX103" fmla="*/ 729383 w 9767847"/>
                <a:gd name="connsiteY103" fmla="*/ 1940578 h 6858000"/>
                <a:gd name="connsiteX104" fmla="*/ 578465 w 9767847"/>
                <a:gd name="connsiteY104" fmla="*/ 2324905 h 6858000"/>
                <a:gd name="connsiteX105" fmla="*/ 465080 w 9767847"/>
                <a:gd name="connsiteY105" fmla="*/ 2718973 h 6858000"/>
                <a:gd name="connsiteX106" fmla="*/ 423820 w 9767847"/>
                <a:gd name="connsiteY106" fmla="*/ 2919535 h 6858000"/>
                <a:gd name="connsiteX107" fmla="*/ 392355 w 9767847"/>
                <a:gd name="connsiteY107" fmla="*/ 3122169 h 6858000"/>
                <a:gd name="connsiteX108" fmla="*/ 358801 w 9767847"/>
                <a:gd name="connsiteY108" fmla="*/ 3531013 h 6858000"/>
                <a:gd name="connsiteX109" fmla="*/ 410350 w 9767847"/>
                <a:gd name="connsiteY109" fmla="*/ 4352324 h 6858000"/>
                <a:gd name="connsiteX110" fmla="*/ 449022 w 9767847"/>
                <a:gd name="connsiteY110" fmla="*/ 4555147 h 6858000"/>
                <a:gd name="connsiteX111" fmla="*/ 498882 w 9767847"/>
                <a:gd name="connsiteY111" fmla="*/ 4756463 h 6858000"/>
                <a:gd name="connsiteX112" fmla="*/ 559775 w 9767847"/>
                <a:gd name="connsiteY112" fmla="*/ 4955755 h 6858000"/>
                <a:gd name="connsiteX113" fmla="*/ 631406 w 9767847"/>
                <a:gd name="connsiteY113" fmla="*/ 5152084 h 6858000"/>
                <a:gd name="connsiteX114" fmla="*/ 1023461 w 9767847"/>
                <a:gd name="connsiteY114" fmla="*/ 5898055 h 6858000"/>
                <a:gd name="connsiteX115" fmla="*/ 1575880 w 9767847"/>
                <a:gd name="connsiteY115" fmla="*/ 6551744 h 6858000"/>
                <a:gd name="connsiteX116" fmla="*/ 1905228 w 9767847"/>
                <a:gd name="connsiteY116" fmla="*/ 6833566 h 6858000"/>
                <a:gd name="connsiteX117" fmla="*/ 1938629 w 9767847"/>
                <a:gd name="connsiteY117" fmla="*/ 6858000 h 6858000"/>
                <a:gd name="connsiteX118" fmla="*/ 1368607 w 9767847"/>
                <a:gd name="connsiteY118" fmla="*/ 6858000 h 6858000"/>
                <a:gd name="connsiteX119" fmla="*/ 1115251 w 9767847"/>
                <a:gd name="connsiteY119" fmla="*/ 6594103 h 6858000"/>
                <a:gd name="connsiteX120" fmla="*/ 0 w 9767847"/>
                <a:gd name="connsiteY120" fmla="*/ 3653129 h 6858000"/>
                <a:gd name="connsiteX121" fmla="*/ 1777294 w 9767847"/>
                <a:gd name="connsiteY121" fmla="*/ 8541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9767847" h="6858000">
                  <a:moveTo>
                    <a:pt x="7145704" y="0"/>
                  </a:moveTo>
                  <a:lnTo>
                    <a:pt x="7875738" y="0"/>
                  </a:lnTo>
                  <a:lnTo>
                    <a:pt x="7990553" y="85415"/>
                  </a:lnTo>
                  <a:cubicBezTo>
                    <a:pt x="9075991" y="933432"/>
                    <a:pt x="9767847" y="2216793"/>
                    <a:pt x="9767847" y="3653129"/>
                  </a:cubicBezTo>
                  <a:cubicBezTo>
                    <a:pt x="9767847" y="4770280"/>
                    <a:pt x="9349317" y="5794890"/>
                    <a:pt x="8652597" y="6594103"/>
                  </a:cubicBezTo>
                  <a:lnTo>
                    <a:pt x="8399240" y="6858000"/>
                  </a:lnTo>
                  <a:lnTo>
                    <a:pt x="6766926" y="6858000"/>
                  </a:lnTo>
                  <a:lnTo>
                    <a:pt x="6804586" y="6821201"/>
                  </a:lnTo>
                  <a:lnTo>
                    <a:pt x="6881735" y="6745295"/>
                  </a:lnTo>
                  <a:cubicBezTo>
                    <a:pt x="6907435" y="6719979"/>
                    <a:pt x="6933134" y="6694896"/>
                    <a:pt x="6958883" y="6668920"/>
                  </a:cubicBezTo>
                  <a:lnTo>
                    <a:pt x="7267925" y="6359792"/>
                  </a:lnTo>
                  <a:lnTo>
                    <a:pt x="7424360" y="6204783"/>
                  </a:lnTo>
                  <a:cubicBezTo>
                    <a:pt x="7450754" y="6178900"/>
                    <a:pt x="7477598" y="6152829"/>
                    <a:pt x="7504938" y="6126806"/>
                  </a:cubicBezTo>
                  <a:lnTo>
                    <a:pt x="7546396" y="6087795"/>
                  </a:lnTo>
                  <a:cubicBezTo>
                    <a:pt x="7560264" y="6074901"/>
                    <a:pt x="7574780" y="6061630"/>
                    <a:pt x="7588002" y="6049630"/>
                  </a:cubicBezTo>
                  <a:lnTo>
                    <a:pt x="7631000" y="6010807"/>
                  </a:lnTo>
                  <a:lnTo>
                    <a:pt x="7675440" y="5972407"/>
                  </a:lnTo>
                  <a:cubicBezTo>
                    <a:pt x="7690404" y="5959796"/>
                    <a:pt x="7705564" y="5947419"/>
                    <a:pt x="7720626" y="5934949"/>
                  </a:cubicBezTo>
                  <a:cubicBezTo>
                    <a:pt x="7735738" y="5922525"/>
                    <a:pt x="7751197" y="5910619"/>
                    <a:pt x="7766458" y="5898432"/>
                  </a:cubicBezTo>
                  <a:cubicBezTo>
                    <a:pt x="7827949" y="5850290"/>
                    <a:pt x="7890979" y="5804597"/>
                    <a:pt x="7955254" y="5760926"/>
                  </a:cubicBezTo>
                  <a:cubicBezTo>
                    <a:pt x="8083800" y="5673632"/>
                    <a:pt x="8216872" y="5594434"/>
                    <a:pt x="8352678" y="5521728"/>
                  </a:cubicBezTo>
                  <a:lnTo>
                    <a:pt x="8451350" y="5469352"/>
                  </a:lnTo>
                  <a:lnTo>
                    <a:pt x="8548532" y="5417493"/>
                  </a:lnTo>
                  <a:cubicBezTo>
                    <a:pt x="8612110" y="5383188"/>
                    <a:pt x="8673251" y="5349306"/>
                    <a:pt x="8729473" y="5314059"/>
                  </a:cubicBezTo>
                  <a:cubicBezTo>
                    <a:pt x="8743591" y="5305213"/>
                    <a:pt x="8757161" y="5296459"/>
                    <a:pt x="8770781" y="5287330"/>
                  </a:cubicBezTo>
                  <a:cubicBezTo>
                    <a:pt x="8777591" y="5282765"/>
                    <a:pt x="8784451" y="5278201"/>
                    <a:pt x="8790964" y="5273590"/>
                  </a:cubicBezTo>
                  <a:cubicBezTo>
                    <a:pt x="8797574" y="5268977"/>
                    <a:pt x="8804235" y="5264412"/>
                    <a:pt x="8810499" y="5259801"/>
                  </a:cubicBezTo>
                  <a:cubicBezTo>
                    <a:pt x="8835999" y="5241401"/>
                    <a:pt x="8860407" y="5222389"/>
                    <a:pt x="8883571" y="5202577"/>
                  </a:cubicBezTo>
                  <a:cubicBezTo>
                    <a:pt x="8929900" y="5162954"/>
                    <a:pt x="8971258" y="5120413"/>
                    <a:pt x="9006651" y="5074625"/>
                  </a:cubicBezTo>
                  <a:cubicBezTo>
                    <a:pt x="9015351" y="5063426"/>
                    <a:pt x="9024398" y="5050955"/>
                    <a:pt x="9033494" y="5038203"/>
                  </a:cubicBezTo>
                  <a:lnTo>
                    <a:pt x="9040305" y="5028649"/>
                  </a:lnTo>
                  <a:lnTo>
                    <a:pt x="9046568" y="5019379"/>
                  </a:lnTo>
                  <a:cubicBezTo>
                    <a:pt x="9050743" y="5013261"/>
                    <a:pt x="9054819" y="5007050"/>
                    <a:pt x="9058846" y="5000743"/>
                  </a:cubicBezTo>
                  <a:cubicBezTo>
                    <a:pt x="9075002" y="4975615"/>
                    <a:pt x="9090212" y="4949403"/>
                    <a:pt x="9104529" y="4922203"/>
                  </a:cubicBezTo>
                  <a:cubicBezTo>
                    <a:pt x="9133211" y="4867850"/>
                    <a:pt x="9158313" y="4809545"/>
                    <a:pt x="9181081" y="4748792"/>
                  </a:cubicBezTo>
                  <a:cubicBezTo>
                    <a:pt x="9203748" y="4688276"/>
                    <a:pt x="9223383" y="4625876"/>
                    <a:pt x="9240731" y="4561970"/>
                  </a:cubicBezTo>
                  <a:cubicBezTo>
                    <a:pt x="9249481" y="4530064"/>
                    <a:pt x="9257682" y="4497782"/>
                    <a:pt x="9265388" y="4465171"/>
                  </a:cubicBezTo>
                  <a:cubicBezTo>
                    <a:pt x="9269215" y="4448842"/>
                    <a:pt x="9272943" y="4432465"/>
                    <a:pt x="9276571" y="4416041"/>
                  </a:cubicBezTo>
                  <a:lnTo>
                    <a:pt x="9281841" y="4391477"/>
                  </a:lnTo>
                  <a:lnTo>
                    <a:pt x="9286513" y="4368936"/>
                  </a:lnTo>
                  <a:lnTo>
                    <a:pt x="9296754" y="4316136"/>
                  </a:lnTo>
                  <a:lnTo>
                    <a:pt x="9301029" y="4293172"/>
                  </a:lnTo>
                  <a:lnTo>
                    <a:pt x="9302818" y="4282679"/>
                  </a:lnTo>
                  <a:lnTo>
                    <a:pt x="9304658" y="4270914"/>
                  </a:lnTo>
                  <a:lnTo>
                    <a:pt x="9312810" y="4220043"/>
                  </a:lnTo>
                  <a:lnTo>
                    <a:pt x="9316887" y="4194584"/>
                  </a:lnTo>
                  <a:lnTo>
                    <a:pt x="9318923" y="4181878"/>
                  </a:lnTo>
                  <a:cubicBezTo>
                    <a:pt x="9319570" y="4177644"/>
                    <a:pt x="9319969" y="4173267"/>
                    <a:pt x="9320515" y="4168984"/>
                  </a:cubicBezTo>
                  <a:lnTo>
                    <a:pt x="9332445" y="4069079"/>
                  </a:lnTo>
                  <a:cubicBezTo>
                    <a:pt x="9333836" y="4056468"/>
                    <a:pt x="9334880" y="4040986"/>
                    <a:pt x="9336173" y="4022774"/>
                  </a:cubicBezTo>
                  <a:lnTo>
                    <a:pt x="9340199" y="3969269"/>
                  </a:lnTo>
                  <a:cubicBezTo>
                    <a:pt x="9345071" y="3903904"/>
                    <a:pt x="9347358" y="3837081"/>
                    <a:pt x="9347557" y="3770070"/>
                  </a:cubicBezTo>
                  <a:cubicBezTo>
                    <a:pt x="9347656" y="3736518"/>
                    <a:pt x="9347209" y="3702871"/>
                    <a:pt x="9346364" y="3669036"/>
                  </a:cubicBezTo>
                  <a:lnTo>
                    <a:pt x="9344921" y="3619341"/>
                  </a:lnTo>
                  <a:lnTo>
                    <a:pt x="9344524" y="3607624"/>
                  </a:lnTo>
                  <a:lnTo>
                    <a:pt x="9343728" y="3594872"/>
                  </a:lnTo>
                  <a:lnTo>
                    <a:pt x="9342188" y="3569366"/>
                  </a:lnTo>
                  <a:lnTo>
                    <a:pt x="9339056" y="3518354"/>
                  </a:lnTo>
                  <a:cubicBezTo>
                    <a:pt x="9337914" y="3501319"/>
                    <a:pt x="9335874" y="3484236"/>
                    <a:pt x="9334334" y="3467155"/>
                  </a:cubicBezTo>
                  <a:lnTo>
                    <a:pt x="9329363" y="3415908"/>
                  </a:lnTo>
                  <a:lnTo>
                    <a:pt x="9328319" y="3404755"/>
                  </a:lnTo>
                  <a:lnTo>
                    <a:pt x="9327177" y="3394214"/>
                  </a:lnTo>
                  <a:lnTo>
                    <a:pt x="9324293" y="3370872"/>
                  </a:lnTo>
                  <a:lnTo>
                    <a:pt x="9320763" y="3344427"/>
                  </a:lnTo>
                  <a:lnTo>
                    <a:pt x="9317184" y="3315343"/>
                  </a:lnTo>
                  <a:cubicBezTo>
                    <a:pt x="9315594" y="3300991"/>
                    <a:pt x="9313506" y="3286404"/>
                    <a:pt x="9311021" y="3270309"/>
                  </a:cubicBezTo>
                  <a:lnTo>
                    <a:pt x="9302719" y="3219815"/>
                  </a:lnTo>
                  <a:cubicBezTo>
                    <a:pt x="9299936" y="3203157"/>
                    <a:pt x="9297003" y="3186498"/>
                    <a:pt x="9293970" y="3169887"/>
                  </a:cubicBezTo>
                  <a:cubicBezTo>
                    <a:pt x="9281891" y="3103393"/>
                    <a:pt x="9267674" y="3037182"/>
                    <a:pt x="9252065" y="2971205"/>
                  </a:cubicBezTo>
                  <a:cubicBezTo>
                    <a:pt x="9244261" y="2938265"/>
                    <a:pt x="9235959" y="2905371"/>
                    <a:pt x="9227211" y="2872571"/>
                  </a:cubicBezTo>
                  <a:lnTo>
                    <a:pt x="9220699" y="2848524"/>
                  </a:lnTo>
                  <a:lnTo>
                    <a:pt x="9213740" y="2824289"/>
                  </a:lnTo>
                  <a:cubicBezTo>
                    <a:pt x="9209216" y="2808147"/>
                    <a:pt x="9204345" y="2791866"/>
                    <a:pt x="9199374" y="2775536"/>
                  </a:cubicBezTo>
                  <a:cubicBezTo>
                    <a:pt x="9159855" y="2645184"/>
                    <a:pt x="9114272" y="2516197"/>
                    <a:pt x="9061829" y="2389515"/>
                  </a:cubicBezTo>
                  <a:cubicBezTo>
                    <a:pt x="9035582" y="2326175"/>
                    <a:pt x="9008043" y="2263258"/>
                    <a:pt x="8978865" y="2200953"/>
                  </a:cubicBezTo>
                  <a:lnTo>
                    <a:pt x="8956694" y="2154317"/>
                  </a:lnTo>
                  <a:lnTo>
                    <a:pt x="8934176" y="2108012"/>
                  </a:lnTo>
                  <a:cubicBezTo>
                    <a:pt x="8918915" y="2077189"/>
                    <a:pt x="8903157" y="2046130"/>
                    <a:pt x="8887151" y="2015448"/>
                  </a:cubicBezTo>
                  <a:cubicBezTo>
                    <a:pt x="8854988" y="1953989"/>
                    <a:pt x="8822082" y="1892908"/>
                    <a:pt x="8787533" y="1832625"/>
                  </a:cubicBezTo>
                  <a:lnTo>
                    <a:pt x="8761485" y="1787496"/>
                  </a:lnTo>
                  <a:lnTo>
                    <a:pt x="8734791" y="1741991"/>
                  </a:lnTo>
                  <a:cubicBezTo>
                    <a:pt x="8717047" y="1711921"/>
                    <a:pt x="8699200" y="1682461"/>
                    <a:pt x="8680808" y="1652910"/>
                  </a:cubicBezTo>
                  <a:cubicBezTo>
                    <a:pt x="8644322" y="1593756"/>
                    <a:pt x="8606194" y="1535216"/>
                    <a:pt x="8567024" y="1477004"/>
                  </a:cubicBezTo>
                  <a:lnTo>
                    <a:pt x="8537446" y="1433428"/>
                  </a:lnTo>
                  <a:lnTo>
                    <a:pt x="8507423" y="1389994"/>
                  </a:lnTo>
                  <a:cubicBezTo>
                    <a:pt x="8487390" y="1361382"/>
                    <a:pt x="8467158" y="1332817"/>
                    <a:pt x="8446529" y="1304393"/>
                  </a:cubicBezTo>
                  <a:cubicBezTo>
                    <a:pt x="8405271" y="1247595"/>
                    <a:pt x="8362718" y="1191218"/>
                    <a:pt x="8319224" y="1135124"/>
                  </a:cubicBezTo>
                  <a:lnTo>
                    <a:pt x="8286366" y="1093148"/>
                  </a:lnTo>
                  <a:lnTo>
                    <a:pt x="8270161" y="1072538"/>
                  </a:lnTo>
                  <a:lnTo>
                    <a:pt x="8253856" y="1052254"/>
                  </a:lnTo>
                  <a:cubicBezTo>
                    <a:pt x="8231636" y="1024773"/>
                    <a:pt x="8209117" y="997479"/>
                    <a:pt x="8186352" y="970373"/>
                  </a:cubicBezTo>
                  <a:cubicBezTo>
                    <a:pt x="8140917" y="916020"/>
                    <a:pt x="8094240" y="862515"/>
                    <a:pt x="8046768" y="809527"/>
                  </a:cubicBezTo>
                  <a:lnTo>
                    <a:pt x="8010927" y="769951"/>
                  </a:lnTo>
                  <a:lnTo>
                    <a:pt x="7974788" y="730751"/>
                  </a:lnTo>
                  <a:cubicBezTo>
                    <a:pt x="7950382" y="704587"/>
                    <a:pt x="7925824" y="678563"/>
                    <a:pt x="7901070" y="652823"/>
                  </a:cubicBezTo>
                  <a:cubicBezTo>
                    <a:pt x="7851510" y="601387"/>
                    <a:pt x="7801404" y="550612"/>
                    <a:pt x="7750054" y="501106"/>
                  </a:cubicBezTo>
                  <a:cubicBezTo>
                    <a:pt x="7698902" y="451742"/>
                    <a:pt x="7645913" y="403036"/>
                    <a:pt x="7592277" y="355319"/>
                  </a:cubicBezTo>
                  <a:cubicBezTo>
                    <a:pt x="7484856" y="259884"/>
                    <a:pt x="7373308" y="168402"/>
                    <a:pt x="7257734" y="81062"/>
                  </a:cubicBezTo>
                  <a:close/>
                  <a:moveTo>
                    <a:pt x="1892109" y="0"/>
                  </a:moveTo>
                  <a:lnTo>
                    <a:pt x="2298402" y="0"/>
                  </a:lnTo>
                  <a:lnTo>
                    <a:pt x="2135542" y="121879"/>
                  </a:lnTo>
                  <a:cubicBezTo>
                    <a:pt x="2078998" y="166378"/>
                    <a:pt x="2023659" y="212143"/>
                    <a:pt x="1969576" y="259084"/>
                  </a:cubicBezTo>
                  <a:cubicBezTo>
                    <a:pt x="1861309" y="352918"/>
                    <a:pt x="1758064" y="451412"/>
                    <a:pt x="1659938" y="553953"/>
                  </a:cubicBezTo>
                  <a:cubicBezTo>
                    <a:pt x="1266987" y="964444"/>
                    <a:pt x="953820" y="1435593"/>
                    <a:pt x="729383" y="1940578"/>
                  </a:cubicBezTo>
                  <a:cubicBezTo>
                    <a:pt x="673260" y="2066459"/>
                    <a:pt x="622855" y="2195070"/>
                    <a:pt x="578465" y="2324905"/>
                  </a:cubicBezTo>
                  <a:cubicBezTo>
                    <a:pt x="534125" y="2454785"/>
                    <a:pt x="496147" y="2586314"/>
                    <a:pt x="465080" y="2718973"/>
                  </a:cubicBezTo>
                  <a:cubicBezTo>
                    <a:pt x="449769" y="2785089"/>
                    <a:pt x="435850" y="2852289"/>
                    <a:pt x="423820" y="2919535"/>
                  </a:cubicBezTo>
                  <a:cubicBezTo>
                    <a:pt x="411840" y="2986829"/>
                    <a:pt x="401054" y="3054358"/>
                    <a:pt x="392355" y="3122169"/>
                  </a:cubicBezTo>
                  <a:cubicBezTo>
                    <a:pt x="374509" y="3257744"/>
                    <a:pt x="363424" y="3393978"/>
                    <a:pt x="358801" y="3531013"/>
                  </a:cubicBezTo>
                  <a:cubicBezTo>
                    <a:pt x="349009" y="3804941"/>
                    <a:pt x="366357" y="4079668"/>
                    <a:pt x="410350" y="4352324"/>
                  </a:cubicBezTo>
                  <a:cubicBezTo>
                    <a:pt x="421286" y="4420230"/>
                    <a:pt x="434209" y="4487758"/>
                    <a:pt x="449022" y="4555147"/>
                  </a:cubicBezTo>
                  <a:cubicBezTo>
                    <a:pt x="463737" y="4622534"/>
                    <a:pt x="480389" y="4689686"/>
                    <a:pt x="498882" y="4756463"/>
                  </a:cubicBezTo>
                  <a:cubicBezTo>
                    <a:pt x="517373" y="4823239"/>
                    <a:pt x="537704" y="4889733"/>
                    <a:pt x="559775" y="4955755"/>
                  </a:cubicBezTo>
                  <a:cubicBezTo>
                    <a:pt x="581946" y="5021873"/>
                    <a:pt x="605358" y="5087473"/>
                    <a:pt x="631406" y="5152084"/>
                  </a:cubicBezTo>
                  <a:cubicBezTo>
                    <a:pt x="734055" y="5411706"/>
                    <a:pt x="865188" y="5662668"/>
                    <a:pt x="1023461" y="5898055"/>
                  </a:cubicBezTo>
                  <a:cubicBezTo>
                    <a:pt x="1181487" y="6133676"/>
                    <a:pt x="1367051" y="6353345"/>
                    <a:pt x="1575880" y="6551744"/>
                  </a:cubicBezTo>
                  <a:cubicBezTo>
                    <a:pt x="1680269" y="6651014"/>
                    <a:pt x="1790338" y="6745037"/>
                    <a:pt x="1905228" y="6833566"/>
                  </a:cubicBezTo>
                  <a:lnTo>
                    <a:pt x="1938629" y="6858000"/>
                  </a:lnTo>
                  <a:lnTo>
                    <a:pt x="1368607" y="6858000"/>
                  </a:lnTo>
                  <a:lnTo>
                    <a:pt x="1115251" y="6594103"/>
                  </a:lnTo>
                  <a:cubicBezTo>
                    <a:pt x="418530" y="5794890"/>
                    <a:pt x="0" y="4770280"/>
                    <a:pt x="0" y="3653129"/>
                  </a:cubicBezTo>
                  <a:cubicBezTo>
                    <a:pt x="0" y="2216793"/>
                    <a:pt x="691856" y="933432"/>
                    <a:pt x="1777294" y="85415"/>
                  </a:cubicBezTo>
                  <a:close/>
                </a:path>
              </a:pathLst>
            </a:custGeom>
            <a:solidFill>
              <a:schemeClr val="bg1">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lt1"/>
                </a:solidFill>
              </a:endParaRPr>
            </a:p>
          </p:txBody>
        </p:sp>
        <p:sp>
          <p:nvSpPr>
            <p:cNvPr id="21" name="Freeform: Shape 17">
              <a:extLst>
                <a:ext uri="{FF2B5EF4-FFF2-40B4-BE49-F238E27FC236}">
                  <a16:creationId xmlns:a16="http://schemas.microsoft.com/office/drawing/2014/main" id="{54BC28C8-4C55-7F50-001F-7F85726A1D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18434" y="3985"/>
              <a:ext cx="9747620" cy="6858000"/>
            </a:xfrm>
            <a:custGeom>
              <a:avLst/>
              <a:gdLst>
                <a:gd name="connsiteX0" fmla="*/ 7235453 w 9747620"/>
                <a:gd name="connsiteY0" fmla="*/ 0 h 6858000"/>
                <a:gd name="connsiteX1" fmla="*/ 7548130 w 9747620"/>
                <a:gd name="connsiteY1" fmla="*/ 0 h 6858000"/>
                <a:gd name="connsiteX2" fmla="*/ 7710334 w 9747620"/>
                <a:gd name="connsiteY2" fmla="*/ 111973 h 6858000"/>
                <a:gd name="connsiteX3" fmla="*/ 7889188 w 9747620"/>
                <a:gd name="connsiteY3" fmla="*/ 251542 h 6858000"/>
                <a:gd name="connsiteX4" fmla="*/ 8061828 w 9747620"/>
                <a:gd name="connsiteY4" fmla="*/ 398586 h 6858000"/>
                <a:gd name="connsiteX5" fmla="*/ 8145637 w 9747620"/>
                <a:gd name="connsiteY5" fmla="*/ 474218 h 6858000"/>
                <a:gd name="connsiteX6" fmla="*/ 8187242 w 9747620"/>
                <a:gd name="connsiteY6" fmla="*/ 512753 h 6858000"/>
                <a:gd name="connsiteX7" fmla="*/ 8228402 w 9747620"/>
                <a:gd name="connsiteY7" fmla="*/ 551575 h 6858000"/>
                <a:gd name="connsiteX8" fmla="*/ 8389211 w 9747620"/>
                <a:gd name="connsiteY8" fmla="*/ 710937 h 6858000"/>
                <a:gd name="connsiteX9" fmla="*/ 8467206 w 9747620"/>
                <a:gd name="connsiteY9" fmla="*/ 793088 h 6858000"/>
                <a:gd name="connsiteX10" fmla="*/ 8486791 w 9747620"/>
                <a:gd name="connsiteY10" fmla="*/ 814223 h 6858000"/>
                <a:gd name="connsiteX11" fmla="*/ 8505979 w 9747620"/>
                <a:gd name="connsiteY11" fmla="*/ 835409 h 6858000"/>
                <a:gd name="connsiteX12" fmla="*/ 8543509 w 9747620"/>
                <a:gd name="connsiteY12" fmla="*/ 877346 h 6858000"/>
                <a:gd name="connsiteX13" fmla="*/ 8690549 w 9747620"/>
                <a:gd name="connsiteY13" fmla="*/ 1048978 h 6858000"/>
                <a:gd name="connsiteX14" fmla="*/ 8761732 w 9747620"/>
                <a:gd name="connsiteY14" fmla="*/ 1137502 h 6858000"/>
                <a:gd name="connsiteX15" fmla="*/ 8796379 w 9747620"/>
                <a:gd name="connsiteY15" fmla="*/ 1182077 h 6858000"/>
                <a:gd name="connsiteX16" fmla="*/ 8830678 w 9747620"/>
                <a:gd name="connsiteY16" fmla="*/ 1226986 h 6858000"/>
                <a:gd name="connsiteX17" fmla="*/ 8963353 w 9747620"/>
                <a:gd name="connsiteY17" fmla="*/ 1410936 h 6858000"/>
                <a:gd name="connsiteX18" fmla="*/ 9026483 w 9747620"/>
                <a:gd name="connsiteY18" fmla="*/ 1505499 h 6858000"/>
                <a:gd name="connsiteX19" fmla="*/ 9057004 w 9747620"/>
                <a:gd name="connsiteY19" fmla="*/ 1552613 h 6858000"/>
                <a:gd name="connsiteX20" fmla="*/ 9087278 w 9747620"/>
                <a:gd name="connsiteY20" fmla="*/ 1600542 h 6858000"/>
                <a:gd name="connsiteX21" fmla="*/ 9202851 w 9747620"/>
                <a:gd name="connsiteY21" fmla="*/ 1795515 h 6858000"/>
                <a:gd name="connsiteX22" fmla="*/ 9257332 w 9747620"/>
                <a:gd name="connsiteY22" fmla="*/ 1894920 h 6858000"/>
                <a:gd name="connsiteX23" fmla="*/ 9283778 w 9747620"/>
                <a:gd name="connsiteY23" fmla="*/ 1945436 h 6858000"/>
                <a:gd name="connsiteX24" fmla="*/ 9309428 w 9747620"/>
                <a:gd name="connsiteY24" fmla="*/ 1996193 h 6858000"/>
                <a:gd name="connsiteX25" fmla="*/ 9405714 w 9747620"/>
                <a:gd name="connsiteY25" fmla="*/ 2202191 h 6858000"/>
                <a:gd name="connsiteX26" fmla="*/ 9566524 w 9747620"/>
                <a:gd name="connsiteY26" fmla="*/ 2627653 h 6858000"/>
                <a:gd name="connsiteX27" fmla="*/ 9583573 w 9747620"/>
                <a:gd name="connsiteY27" fmla="*/ 2682195 h 6858000"/>
                <a:gd name="connsiteX28" fmla="*/ 9591974 w 9747620"/>
                <a:gd name="connsiteY28" fmla="*/ 2709707 h 6858000"/>
                <a:gd name="connsiteX29" fmla="*/ 9600027 w 9747620"/>
                <a:gd name="connsiteY29" fmla="*/ 2737650 h 6858000"/>
                <a:gd name="connsiteX30" fmla="*/ 9629803 w 9747620"/>
                <a:gd name="connsiteY30" fmla="*/ 2847694 h 6858000"/>
                <a:gd name="connsiteX31" fmla="*/ 9679909 w 9747620"/>
                <a:gd name="connsiteY31" fmla="*/ 3070131 h 6858000"/>
                <a:gd name="connsiteX32" fmla="*/ 9690498 w 9747620"/>
                <a:gd name="connsiteY32" fmla="*/ 3126159 h 6858000"/>
                <a:gd name="connsiteX33" fmla="*/ 9700390 w 9747620"/>
                <a:gd name="connsiteY33" fmla="*/ 3181805 h 6858000"/>
                <a:gd name="connsiteX34" fmla="*/ 9709685 w 9747620"/>
                <a:gd name="connsiteY34" fmla="*/ 3243392 h 6858000"/>
                <a:gd name="connsiteX35" fmla="*/ 9713016 w 9747620"/>
                <a:gd name="connsiteY35" fmla="*/ 3267597 h 6858000"/>
                <a:gd name="connsiteX36" fmla="*/ 9716844 w 9747620"/>
                <a:gd name="connsiteY36" fmla="*/ 3294437 h 6858000"/>
                <a:gd name="connsiteX37" fmla="*/ 9720820 w 9747620"/>
                <a:gd name="connsiteY37" fmla="*/ 3324488 h 6858000"/>
                <a:gd name="connsiteX38" fmla="*/ 9722709 w 9747620"/>
                <a:gd name="connsiteY38" fmla="*/ 3340737 h 6858000"/>
                <a:gd name="connsiteX39" fmla="*/ 9724301 w 9747620"/>
                <a:gd name="connsiteY39" fmla="*/ 3356361 h 6858000"/>
                <a:gd name="connsiteX40" fmla="*/ 9730166 w 9747620"/>
                <a:gd name="connsiteY40" fmla="*/ 3412197 h 6858000"/>
                <a:gd name="connsiteX41" fmla="*/ 9735783 w 9747620"/>
                <a:gd name="connsiteY41" fmla="*/ 3468083 h 6858000"/>
                <a:gd name="connsiteX42" fmla="*/ 9739760 w 9747620"/>
                <a:gd name="connsiteY42" fmla="*/ 3524399 h 6858000"/>
                <a:gd name="connsiteX43" fmla="*/ 9741748 w 9747620"/>
                <a:gd name="connsiteY43" fmla="*/ 3552580 h 6858000"/>
                <a:gd name="connsiteX44" fmla="*/ 9742742 w 9747620"/>
                <a:gd name="connsiteY44" fmla="*/ 3566672 h 6858000"/>
                <a:gd name="connsiteX45" fmla="*/ 9743488 w 9747620"/>
                <a:gd name="connsiteY45" fmla="*/ 3581865 h 6858000"/>
                <a:gd name="connsiteX46" fmla="*/ 9744731 w 9747620"/>
                <a:gd name="connsiteY46" fmla="*/ 3611341 h 6858000"/>
                <a:gd name="connsiteX47" fmla="*/ 9745725 w 9747620"/>
                <a:gd name="connsiteY47" fmla="*/ 3639715 h 6858000"/>
                <a:gd name="connsiteX48" fmla="*/ 9747613 w 9747620"/>
                <a:gd name="connsiteY48" fmla="*/ 3753786 h 6858000"/>
                <a:gd name="connsiteX49" fmla="*/ 9740405 w 9747620"/>
                <a:gd name="connsiteY49" fmla="*/ 3984609 h 6858000"/>
                <a:gd name="connsiteX50" fmla="*/ 9736329 w 9747620"/>
                <a:gd name="connsiteY50" fmla="*/ 4038434 h 6858000"/>
                <a:gd name="connsiteX51" fmla="*/ 9731408 w 9747620"/>
                <a:gd name="connsiteY51" fmla="*/ 4099446 h 6858000"/>
                <a:gd name="connsiteX52" fmla="*/ 9717987 w 9747620"/>
                <a:gd name="connsiteY52" fmla="*/ 4213325 h 6858000"/>
                <a:gd name="connsiteX53" fmla="*/ 9716297 w 9747620"/>
                <a:gd name="connsiteY53" fmla="*/ 4227129 h 6858000"/>
                <a:gd name="connsiteX54" fmla="*/ 9714110 w 9747620"/>
                <a:gd name="connsiteY54" fmla="*/ 4240981 h 6858000"/>
                <a:gd name="connsiteX55" fmla="*/ 9709785 w 9747620"/>
                <a:gd name="connsiteY55" fmla="*/ 4268731 h 6858000"/>
                <a:gd name="connsiteX56" fmla="*/ 9701086 w 9747620"/>
                <a:gd name="connsiteY56" fmla="*/ 4324185 h 6858000"/>
                <a:gd name="connsiteX57" fmla="*/ 9698699 w 9747620"/>
                <a:gd name="connsiteY57" fmla="*/ 4338994 h 6858000"/>
                <a:gd name="connsiteX58" fmla="*/ 9695966 w 9747620"/>
                <a:gd name="connsiteY58" fmla="*/ 4355050 h 6858000"/>
                <a:gd name="connsiteX59" fmla="*/ 9690299 w 9747620"/>
                <a:gd name="connsiteY59" fmla="*/ 4385054 h 6858000"/>
                <a:gd name="connsiteX60" fmla="*/ 9679909 w 9747620"/>
                <a:gd name="connsiteY60" fmla="*/ 4437919 h 6858000"/>
                <a:gd name="connsiteX61" fmla="*/ 9673647 w 9747620"/>
                <a:gd name="connsiteY61" fmla="*/ 4468162 h 6858000"/>
                <a:gd name="connsiteX62" fmla="*/ 9667532 w 9747620"/>
                <a:gd name="connsiteY62" fmla="*/ 4496296 h 6858000"/>
                <a:gd name="connsiteX63" fmla="*/ 9654658 w 9747620"/>
                <a:gd name="connsiteY63" fmla="*/ 4552277 h 6858000"/>
                <a:gd name="connsiteX64" fmla="*/ 9625876 w 9747620"/>
                <a:gd name="connsiteY64" fmla="*/ 4664478 h 6858000"/>
                <a:gd name="connsiteX65" fmla="*/ 9552803 w 9747620"/>
                <a:gd name="connsiteY65" fmla="*/ 4888737 h 6858000"/>
                <a:gd name="connsiteX66" fmla="*/ 9452639 w 9747620"/>
                <a:gd name="connsiteY66" fmla="*/ 5110934 h 6858000"/>
                <a:gd name="connsiteX67" fmla="*/ 9388017 w 9747620"/>
                <a:gd name="connsiteY67" fmla="*/ 5220020 h 6858000"/>
                <a:gd name="connsiteX68" fmla="*/ 9370073 w 9747620"/>
                <a:gd name="connsiteY68" fmla="*/ 5246811 h 6858000"/>
                <a:gd name="connsiteX69" fmla="*/ 9360926 w 9747620"/>
                <a:gd name="connsiteY69" fmla="*/ 5260040 h 6858000"/>
                <a:gd name="connsiteX70" fmla="*/ 9351829 w 9747620"/>
                <a:gd name="connsiteY70" fmla="*/ 5272646 h 6858000"/>
                <a:gd name="connsiteX71" fmla="*/ 9313305 w 9747620"/>
                <a:gd name="connsiteY71" fmla="*/ 5323881 h 6858000"/>
                <a:gd name="connsiteX72" fmla="*/ 9130375 w 9747620"/>
                <a:gd name="connsiteY72" fmla="*/ 5510802 h 6858000"/>
                <a:gd name="connsiteX73" fmla="*/ 9028422 w 9747620"/>
                <a:gd name="connsiteY73" fmla="*/ 5588878 h 6858000"/>
                <a:gd name="connsiteX74" fmla="*/ 9002424 w 9747620"/>
                <a:gd name="connsiteY74" fmla="*/ 5606707 h 6858000"/>
                <a:gd name="connsiteX75" fmla="*/ 8976525 w 9747620"/>
                <a:gd name="connsiteY75" fmla="*/ 5623866 h 6858000"/>
                <a:gd name="connsiteX76" fmla="*/ 8924181 w 9747620"/>
                <a:gd name="connsiteY76" fmla="*/ 5656793 h 6858000"/>
                <a:gd name="connsiteX77" fmla="*/ 8717291 w 9747620"/>
                <a:gd name="connsiteY77" fmla="*/ 5771582 h 6858000"/>
                <a:gd name="connsiteX78" fmla="*/ 8617129 w 9747620"/>
                <a:gd name="connsiteY78" fmla="*/ 5823105 h 6858000"/>
                <a:gd name="connsiteX79" fmla="*/ 8518207 w 9747620"/>
                <a:gd name="connsiteY79" fmla="*/ 5873671 h 6858000"/>
                <a:gd name="connsiteX80" fmla="*/ 8150558 w 9747620"/>
                <a:gd name="connsiteY80" fmla="*/ 6086761 h 6858000"/>
                <a:gd name="connsiteX81" fmla="*/ 7979410 w 9747620"/>
                <a:gd name="connsiteY81" fmla="*/ 6207158 h 6858000"/>
                <a:gd name="connsiteX82" fmla="*/ 7938300 w 9747620"/>
                <a:gd name="connsiteY82" fmla="*/ 6238887 h 6858000"/>
                <a:gd name="connsiteX83" fmla="*/ 7897936 w 9747620"/>
                <a:gd name="connsiteY83" fmla="*/ 6271286 h 6858000"/>
                <a:gd name="connsiteX84" fmla="*/ 7858367 w 9747620"/>
                <a:gd name="connsiteY84" fmla="*/ 6304357 h 6858000"/>
                <a:gd name="connsiteX85" fmla="*/ 7819048 w 9747620"/>
                <a:gd name="connsiteY85" fmla="*/ 6338770 h 6858000"/>
                <a:gd name="connsiteX86" fmla="*/ 7778882 w 9747620"/>
                <a:gd name="connsiteY86" fmla="*/ 6374477 h 6858000"/>
                <a:gd name="connsiteX87" fmla="*/ 7739563 w 9747620"/>
                <a:gd name="connsiteY87" fmla="*/ 6410328 h 6858000"/>
                <a:gd name="connsiteX88" fmla="*/ 7660824 w 9747620"/>
                <a:gd name="connsiteY88" fmla="*/ 6484138 h 6858000"/>
                <a:gd name="connsiteX89" fmla="*/ 7502302 w 9747620"/>
                <a:gd name="connsiteY89" fmla="*/ 6636360 h 6858000"/>
                <a:gd name="connsiteX90" fmla="*/ 7273394 w 9747620"/>
                <a:gd name="connsiteY90" fmla="*/ 6858000 h 6858000"/>
                <a:gd name="connsiteX91" fmla="*/ 6780690 w 9747620"/>
                <a:gd name="connsiteY91" fmla="*/ 6858000 h 6858000"/>
                <a:gd name="connsiteX92" fmla="*/ 6854939 w 9747620"/>
                <a:gd name="connsiteY92" fmla="*/ 6783597 h 6858000"/>
                <a:gd name="connsiteX93" fmla="*/ 6932087 w 9747620"/>
                <a:gd name="connsiteY93" fmla="*/ 6705809 h 6858000"/>
                <a:gd name="connsiteX94" fmla="*/ 7241130 w 9747620"/>
                <a:gd name="connsiteY94" fmla="*/ 6390965 h 6858000"/>
                <a:gd name="connsiteX95" fmla="*/ 7397564 w 9747620"/>
                <a:gd name="connsiteY95" fmla="*/ 6233087 h 6858000"/>
                <a:gd name="connsiteX96" fmla="*/ 7478142 w 9747620"/>
                <a:gd name="connsiteY96" fmla="*/ 6153670 h 6858000"/>
                <a:gd name="connsiteX97" fmla="*/ 7519600 w 9747620"/>
                <a:gd name="connsiteY97" fmla="*/ 6113937 h 6858000"/>
                <a:gd name="connsiteX98" fmla="*/ 7561207 w 9747620"/>
                <a:gd name="connsiteY98" fmla="*/ 6075067 h 6858000"/>
                <a:gd name="connsiteX99" fmla="*/ 7604204 w 9747620"/>
                <a:gd name="connsiteY99" fmla="*/ 6035526 h 6858000"/>
                <a:gd name="connsiteX100" fmla="*/ 7648644 w 9747620"/>
                <a:gd name="connsiteY100" fmla="*/ 5996416 h 6858000"/>
                <a:gd name="connsiteX101" fmla="*/ 7693830 w 9747620"/>
                <a:gd name="connsiteY101" fmla="*/ 5958264 h 6858000"/>
                <a:gd name="connsiteX102" fmla="*/ 7739662 w 9747620"/>
                <a:gd name="connsiteY102" fmla="*/ 5921073 h 6858000"/>
                <a:gd name="connsiteX103" fmla="*/ 7928458 w 9747620"/>
                <a:gd name="connsiteY103" fmla="*/ 5781025 h 6858000"/>
                <a:gd name="connsiteX104" fmla="*/ 8325882 w 9747620"/>
                <a:gd name="connsiteY104" fmla="*/ 5537450 h 6858000"/>
                <a:gd name="connsiteX105" fmla="*/ 8424555 w 9747620"/>
                <a:gd name="connsiteY105" fmla="*/ 5484106 h 6858000"/>
                <a:gd name="connsiteX106" fmla="*/ 8521737 w 9747620"/>
                <a:gd name="connsiteY106" fmla="*/ 5431289 h 6858000"/>
                <a:gd name="connsiteX107" fmla="*/ 8702677 w 9747620"/>
                <a:gd name="connsiteY107" fmla="*/ 5325942 h 6858000"/>
                <a:gd name="connsiteX108" fmla="*/ 8743986 w 9747620"/>
                <a:gd name="connsiteY108" fmla="*/ 5298717 h 6858000"/>
                <a:gd name="connsiteX109" fmla="*/ 8764167 w 9747620"/>
                <a:gd name="connsiteY109" fmla="*/ 5284723 h 6858000"/>
                <a:gd name="connsiteX110" fmla="*/ 8783704 w 9747620"/>
                <a:gd name="connsiteY110" fmla="*/ 5270679 h 6858000"/>
                <a:gd name="connsiteX111" fmla="*/ 8856776 w 9747620"/>
                <a:gd name="connsiteY111" fmla="*/ 5212399 h 6858000"/>
                <a:gd name="connsiteX112" fmla="*/ 8979856 w 9747620"/>
                <a:gd name="connsiteY112" fmla="*/ 5082081 h 6858000"/>
                <a:gd name="connsiteX113" fmla="*/ 9006699 w 9747620"/>
                <a:gd name="connsiteY113" fmla="*/ 5044984 h 6858000"/>
                <a:gd name="connsiteX114" fmla="*/ 9013509 w 9747620"/>
                <a:gd name="connsiteY114" fmla="*/ 5035254 h 6858000"/>
                <a:gd name="connsiteX115" fmla="*/ 9019773 w 9747620"/>
                <a:gd name="connsiteY115" fmla="*/ 5025812 h 6858000"/>
                <a:gd name="connsiteX116" fmla="*/ 9032050 w 9747620"/>
                <a:gd name="connsiteY116" fmla="*/ 5006833 h 6858000"/>
                <a:gd name="connsiteX117" fmla="*/ 9077733 w 9747620"/>
                <a:gd name="connsiteY117" fmla="*/ 4926839 h 6858000"/>
                <a:gd name="connsiteX118" fmla="*/ 9154285 w 9747620"/>
                <a:gd name="connsiteY118" fmla="*/ 4750223 h 6858000"/>
                <a:gd name="connsiteX119" fmla="*/ 9213936 w 9747620"/>
                <a:gd name="connsiteY119" fmla="*/ 4559945 h 6858000"/>
                <a:gd name="connsiteX120" fmla="*/ 9238592 w 9747620"/>
                <a:gd name="connsiteY120" fmla="*/ 4461357 h 6858000"/>
                <a:gd name="connsiteX121" fmla="*/ 9249776 w 9747620"/>
                <a:gd name="connsiteY121" fmla="*/ 4411319 h 6858000"/>
                <a:gd name="connsiteX122" fmla="*/ 9255046 w 9747620"/>
                <a:gd name="connsiteY122" fmla="*/ 4386299 h 6858000"/>
                <a:gd name="connsiteX123" fmla="*/ 9259718 w 9747620"/>
                <a:gd name="connsiteY123" fmla="*/ 4363342 h 6858000"/>
                <a:gd name="connsiteX124" fmla="*/ 9269959 w 9747620"/>
                <a:gd name="connsiteY124" fmla="*/ 4309566 h 6858000"/>
                <a:gd name="connsiteX125" fmla="*/ 9274233 w 9747620"/>
                <a:gd name="connsiteY125" fmla="*/ 4286176 h 6858000"/>
                <a:gd name="connsiteX126" fmla="*/ 9276022 w 9747620"/>
                <a:gd name="connsiteY126" fmla="*/ 4275489 h 6858000"/>
                <a:gd name="connsiteX127" fmla="*/ 9277861 w 9747620"/>
                <a:gd name="connsiteY127" fmla="*/ 4263506 h 6858000"/>
                <a:gd name="connsiteX128" fmla="*/ 9286014 w 9747620"/>
                <a:gd name="connsiteY128" fmla="*/ 4211696 h 6858000"/>
                <a:gd name="connsiteX129" fmla="*/ 9290092 w 9747620"/>
                <a:gd name="connsiteY129" fmla="*/ 4185767 h 6858000"/>
                <a:gd name="connsiteX130" fmla="*/ 9292128 w 9747620"/>
                <a:gd name="connsiteY130" fmla="*/ 4172826 h 6858000"/>
                <a:gd name="connsiteX131" fmla="*/ 9293720 w 9747620"/>
                <a:gd name="connsiteY131" fmla="*/ 4159693 h 6858000"/>
                <a:gd name="connsiteX132" fmla="*/ 9305650 w 9747620"/>
                <a:gd name="connsiteY132" fmla="*/ 4057941 h 6858000"/>
                <a:gd name="connsiteX133" fmla="*/ 9309378 w 9747620"/>
                <a:gd name="connsiteY133" fmla="*/ 4010779 h 6858000"/>
                <a:gd name="connsiteX134" fmla="*/ 9313454 w 9747620"/>
                <a:gd name="connsiteY134" fmla="*/ 3956428 h 6858000"/>
                <a:gd name="connsiteX135" fmla="*/ 9320811 w 9747620"/>
                <a:gd name="connsiteY135" fmla="*/ 3753546 h 6858000"/>
                <a:gd name="connsiteX136" fmla="*/ 9319617 w 9747620"/>
                <a:gd name="connsiteY136" fmla="*/ 3650643 h 6858000"/>
                <a:gd name="connsiteX137" fmla="*/ 9318176 w 9747620"/>
                <a:gd name="connsiteY137" fmla="*/ 3600030 h 6858000"/>
                <a:gd name="connsiteX138" fmla="*/ 9317778 w 9747620"/>
                <a:gd name="connsiteY138" fmla="*/ 3588096 h 6858000"/>
                <a:gd name="connsiteX139" fmla="*/ 9316983 w 9747620"/>
                <a:gd name="connsiteY139" fmla="*/ 3575107 h 6858000"/>
                <a:gd name="connsiteX140" fmla="*/ 9315443 w 9747620"/>
                <a:gd name="connsiteY140" fmla="*/ 3549130 h 6858000"/>
                <a:gd name="connsiteX141" fmla="*/ 9312311 w 9747620"/>
                <a:gd name="connsiteY141" fmla="*/ 3497176 h 6858000"/>
                <a:gd name="connsiteX142" fmla="*/ 9307587 w 9747620"/>
                <a:gd name="connsiteY142" fmla="*/ 3445029 h 6858000"/>
                <a:gd name="connsiteX143" fmla="*/ 9302618 w 9747620"/>
                <a:gd name="connsiteY143" fmla="*/ 3392835 h 6858000"/>
                <a:gd name="connsiteX144" fmla="*/ 9301574 w 9747620"/>
                <a:gd name="connsiteY144" fmla="*/ 3381476 h 6858000"/>
                <a:gd name="connsiteX145" fmla="*/ 9300430 w 9747620"/>
                <a:gd name="connsiteY145" fmla="*/ 3370740 h 6858000"/>
                <a:gd name="connsiteX146" fmla="*/ 9297547 w 9747620"/>
                <a:gd name="connsiteY146" fmla="*/ 3346966 h 6858000"/>
                <a:gd name="connsiteX147" fmla="*/ 9294017 w 9747620"/>
                <a:gd name="connsiteY147" fmla="*/ 3320030 h 6858000"/>
                <a:gd name="connsiteX148" fmla="*/ 9290439 w 9747620"/>
                <a:gd name="connsiteY148" fmla="*/ 3290410 h 6858000"/>
                <a:gd name="connsiteX149" fmla="*/ 9284275 w 9747620"/>
                <a:gd name="connsiteY149" fmla="*/ 3244544 h 6858000"/>
                <a:gd name="connsiteX150" fmla="*/ 9275974 w 9747620"/>
                <a:gd name="connsiteY150" fmla="*/ 3193116 h 6858000"/>
                <a:gd name="connsiteX151" fmla="*/ 9267224 w 9747620"/>
                <a:gd name="connsiteY151" fmla="*/ 3142264 h 6858000"/>
                <a:gd name="connsiteX152" fmla="*/ 9225320 w 9747620"/>
                <a:gd name="connsiteY152" fmla="*/ 2939909 h 6858000"/>
                <a:gd name="connsiteX153" fmla="*/ 9200466 w 9747620"/>
                <a:gd name="connsiteY153" fmla="*/ 2839449 h 6858000"/>
                <a:gd name="connsiteX154" fmla="*/ 9193953 w 9747620"/>
                <a:gd name="connsiteY154" fmla="*/ 2814958 h 6858000"/>
                <a:gd name="connsiteX155" fmla="*/ 9186993 w 9747620"/>
                <a:gd name="connsiteY155" fmla="*/ 2790276 h 6858000"/>
                <a:gd name="connsiteX156" fmla="*/ 9172628 w 9747620"/>
                <a:gd name="connsiteY156" fmla="*/ 2740621 h 6858000"/>
                <a:gd name="connsiteX157" fmla="*/ 9035082 w 9747620"/>
                <a:gd name="connsiteY157" fmla="*/ 2347463 h 6858000"/>
                <a:gd name="connsiteX158" fmla="*/ 8952118 w 9747620"/>
                <a:gd name="connsiteY158" fmla="*/ 2155413 h 6858000"/>
                <a:gd name="connsiteX159" fmla="*/ 8929948 w 9747620"/>
                <a:gd name="connsiteY159" fmla="*/ 2107915 h 6858000"/>
                <a:gd name="connsiteX160" fmla="*/ 8907429 w 9747620"/>
                <a:gd name="connsiteY160" fmla="*/ 2060753 h 6858000"/>
                <a:gd name="connsiteX161" fmla="*/ 8860404 w 9747620"/>
                <a:gd name="connsiteY161" fmla="*/ 1966478 h 6858000"/>
                <a:gd name="connsiteX162" fmla="*/ 8760788 w 9747620"/>
                <a:gd name="connsiteY162" fmla="*/ 1780274 h 6858000"/>
                <a:gd name="connsiteX163" fmla="*/ 8734740 w 9747620"/>
                <a:gd name="connsiteY163" fmla="*/ 1734311 h 6858000"/>
                <a:gd name="connsiteX164" fmla="*/ 8708046 w 9747620"/>
                <a:gd name="connsiteY164" fmla="*/ 1687963 h 6858000"/>
                <a:gd name="connsiteX165" fmla="*/ 8654062 w 9747620"/>
                <a:gd name="connsiteY165" fmla="*/ 1597234 h 6858000"/>
                <a:gd name="connsiteX166" fmla="*/ 8540278 w 9747620"/>
                <a:gd name="connsiteY166" fmla="*/ 1418077 h 6858000"/>
                <a:gd name="connsiteX167" fmla="*/ 8510701 w 9747620"/>
                <a:gd name="connsiteY167" fmla="*/ 1373695 h 6858000"/>
                <a:gd name="connsiteX168" fmla="*/ 8480676 w 9747620"/>
                <a:gd name="connsiteY168" fmla="*/ 1329457 h 6858000"/>
                <a:gd name="connsiteX169" fmla="*/ 8419782 w 9747620"/>
                <a:gd name="connsiteY169" fmla="*/ 1242275 h 6858000"/>
                <a:gd name="connsiteX170" fmla="*/ 8292478 w 9747620"/>
                <a:gd name="connsiteY170" fmla="*/ 1069875 h 6858000"/>
                <a:gd name="connsiteX171" fmla="*/ 8259620 w 9747620"/>
                <a:gd name="connsiteY171" fmla="*/ 1027123 h 6858000"/>
                <a:gd name="connsiteX172" fmla="*/ 8243416 w 9747620"/>
                <a:gd name="connsiteY172" fmla="*/ 1006130 h 6858000"/>
                <a:gd name="connsiteX173" fmla="*/ 8227110 w 9747620"/>
                <a:gd name="connsiteY173" fmla="*/ 985473 h 6858000"/>
                <a:gd name="connsiteX174" fmla="*/ 8159604 w 9747620"/>
                <a:gd name="connsiteY174" fmla="*/ 902029 h 6858000"/>
                <a:gd name="connsiteX175" fmla="*/ 8020022 w 9747620"/>
                <a:gd name="connsiteY175" fmla="*/ 738209 h 6858000"/>
                <a:gd name="connsiteX176" fmla="*/ 7984182 w 9747620"/>
                <a:gd name="connsiteY176" fmla="*/ 697901 h 6858000"/>
                <a:gd name="connsiteX177" fmla="*/ 7948043 w 9747620"/>
                <a:gd name="connsiteY177" fmla="*/ 657976 h 6858000"/>
                <a:gd name="connsiteX178" fmla="*/ 7874324 w 9747620"/>
                <a:gd name="connsiteY178" fmla="*/ 578607 h 6858000"/>
                <a:gd name="connsiteX179" fmla="*/ 7723308 w 9747620"/>
                <a:gd name="connsiteY179" fmla="*/ 424085 h 6858000"/>
                <a:gd name="connsiteX180" fmla="*/ 7565532 w 9747620"/>
                <a:gd name="connsiteY180" fmla="*/ 275602 h 6858000"/>
                <a:gd name="connsiteX181" fmla="*/ 1832515 w 9747620"/>
                <a:gd name="connsiteY181" fmla="*/ 0 h 6858000"/>
                <a:gd name="connsiteX182" fmla="*/ 2158449 w 9747620"/>
                <a:gd name="connsiteY182" fmla="*/ 0 h 6858000"/>
                <a:gd name="connsiteX183" fmla="*/ 2108797 w 9747620"/>
                <a:gd name="connsiteY183" fmla="*/ 37845 h 6858000"/>
                <a:gd name="connsiteX184" fmla="*/ 1942830 w 9747620"/>
                <a:gd name="connsiteY184" fmla="*/ 177587 h 6858000"/>
                <a:gd name="connsiteX185" fmla="*/ 1633191 w 9747620"/>
                <a:gd name="connsiteY185" fmla="*/ 477909 h 6858000"/>
                <a:gd name="connsiteX186" fmla="*/ 702686 w 9747620"/>
                <a:gd name="connsiteY186" fmla="*/ 1889935 h 6858000"/>
                <a:gd name="connsiteX187" fmla="*/ 551769 w 9747620"/>
                <a:gd name="connsiteY187" fmla="*/ 2281416 h 6858000"/>
                <a:gd name="connsiteX188" fmla="*/ 438383 w 9747620"/>
                <a:gd name="connsiteY188" fmla="*/ 2682772 h 6858000"/>
                <a:gd name="connsiteX189" fmla="*/ 397124 w 9747620"/>
                <a:gd name="connsiteY189" fmla="*/ 2887044 h 6858000"/>
                <a:gd name="connsiteX190" fmla="*/ 365658 w 9747620"/>
                <a:gd name="connsiteY190" fmla="*/ 3093424 h 6858000"/>
                <a:gd name="connsiteX191" fmla="*/ 332105 w 9747620"/>
                <a:gd name="connsiteY191" fmla="*/ 3509828 h 6858000"/>
                <a:gd name="connsiteX192" fmla="*/ 383653 w 9747620"/>
                <a:gd name="connsiteY192" fmla="*/ 4346327 h 6858000"/>
                <a:gd name="connsiteX193" fmla="*/ 422327 w 9747620"/>
                <a:gd name="connsiteY193" fmla="*/ 4552900 h 6858000"/>
                <a:gd name="connsiteX194" fmla="*/ 472184 w 9747620"/>
                <a:gd name="connsiteY194" fmla="*/ 4757939 h 6858000"/>
                <a:gd name="connsiteX195" fmla="*/ 533078 w 9747620"/>
                <a:gd name="connsiteY195" fmla="*/ 4960916 h 6858000"/>
                <a:gd name="connsiteX196" fmla="*/ 604710 w 9747620"/>
                <a:gd name="connsiteY196" fmla="*/ 5160875 h 6858000"/>
                <a:gd name="connsiteX197" fmla="*/ 996766 w 9747620"/>
                <a:gd name="connsiteY197" fmla="*/ 5920640 h 6858000"/>
                <a:gd name="connsiteX198" fmla="*/ 1549183 w 9747620"/>
                <a:gd name="connsiteY198" fmla="*/ 6586417 h 6858000"/>
                <a:gd name="connsiteX199" fmla="*/ 1709890 w 9747620"/>
                <a:gd name="connsiteY199" fmla="*/ 6734063 h 6858000"/>
                <a:gd name="connsiteX200" fmla="*/ 1859761 w 9747620"/>
                <a:gd name="connsiteY200" fmla="*/ 6858000 h 6858000"/>
                <a:gd name="connsiteX201" fmla="*/ 1671798 w 9747620"/>
                <a:gd name="connsiteY201" fmla="*/ 6858000 h 6858000"/>
                <a:gd name="connsiteX202" fmla="*/ 1628044 w 9747620"/>
                <a:gd name="connsiteY202" fmla="*/ 6822717 h 6858000"/>
                <a:gd name="connsiteX203" fmla="*/ 1459756 w 9747620"/>
                <a:gd name="connsiteY203" fmla="*/ 6674223 h 6858000"/>
                <a:gd name="connsiteX204" fmla="*/ 402543 w 9747620"/>
                <a:gd name="connsiteY204" fmla="*/ 5241588 h 6858000"/>
                <a:gd name="connsiteX205" fmla="*/ 311923 w 9747620"/>
                <a:gd name="connsiteY205" fmla="*/ 5036741 h 6858000"/>
                <a:gd name="connsiteX206" fmla="*/ 232140 w 9747620"/>
                <a:gd name="connsiteY206" fmla="*/ 4827483 h 6858000"/>
                <a:gd name="connsiteX207" fmla="*/ 163392 w 9747620"/>
                <a:gd name="connsiteY207" fmla="*/ 4613913 h 6858000"/>
                <a:gd name="connsiteX208" fmla="*/ 106823 w 9747620"/>
                <a:gd name="connsiteY208" fmla="*/ 4396365 h 6858000"/>
                <a:gd name="connsiteX209" fmla="*/ 29326 w 9747620"/>
                <a:gd name="connsiteY209" fmla="*/ 3954702 h 6858000"/>
                <a:gd name="connsiteX210" fmla="*/ 8647 w 9747620"/>
                <a:gd name="connsiteY210" fmla="*/ 3730971 h 6858000"/>
                <a:gd name="connsiteX211" fmla="*/ 2880 w 9747620"/>
                <a:gd name="connsiteY211" fmla="*/ 3618674 h 6858000"/>
                <a:gd name="connsiteX212" fmla="*/ 296 w 9747620"/>
                <a:gd name="connsiteY212" fmla="*/ 3506425 h 6858000"/>
                <a:gd name="connsiteX213" fmla="*/ 20030 w 9747620"/>
                <a:gd name="connsiteY213" fmla="*/ 3056711 h 6858000"/>
                <a:gd name="connsiteX214" fmla="*/ 48664 w 9747620"/>
                <a:gd name="connsiteY214" fmla="*/ 2832980 h 6858000"/>
                <a:gd name="connsiteX215" fmla="*/ 89922 w 9747620"/>
                <a:gd name="connsiteY215" fmla="*/ 2610639 h 6858000"/>
                <a:gd name="connsiteX216" fmla="*/ 211163 w 9747620"/>
                <a:gd name="connsiteY216" fmla="*/ 2174343 h 6858000"/>
                <a:gd name="connsiteX217" fmla="*/ 379129 w 9747620"/>
                <a:gd name="connsiteY217" fmla="*/ 1754393 h 6858000"/>
                <a:gd name="connsiteX218" fmla="*/ 841424 w 9747620"/>
                <a:gd name="connsiteY218" fmla="*/ 976270 h 6858000"/>
                <a:gd name="connsiteX219" fmla="*/ 1130234 w 9747620"/>
                <a:gd name="connsiteY219" fmla="*/ 625768 h 6858000"/>
                <a:gd name="connsiteX220" fmla="*/ 1452897 w 9747620"/>
                <a:gd name="connsiteY220" fmla="*/ 305748 h 6858000"/>
                <a:gd name="connsiteX221" fmla="*/ 1805682 w 9747620"/>
                <a:gd name="connsiteY221" fmla="*/ 1875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Lst>
              <a:rect l="l" t="t" r="r" b="b"/>
              <a:pathLst>
                <a:path w="9747620" h="6858000">
                  <a:moveTo>
                    <a:pt x="7235453" y="0"/>
                  </a:moveTo>
                  <a:lnTo>
                    <a:pt x="7548130" y="0"/>
                  </a:lnTo>
                  <a:lnTo>
                    <a:pt x="7710334" y="111973"/>
                  </a:lnTo>
                  <a:cubicBezTo>
                    <a:pt x="7770781" y="157314"/>
                    <a:pt x="7830282" y="203517"/>
                    <a:pt x="7889188" y="251542"/>
                  </a:cubicBezTo>
                  <a:cubicBezTo>
                    <a:pt x="7947894" y="299470"/>
                    <a:pt x="8005557" y="348453"/>
                    <a:pt x="8061828" y="398586"/>
                  </a:cubicBezTo>
                  <a:cubicBezTo>
                    <a:pt x="8090013" y="423605"/>
                    <a:pt x="8117948" y="448816"/>
                    <a:pt x="8145637" y="474218"/>
                  </a:cubicBezTo>
                  <a:cubicBezTo>
                    <a:pt x="8159506" y="486918"/>
                    <a:pt x="8173375" y="499764"/>
                    <a:pt x="8187242" y="512753"/>
                  </a:cubicBezTo>
                  <a:lnTo>
                    <a:pt x="8228402" y="551575"/>
                  </a:lnTo>
                  <a:cubicBezTo>
                    <a:pt x="8283082" y="603577"/>
                    <a:pt x="8336569" y="656778"/>
                    <a:pt x="8389211" y="710937"/>
                  </a:cubicBezTo>
                  <a:cubicBezTo>
                    <a:pt x="8415458" y="738065"/>
                    <a:pt x="8441455" y="765432"/>
                    <a:pt x="8467206" y="793088"/>
                  </a:cubicBezTo>
                  <a:lnTo>
                    <a:pt x="8486791" y="814223"/>
                  </a:lnTo>
                  <a:lnTo>
                    <a:pt x="8505979" y="835409"/>
                  </a:lnTo>
                  <a:lnTo>
                    <a:pt x="8543509" y="877346"/>
                  </a:lnTo>
                  <a:cubicBezTo>
                    <a:pt x="8593418" y="933423"/>
                    <a:pt x="8642579" y="990601"/>
                    <a:pt x="8690549" y="1048978"/>
                  </a:cubicBezTo>
                  <a:cubicBezTo>
                    <a:pt x="8714558" y="1078168"/>
                    <a:pt x="8738368" y="1107644"/>
                    <a:pt x="8761732" y="1137502"/>
                  </a:cubicBezTo>
                  <a:lnTo>
                    <a:pt x="8796379" y="1182077"/>
                  </a:lnTo>
                  <a:lnTo>
                    <a:pt x="8830678" y="1226986"/>
                  </a:lnTo>
                  <a:cubicBezTo>
                    <a:pt x="8876112" y="1287185"/>
                    <a:pt x="8920304" y="1348532"/>
                    <a:pt x="8963353" y="1410936"/>
                  </a:cubicBezTo>
                  <a:cubicBezTo>
                    <a:pt x="8984727" y="1442137"/>
                    <a:pt x="9005954" y="1473915"/>
                    <a:pt x="9026483" y="1505499"/>
                  </a:cubicBezTo>
                  <a:lnTo>
                    <a:pt x="9057004" y="1552613"/>
                  </a:lnTo>
                  <a:cubicBezTo>
                    <a:pt x="9067245" y="1568525"/>
                    <a:pt x="9077336" y="1584534"/>
                    <a:pt x="9087278" y="1600542"/>
                  </a:cubicBezTo>
                  <a:cubicBezTo>
                    <a:pt x="9127145" y="1664766"/>
                    <a:pt x="9165966" y="1729613"/>
                    <a:pt x="9202851" y="1795515"/>
                  </a:cubicBezTo>
                  <a:cubicBezTo>
                    <a:pt x="9221342" y="1828491"/>
                    <a:pt x="9239437" y="1861417"/>
                    <a:pt x="9257332" y="1894920"/>
                  </a:cubicBezTo>
                  <a:lnTo>
                    <a:pt x="9283778" y="1945436"/>
                  </a:lnTo>
                  <a:lnTo>
                    <a:pt x="9309428" y="1996193"/>
                  </a:lnTo>
                  <a:cubicBezTo>
                    <a:pt x="9343280" y="2064013"/>
                    <a:pt x="9375491" y="2132695"/>
                    <a:pt x="9405714" y="2202191"/>
                  </a:cubicBezTo>
                  <a:cubicBezTo>
                    <a:pt x="9466260" y="2341183"/>
                    <a:pt x="9520493" y="2483053"/>
                    <a:pt x="9566524" y="2627653"/>
                  </a:cubicBezTo>
                  <a:cubicBezTo>
                    <a:pt x="9572289" y="2645675"/>
                    <a:pt x="9578056" y="2663792"/>
                    <a:pt x="9583573" y="2682195"/>
                  </a:cubicBezTo>
                  <a:lnTo>
                    <a:pt x="9591974" y="2709707"/>
                  </a:lnTo>
                  <a:lnTo>
                    <a:pt x="9600027" y="2737650"/>
                  </a:lnTo>
                  <a:cubicBezTo>
                    <a:pt x="9610416" y="2774171"/>
                    <a:pt x="9620358" y="2810884"/>
                    <a:pt x="9629803" y="2847694"/>
                  </a:cubicBezTo>
                  <a:cubicBezTo>
                    <a:pt x="9648692" y="2921312"/>
                    <a:pt x="9665196" y="2995506"/>
                    <a:pt x="9679909" y="3070131"/>
                  </a:cubicBezTo>
                  <a:cubicBezTo>
                    <a:pt x="9683587" y="3088775"/>
                    <a:pt x="9687118" y="3107418"/>
                    <a:pt x="9690498" y="3126159"/>
                  </a:cubicBezTo>
                  <a:lnTo>
                    <a:pt x="9700390" y="3181805"/>
                  </a:lnTo>
                  <a:cubicBezTo>
                    <a:pt x="9703670" y="3201120"/>
                    <a:pt x="9706952" y="3222112"/>
                    <a:pt x="9709685" y="3243392"/>
                  </a:cubicBezTo>
                  <a:lnTo>
                    <a:pt x="9713016" y="3267597"/>
                  </a:lnTo>
                  <a:lnTo>
                    <a:pt x="9716844" y="3294437"/>
                  </a:lnTo>
                  <a:cubicBezTo>
                    <a:pt x="9718186" y="3303926"/>
                    <a:pt x="9719527" y="3313895"/>
                    <a:pt x="9720820" y="3324488"/>
                  </a:cubicBezTo>
                  <a:lnTo>
                    <a:pt x="9722709" y="3340737"/>
                  </a:lnTo>
                  <a:lnTo>
                    <a:pt x="9724301" y="3356361"/>
                  </a:lnTo>
                  <a:lnTo>
                    <a:pt x="9730166" y="3412197"/>
                  </a:lnTo>
                  <a:cubicBezTo>
                    <a:pt x="9732005" y="3430842"/>
                    <a:pt x="9734291" y="3449342"/>
                    <a:pt x="9735783" y="3468083"/>
                  </a:cubicBezTo>
                  <a:lnTo>
                    <a:pt x="9739760" y="3524399"/>
                  </a:lnTo>
                  <a:lnTo>
                    <a:pt x="9741748" y="3552580"/>
                  </a:lnTo>
                  <a:lnTo>
                    <a:pt x="9742742" y="3566672"/>
                  </a:lnTo>
                  <a:lnTo>
                    <a:pt x="9743488" y="3581865"/>
                  </a:lnTo>
                  <a:lnTo>
                    <a:pt x="9744731" y="3611341"/>
                  </a:lnTo>
                  <a:lnTo>
                    <a:pt x="9745725" y="3639715"/>
                  </a:lnTo>
                  <a:cubicBezTo>
                    <a:pt x="9746868" y="3677579"/>
                    <a:pt x="9747514" y="3715587"/>
                    <a:pt x="9747613" y="3753786"/>
                  </a:cubicBezTo>
                  <a:cubicBezTo>
                    <a:pt x="9747763" y="3830232"/>
                    <a:pt x="9745675" y="3906870"/>
                    <a:pt x="9740405" y="3984609"/>
                  </a:cubicBezTo>
                  <a:lnTo>
                    <a:pt x="9736329" y="4038434"/>
                  </a:lnTo>
                  <a:cubicBezTo>
                    <a:pt x="9735087" y="4055976"/>
                    <a:pt x="9733794" y="4076346"/>
                    <a:pt x="9731408" y="4099446"/>
                  </a:cubicBezTo>
                  <a:lnTo>
                    <a:pt x="9717987" y="4213325"/>
                  </a:lnTo>
                  <a:cubicBezTo>
                    <a:pt x="9717441" y="4217926"/>
                    <a:pt x="9716943" y="4222527"/>
                    <a:pt x="9716297" y="4227129"/>
                  </a:cubicBezTo>
                  <a:lnTo>
                    <a:pt x="9714110" y="4240981"/>
                  </a:lnTo>
                  <a:lnTo>
                    <a:pt x="9709785" y="4268731"/>
                  </a:lnTo>
                  <a:lnTo>
                    <a:pt x="9701086" y="4324185"/>
                  </a:lnTo>
                  <a:lnTo>
                    <a:pt x="9698699" y="4338994"/>
                  </a:lnTo>
                  <a:lnTo>
                    <a:pt x="9695966" y="4355050"/>
                  </a:lnTo>
                  <a:cubicBezTo>
                    <a:pt x="9694077" y="4365547"/>
                    <a:pt x="9692188" y="4375516"/>
                    <a:pt x="9690299" y="4385054"/>
                  </a:cubicBezTo>
                  <a:lnTo>
                    <a:pt x="9679909" y="4437919"/>
                  </a:lnTo>
                  <a:cubicBezTo>
                    <a:pt x="9677871" y="4448320"/>
                    <a:pt x="9675735" y="4458097"/>
                    <a:pt x="9673647" y="4468162"/>
                  </a:cubicBezTo>
                  <a:lnTo>
                    <a:pt x="9667532" y="4496296"/>
                  </a:lnTo>
                  <a:cubicBezTo>
                    <a:pt x="9663406" y="4514941"/>
                    <a:pt x="9659081" y="4533585"/>
                    <a:pt x="9654658" y="4552277"/>
                  </a:cubicBezTo>
                  <a:cubicBezTo>
                    <a:pt x="9645760" y="4589613"/>
                    <a:pt x="9636265" y="4627045"/>
                    <a:pt x="9625876" y="4664478"/>
                  </a:cubicBezTo>
                  <a:cubicBezTo>
                    <a:pt x="9605048" y="4739247"/>
                    <a:pt x="9581088" y="4814303"/>
                    <a:pt x="9552803" y="4888737"/>
                  </a:cubicBezTo>
                  <a:cubicBezTo>
                    <a:pt x="9524668" y="4962930"/>
                    <a:pt x="9492109" y="5037459"/>
                    <a:pt x="9452639" y="5110934"/>
                  </a:cubicBezTo>
                  <a:cubicBezTo>
                    <a:pt x="9432905" y="5147695"/>
                    <a:pt x="9411431" y="5184169"/>
                    <a:pt x="9388017" y="5220020"/>
                  </a:cubicBezTo>
                  <a:cubicBezTo>
                    <a:pt x="9382201" y="5228982"/>
                    <a:pt x="9376236" y="5237945"/>
                    <a:pt x="9370073" y="5246811"/>
                  </a:cubicBezTo>
                  <a:lnTo>
                    <a:pt x="9360926" y="5260040"/>
                  </a:lnTo>
                  <a:lnTo>
                    <a:pt x="9351829" y="5272646"/>
                  </a:lnTo>
                  <a:cubicBezTo>
                    <a:pt x="9339700" y="5289468"/>
                    <a:pt x="9327174" y="5306387"/>
                    <a:pt x="9313305" y="5323881"/>
                  </a:cubicBezTo>
                  <a:cubicBezTo>
                    <a:pt x="9258625" y="5393042"/>
                    <a:pt x="9196489" y="5455445"/>
                    <a:pt x="9130375" y="5510802"/>
                  </a:cubicBezTo>
                  <a:cubicBezTo>
                    <a:pt x="9097319" y="5538505"/>
                    <a:pt x="9063268" y="5564530"/>
                    <a:pt x="9028422" y="5588878"/>
                  </a:cubicBezTo>
                  <a:cubicBezTo>
                    <a:pt x="9019723" y="5595109"/>
                    <a:pt x="9011074" y="5600909"/>
                    <a:pt x="9002424" y="5606707"/>
                  </a:cubicBezTo>
                  <a:cubicBezTo>
                    <a:pt x="8993774" y="5612603"/>
                    <a:pt x="8985124" y="5618211"/>
                    <a:pt x="8976525" y="5623866"/>
                  </a:cubicBezTo>
                  <a:cubicBezTo>
                    <a:pt x="8959277" y="5635130"/>
                    <a:pt x="8941629" y="5646201"/>
                    <a:pt x="8924181" y="5656793"/>
                  </a:cubicBezTo>
                  <a:cubicBezTo>
                    <a:pt x="8854291" y="5699259"/>
                    <a:pt x="8784946" y="5736451"/>
                    <a:pt x="8717291" y="5771582"/>
                  </a:cubicBezTo>
                  <a:lnTo>
                    <a:pt x="8617129" y="5823105"/>
                  </a:lnTo>
                  <a:lnTo>
                    <a:pt x="8518207" y="5873671"/>
                  </a:lnTo>
                  <a:cubicBezTo>
                    <a:pt x="8391200" y="5939188"/>
                    <a:pt x="8267922" y="6009788"/>
                    <a:pt x="8150558" y="6086761"/>
                  </a:cubicBezTo>
                  <a:cubicBezTo>
                    <a:pt x="8091901" y="6125248"/>
                    <a:pt x="8034736" y="6165317"/>
                    <a:pt x="7979410" y="6207158"/>
                  </a:cubicBezTo>
                  <a:cubicBezTo>
                    <a:pt x="7965739" y="6217750"/>
                    <a:pt x="7951771" y="6228103"/>
                    <a:pt x="7938300" y="6238887"/>
                  </a:cubicBezTo>
                  <a:lnTo>
                    <a:pt x="7897936" y="6271286"/>
                  </a:lnTo>
                  <a:lnTo>
                    <a:pt x="7858367" y="6304357"/>
                  </a:lnTo>
                  <a:lnTo>
                    <a:pt x="7819048" y="6338770"/>
                  </a:lnTo>
                  <a:cubicBezTo>
                    <a:pt x="7804882" y="6351232"/>
                    <a:pt x="7792105" y="6362591"/>
                    <a:pt x="7778882" y="6374477"/>
                  </a:cubicBezTo>
                  <a:lnTo>
                    <a:pt x="7739563" y="6410328"/>
                  </a:lnTo>
                  <a:cubicBezTo>
                    <a:pt x="7713366" y="6434485"/>
                    <a:pt x="7687168" y="6459120"/>
                    <a:pt x="7660824" y="6484138"/>
                  </a:cubicBezTo>
                  <a:lnTo>
                    <a:pt x="7502302" y="6636360"/>
                  </a:lnTo>
                  <a:lnTo>
                    <a:pt x="7273394" y="6858000"/>
                  </a:lnTo>
                  <a:lnTo>
                    <a:pt x="6780690" y="6858000"/>
                  </a:lnTo>
                  <a:lnTo>
                    <a:pt x="6854939" y="6783597"/>
                  </a:lnTo>
                  <a:cubicBezTo>
                    <a:pt x="6880688" y="6757810"/>
                    <a:pt x="6906338" y="6732265"/>
                    <a:pt x="6932087" y="6705809"/>
                  </a:cubicBezTo>
                  <a:lnTo>
                    <a:pt x="7241130" y="6390965"/>
                  </a:lnTo>
                  <a:lnTo>
                    <a:pt x="7397564" y="6233087"/>
                  </a:lnTo>
                  <a:cubicBezTo>
                    <a:pt x="7424009" y="6206679"/>
                    <a:pt x="7450802" y="6180175"/>
                    <a:pt x="7478142" y="6153670"/>
                  </a:cubicBezTo>
                  <a:lnTo>
                    <a:pt x="7519600" y="6113937"/>
                  </a:lnTo>
                  <a:cubicBezTo>
                    <a:pt x="7533469" y="6100805"/>
                    <a:pt x="7547934" y="6087288"/>
                    <a:pt x="7561207" y="6075067"/>
                  </a:cubicBezTo>
                  <a:lnTo>
                    <a:pt x="7604204" y="6035526"/>
                  </a:lnTo>
                  <a:lnTo>
                    <a:pt x="7648644" y="5996416"/>
                  </a:lnTo>
                  <a:cubicBezTo>
                    <a:pt x="7663608" y="5983570"/>
                    <a:pt x="7678768" y="5971013"/>
                    <a:pt x="7693830" y="5958264"/>
                  </a:cubicBezTo>
                  <a:cubicBezTo>
                    <a:pt x="7708942" y="5945611"/>
                    <a:pt x="7724352" y="5933485"/>
                    <a:pt x="7739662" y="5921073"/>
                  </a:cubicBezTo>
                  <a:cubicBezTo>
                    <a:pt x="7801154" y="5872088"/>
                    <a:pt x="7864234" y="5825502"/>
                    <a:pt x="7928458" y="5781025"/>
                  </a:cubicBezTo>
                  <a:cubicBezTo>
                    <a:pt x="8057005" y="5692164"/>
                    <a:pt x="8190077" y="5611500"/>
                    <a:pt x="8325882" y="5537450"/>
                  </a:cubicBezTo>
                  <a:lnTo>
                    <a:pt x="8424555" y="5484106"/>
                  </a:lnTo>
                  <a:lnTo>
                    <a:pt x="8521737" y="5431289"/>
                  </a:lnTo>
                  <a:cubicBezTo>
                    <a:pt x="8585315" y="5396349"/>
                    <a:pt x="8646456" y="5361840"/>
                    <a:pt x="8702677" y="5325942"/>
                  </a:cubicBezTo>
                  <a:cubicBezTo>
                    <a:pt x="8716795" y="5316931"/>
                    <a:pt x="8730365" y="5308017"/>
                    <a:pt x="8743986" y="5298717"/>
                  </a:cubicBezTo>
                  <a:cubicBezTo>
                    <a:pt x="8750747" y="5294069"/>
                    <a:pt x="8757606" y="5289420"/>
                    <a:pt x="8764167" y="5284723"/>
                  </a:cubicBezTo>
                  <a:cubicBezTo>
                    <a:pt x="8770778" y="5280074"/>
                    <a:pt x="8777440" y="5275377"/>
                    <a:pt x="8783704" y="5270679"/>
                  </a:cubicBezTo>
                  <a:cubicBezTo>
                    <a:pt x="8809155" y="5251987"/>
                    <a:pt x="8833611" y="5232577"/>
                    <a:pt x="8856776" y="5212399"/>
                  </a:cubicBezTo>
                  <a:cubicBezTo>
                    <a:pt x="8903104" y="5172043"/>
                    <a:pt x="8944463" y="5128668"/>
                    <a:pt x="8979856" y="5082081"/>
                  </a:cubicBezTo>
                  <a:cubicBezTo>
                    <a:pt x="8988555" y="5070722"/>
                    <a:pt x="8997602" y="5057973"/>
                    <a:pt x="9006699" y="5044984"/>
                  </a:cubicBezTo>
                  <a:lnTo>
                    <a:pt x="9013509" y="5035254"/>
                  </a:lnTo>
                  <a:lnTo>
                    <a:pt x="9019773" y="5025812"/>
                  </a:lnTo>
                  <a:cubicBezTo>
                    <a:pt x="9023997" y="5019629"/>
                    <a:pt x="9028073" y="5013254"/>
                    <a:pt x="9032050" y="5006833"/>
                  </a:cubicBezTo>
                  <a:cubicBezTo>
                    <a:pt x="9048206" y="4981238"/>
                    <a:pt x="9063417" y="4954542"/>
                    <a:pt x="9077733" y="4926839"/>
                  </a:cubicBezTo>
                  <a:cubicBezTo>
                    <a:pt x="9106415" y="4871434"/>
                    <a:pt x="9131469" y="4812050"/>
                    <a:pt x="9154285" y="4750223"/>
                  </a:cubicBezTo>
                  <a:cubicBezTo>
                    <a:pt x="9176904" y="4688586"/>
                    <a:pt x="9196537" y="4625032"/>
                    <a:pt x="9213936" y="4559945"/>
                  </a:cubicBezTo>
                  <a:cubicBezTo>
                    <a:pt x="9222635" y="4527402"/>
                    <a:pt x="9230887" y="4494523"/>
                    <a:pt x="9238592" y="4461357"/>
                  </a:cubicBezTo>
                  <a:cubicBezTo>
                    <a:pt x="9242419" y="4444773"/>
                    <a:pt x="9246147" y="4428094"/>
                    <a:pt x="9249776" y="4411319"/>
                  </a:cubicBezTo>
                  <a:lnTo>
                    <a:pt x="9255046" y="4386299"/>
                  </a:lnTo>
                  <a:lnTo>
                    <a:pt x="9259718" y="4363342"/>
                  </a:lnTo>
                  <a:lnTo>
                    <a:pt x="9269959" y="4309566"/>
                  </a:lnTo>
                  <a:lnTo>
                    <a:pt x="9274233" y="4286176"/>
                  </a:lnTo>
                  <a:lnTo>
                    <a:pt x="9276022" y="4275489"/>
                  </a:lnTo>
                  <a:lnTo>
                    <a:pt x="9277861" y="4263506"/>
                  </a:lnTo>
                  <a:lnTo>
                    <a:pt x="9286014" y="4211696"/>
                  </a:lnTo>
                  <a:lnTo>
                    <a:pt x="9290092" y="4185767"/>
                  </a:lnTo>
                  <a:lnTo>
                    <a:pt x="9292128" y="4172826"/>
                  </a:lnTo>
                  <a:cubicBezTo>
                    <a:pt x="9292774" y="4168464"/>
                    <a:pt x="9293173" y="4164055"/>
                    <a:pt x="9293720" y="4159693"/>
                  </a:cubicBezTo>
                  <a:lnTo>
                    <a:pt x="9305650" y="4057941"/>
                  </a:lnTo>
                  <a:cubicBezTo>
                    <a:pt x="9306991" y="4045048"/>
                    <a:pt x="9308085" y="4029328"/>
                    <a:pt x="9309378" y="4010779"/>
                  </a:cubicBezTo>
                  <a:lnTo>
                    <a:pt x="9313454" y="3956428"/>
                  </a:lnTo>
                  <a:cubicBezTo>
                    <a:pt x="9318326" y="3889806"/>
                    <a:pt x="9320611" y="3821796"/>
                    <a:pt x="9320811" y="3753546"/>
                  </a:cubicBezTo>
                  <a:cubicBezTo>
                    <a:pt x="9320910" y="3719373"/>
                    <a:pt x="9320513" y="3685056"/>
                    <a:pt x="9319617" y="3650643"/>
                  </a:cubicBezTo>
                  <a:lnTo>
                    <a:pt x="9318176" y="3600030"/>
                  </a:lnTo>
                  <a:lnTo>
                    <a:pt x="9317778" y="3588096"/>
                  </a:lnTo>
                  <a:lnTo>
                    <a:pt x="9316983" y="3575107"/>
                  </a:lnTo>
                  <a:lnTo>
                    <a:pt x="9315443" y="3549130"/>
                  </a:lnTo>
                  <a:lnTo>
                    <a:pt x="9312311" y="3497176"/>
                  </a:lnTo>
                  <a:cubicBezTo>
                    <a:pt x="9311118" y="3479825"/>
                    <a:pt x="9309129" y="3462427"/>
                    <a:pt x="9307587" y="3445029"/>
                  </a:cubicBezTo>
                  <a:lnTo>
                    <a:pt x="9302618" y="3392835"/>
                  </a:lnTo>
                  <a:lnTo>
                    <a:pt x="9301574" y="3381476"/>
                  </a:lnTo>
                  <a:lnTo>
                    <a:pt x="9300430" y="3370740"/>
                  </a:lnTo>
                  <a:lnTo>
                    <a:pt x="9297547" y="3346966"/>
                  </a:lnTo>
                  <a:lnTo>
                    <a:pt x="9294017" y="3320030"/>
                  </a:lnTo>
                  <a:lnTo>
                    <a:pt x="9290439" y="3290410"/>
                  </a:lnTo>
                  <a:cubicBezTo>
                    <a:pt x="9288849" y="3275745"/>
                    <a:pt x="9286761" y="3260934"/>
                    <a:pt x="9284275" y="3244544"/>
                  </a:cubicBezTo>
                  <a:lnTo>
                    <a:pt x="9275974" y="3193116"/>
                  </a:lnTo>
                  <a:cubicBezTo>
                    <a:pt x="9273189" y="3176197"/>
                    <a:pt x="9270256" y="3159230"/>
                    <a:pt x="9267224" y="3142264"/>
                  </a:cubicBezTo>
                  <a:cubicBezTo>
                    <a:pt x="9255146" y="3074493"/>
                    <a:pt x="9240929" y="3007057"/>
                    <a:pt x="9225320" y="2939909"/>
                  </a:cubicBezTo>
                  <a:cubicBezTo>
                    <a:pt x="9217465" y="2906311"/>
                    <a:pt x="9209214" y="2872809"/>
                    <a:pt x="9200466" y="2839449"/>
                  </a:cubicBezTo>
                  <a:lnTo>
                    <a:pt x="9193953" y="2814958"/>
                  </a:lnTo>
                  <a:lnTo>
                    <a:pt x="9186993" y="2790276"/>
                  </a:lnTo>
                  <a:cubicBezTo>
                    <a:pt x="9182471" y="2773836"/>
                    <a:pt x="9177599" y="2757252"/>
                    <a:pt x="9172628" y="2740621"/>
                  </a:cubicBezTo>
                  <a:cubicBezTo>
                    <a:pt x="9133110" y="2607859"/>
                    <a:pt x="9087527" y="2476533"/>
                    <a:pt x="9035082" y="2347463"/>
                  </a:cubicBezTo>
                  <a:cubicBezTo>
                    <a:pt x="9008836" y="2282951"/>
                    <a:pt x="8981298" y="2218870"/>
                    <a:pt x="8952118" y="2155413"/>
                  </a:cubicBezTo>
                  <a:lnTo>
                    <a:pt x="8929948" y="2107915"/>
                  </a:lnTo>
                  <a:lnTo>
                    <a:pt x="8907429" y="2060753"/>
                  </a:lnTo>
                  <a:cubicBezTo>
                    <a:pt x="8892170" y="2029408"/>
                    <a:pt x="8876411" y="1997726"/>
                    <a:pt x="8860404" y="1966478"/>
                  </a:cubicBezTo>
                  <a:cubicBezTo>
                    <a:pt x="8828243" y="1903931"/>
                    <a:pt x="8795336" y="1841670"/>
                    <a:pt x="8760788" y="1780274"/>
                  </a:cubicBezTo>
                  <a:lnTo>
                    <a:pt x="8734740" y="1734311"/>
                  </a:lnTo>
                  <a:lnTo>
                    <a:pt x="8708046" y="1687963"/>
                  </a:lnTo>
                  <a:cubicBezTo>
                    <a:pt x="8690300" y="1657337"/>
                    <a:pt x="8672455" y="1627334"/>
                    <a:pt x="8654062" y="1597234"/>
                  </a:cubicBezTo>
                  <a:cubicBezTo>
                    <a:pt x="8617575" y="1536988"/>
                    <a:pt x="8579398" y="1477365"/>
                    <a:pt x="8540278" y="1418077"/>
                  </a:cubicBezTo>
                  <a:lnTo>
                    <a:pt x="8510701" y="1373695"/>
                  </a:lnTo>
                  <a:lnTo>
                    <a:pt x="8480676" y="1329457"/>
                  </a:lnTo>
                  <a:cubicBezTo>
                    <a:pt x="8460643" y="1300269"/>
                    <a:pt x="8440411" y="1271224"/>
                    <a:pt x="8419782" y="1242275"/>
                  </a:cubicBezTo>
                  <a:cubicBezTo>
                    <a:pt x="8378476" y="1184425"/>
                    <a:pt x="8335923" y="1127006"/>
                    <a:pt x="8292478" y="1069875"/>
                  </a:cubicBezTo>
                  <a:lnTo>
                    <a:pt x="8259620" y="1027123"/>
                  </a:lnTo>
                  <a:lnTo>
                    <a:pt x="8243416" y="1006130"/>
                  </a:lnTo>
                  <a:lnTo>
                    <a:pt x="8227110" y="985473"/>
                  </a:lnTo>
                  <a:cubicBezTo>
                    <a:pt x="8204890" y="957483"/>
                    <a:pt x="8182422" y="929684"/>
                    <a:pt x="8159604" y="902029"/>
                  </a:cubicBezTo>
                  <a:cubicBezTo>
                    <a:pt x="8114170" y="846671"/>
                    <a:pt x="8067494" y="792177"/>
                    <a:pt x="8020022" y="738209"/>
                  </a:cubicBezTo>
                  <a:lnTo>
                    <a:pt x="7984182" y="697901"/>
                  </a:lnTo>
                  <a:lnTo>
                    <a:pt x="7948043" y="657976"/>
                  </a:lnTo>
                  <a:cubicBezTo>
                    <a:pt x="7923636" y="631328"/>
                    <a:pt x="7899079" y="604823"/>
                    <a:pt x="7874324" y="578607"/>
                  </a:cubicBezTo>
                  <a:cubicBezTo>
                    <a:pt x="7824714" y="526221"/>
                    <a:pt x="7774608" y="474458"/>
                    <a:pt x="7723308" y="424085"/>
                  </a:cubicBezTo>
                  <a:cubicBezTo>
                    <a:pt x="7672157" y="373808"/>
                    <a:pt x="7619168" y="324153"/>
                    <a:pt x="7565532" y="275602"/>
                  </a:cubicBezTo>
                  <a:close/>
                  <a:moveTo>
                    <a:pt x="1832515" y="0"/>
                  </a:moveTo>
                  <a:lnTo>
                    <a:pt x="2158449" y="0"/>
                  </a:lnTo>
                  <a:lnTo>
                    <a:pt x="2108797" y="37845"/>
                  </a:lnTo>
                  <a:cubicBezTo>
                    <a:pt x="2052253" y="83168"/>
                    <a:pt x="1996914" y="129778"/>
                    <a:pt x="1942830" y="177587"/>
                  </a:cubicBezTo>
                  <a:cubicBezTo>
                    <a:pt x="1834563" y="273109"/>
                    <a:pt x="1731317" y="373472"/>
                    <a:pt x="1633191" y="477909"/>
                  </a:cubicBezTo>
                  <a:cubicBezTo>
                    <a:pt x="1240290" y="896038"/>
                    <a:pt x="927123" y="1375900"/>
                    <a:pt x="702686" y="1889935"/>
                  </a:cubicBezTo>
                  <a:cubicBezTo>
                    <a:pt x="646565" y="2018192"/>
                    <a:pt x="596210" y="2149182"/>
                    <a:pt x="551769" y="2281416"/>
                  </a:cubicBezTo>
                  <a:cubicBezTo>
                    <a:pt x="507429" y="2413700"/>
                    <a:pt x="469451" y="2547613"/>
                    <a:pt x="438383" y="2682772"/>
                  </a:cubicBezTo>
                  <a:cubicBezTo>
                    <a:pt x="423122" y="2750111"/>
                    <a:pt x="409203" y="2818553"/>
                    <a:pt x="397124" y="2887044"/>
                  </a:cubicBezTo>
                  <a:cubicBezTo>
                    <a:pt x="385144" y="2955581"/>
                    <a:pt x="374357" y="3024359"/>
                    <a:pt x="365658" y="3093424"/>
                  </a:cubicBezTo>
                  <a:cubicBezTo>
                    <a:pt x="347813" y="3231506"/>
                    <a:pt x="336727" y="3370260"/>
                    <a:pt x="332105" y="3509828"/>
                  </a:cubicBezTo>
                  <a:cubicBezTo>
                    <a:pt x="322311" y="3788822"/>
                    <a:pt x="339660" y="4068628"/>
                    <a:pt x="383653" y="4346327"/>
                  </a:cubicBezTo>
                  <a:cubicBezTo>
                    <a:pt x="394539" y="4415489"/>
                    <a:pt x="407464" y="4484267"/>
                    <a:pt x="422327" y="4552900"/>
                  </a:cubicBezTo>
                  <a:cubicBezTo>
                    <a:pt x="437041" y="4621534"/>
                    <a:pt x="453693" y="4689881"/>
                    <a:pt x="472184" y="4757939"/>
                  </a:cubicBezTo>
                  <a:cubicBezTo>
                    <a:pt x="490677" y="4825949"/>
                    <a:pt x="511007" y="4893673"/>
                    <a:pt x="533078" y="4960916"/>
                  </a:cubicBezTo>
                  <a:cubicBezTo>
                    <a:pt x="555249" y="5028208"/>
                    <a:pt x="578662" y="5095022"/>
                    <a:pt x="604710" y="5160875"/>
                  </a:cubicBezTo>
                  <a:cubicBezTo>
                    <a:pt x="707358" y="5425298"/>
                    <a:pt x="838443" y="5680902"/>
                    <a:pt x="996766" y="5920640"/>
                  </a:cubicBezTo>
                  <a:cubicBezTo>
                    <a:pt x="1154790" y="6160571"/>
                    <a:pt x="1340404" y="6384350"/>
                    <a:pt x="1549183" y="6586417"/>
                  </a:cubicBezTo>
                  <a:cubicBezTo>
                    <a:pt x="1601365" y="6636982"/>
                    <a:pt x="1654970" y="6686208"/>
                    <a:pt x="1709890" y="6734063"/>
                  </a:cubicBezTo>
                  <a:lnTo>
                    <a:pt x="1859761" y="6858000"/>
                  </a:lnTo>
                  <a:lnTo>
                    <a:pt x="1671798" y="6858000"/>
                  </a:lnTo>
                  <a:lnTo>
                    <a:pt x="1628044" y="6822717"/>
                  </a:lnTo>
                  <a:cubicBezTo>
                    <a:pt x="1570828" y="6774460"/>
                    <a:pt x="1514710" y="6724955"/>
                    <a:pt x="1459756" y="6674223"/>
                  </a:cubicBezTo>
                  <a:cubicBezTo>
                    <a:pt x="1019931" y="6268363"/>
                    <a:pt x="658296" y="5781216"/>
                    <a:pt x="402543" y="5241588"/>
                  </a:cubicBezTo>
                  <a:cubicBezTo>
                    <a:pt x="370231" y="5174103"/>
                    <a:pt x="340306" y="5105661"/>
                    <a:pt x="311923" y="5036741"/>
                  </a:cubicBezTo>
                  <a:cubicBezTo>
                    <a:pt x="283539" y="4967771"/>
                    <a:pt x="256895" y="4897986"/>
                    <a:pt x="232140" y="4827483"/>
                  </a:cubicBezTo>
                  <a:cubicBezTo>
                    <a:pt x="207334" y="4756981"/>
                    <a:pt x="184368" y="4685758"/>
                    <a:pt x="163392" y="4613913"/>
                  </a:cubicBezTo>
                  <a:cubicBezTo>
                    <a:pt x="142514" y="4542020"/>
                    <a:pt x="123624" y="4469360"/>
                    <a:pt x="106823" y="4396365"/>
                  </a:cubicBezTo>
                  <a:cubicBezTo>
                    <a:pt x="73120" y="4250902"/>
                    <a:pt x="47371" y="4103281"/>
                    <a:pt x="29326" y="3954702"/>
                  </a:cubicBezTo>
                  <a:cubicBezTo>
                    <a:pt x="20478" y="3880365"/>
                    <a:pt x="13320" y="3805789"/>
                    <a:pt x="8647" y="3730971"/>
                  </a:cubicBezTo>
                  <a:cubicBezTo>
                    <a:pt x="6311" y="3693587"/>
                    <a:pt x="4322" y="3656106"/>
                    <a:pt x="2880" y="3618674"/>
                  </a:cubicBezTo>
                  <a:cubicBezTo>
                    <a:pt x="1539" y="3581146"/>
                    <a:pt x="694" y="3543809"/>
                    <a:pt x="296" y="3506425"/>
                  </a:cubicBezTo>
                  <a:cubicBezTo>
                    <a:pt x="-1543" y="3356649"/>
                    <a:pt x="5217" y="3206200"/>
                    <a:pt x="20030" y="3056711"/>
                  </a:cubicBezTo>
                  <a:cubicBezTo>
                    <a:pt x="27686" y="2981942"/>
                    <a:pt x="36931" y="2907317"/>
                    <a:pt x="48664" y="2832980"/>
                  </a:cubicBezTo>
                  <a:cubicBezTo>
                    <a:pt x="60395" y="2758642"/>
                    <a:pt x="73716" y="2684784"/>
                    <a:pt x="89922" y="2610639"/>
                  </a:cubicBezTo>
                  <a:cubicBezTo>
                    <a:pt x="121736" y="2462826"/>
                    <a:pt x="162645" y="2317220"/>
                    <a:pt x="211163" y="2174343"/>
                  </a:cubicBezTo>
                  <a:cubicBezTo>
                    <a:pt x="259778" y="2031468"/>
                    <a:pt x="315601" y="1891517"/>
                    <a:pt x="379129" y="1754393"/>
                  </a:cubicBezTo>
                  <a:cubicBezTo>
                    <a:pt x="505540" y="1480433"/>
                    <a:pt x="660930" y="1219318"/>
                    <a:pt x="841424" y="976270"/>
                  </a:cubicBezTo>
                  <a:cubicBezTo>
                    <a:pt x="931498" y="854627"/>
                    <a:pt x="1028182" y="737777"/>
                    <a:pt x="1130234" y="625768"/>
                  </a:cubicBezTo>
                  <a:cubicBezTo>
                    <a:pt x="1232486" y="513855"/>
                    <a:pt x="1340157" y="407117"/>
                    <a:pt x="1452897" y="305748"/>
                  </a:cubicBezTo>
                  <a:cubicBezTo>
                    <a:pt x="1565736" y="204380"/>
                    <a:pt x="1683596" y="108665"/>
                    <a:pt x="1805682" y="18752"/>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2" name="Freeform: Shape 18">
              <a:extLst>
                <a:ext uri="{FF2B5EF4-FFF2-40B4-BE49-F238E27FC236}">
                  <a16:creationId xmlns:a16="http://schemas.microsoft.com/office/drawing/2014/main" id="{5CF95AC2-7BB0-98EB-F78B-28D99D653A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8320" y="3985"/>
              <a:ext cx="9767847" cy="6858000"/>
            </a:xfrm>
            <a:custGeom>
              <a:avLst/>
              <a:gdLst>
                <a:gd name="connsiteX0" fmla="*/ 7151367 w 9767847"/>
                <a:gd name="connsiteY0" fmla="*/ 0 h 6858000"/>
                <a:gd name="connsiteX1" fmla="*/ 7881247 w 9767847"/>
                <a:gd name="connsiteY1" fmla="*/ 0 h 6858000"/>
                <a:gd name="connsiteX2" fmla="*/ 7990553 w 9767847"/>
                <a:gd name="connsiteY2" fmla="*/ 81317 h 6858000"/>
                <a:gd name="connsiteX3" fmla="*/ 9767847 w 9767847"/>
                <a:gd name="connsiteY3" fmla="*/ 3649031 h 6858000"/>
                <a:gd name="connsiteX4" fmla="*/ 8652597 w 9767847"/>
                <a:gd name="connsiteY4" fmla="*/ 6590005 h 6858000"/>
                <a:gd name="connsiteX5" fmla="*/ 8395306 w 9767847"/>
                <a:gd name="connsiteY5" fmla="*/ 6858000 h 6858000"/>
                <a:gd name="connsiteX6" fmla="*/ 6762603 w 9767847"/>
                <a:gd name="connsiteY6" fmla="*/ 6858000 h 6858000"/>
                <a:gd name="connsiteX7" fmla="*/ 6765962 w 9767847"/>
                <a:gd name="connsiteY7" fmla="*/ 6854844 h 6858000"/>
                <a:gd name="connsiteX8" fmla="*/ 6804586 w 9767847"/>
                <a:gd name="connsiteY8" fmla="*/ 6817103 h 6858000"/>
                <a:gd name="connsiteX9" fmla="*/ 6881735 w 9767847"/>
                <a:gd name="connsiteY9" fmla="*/ 6741197 h 6858000"/>
                <a:gd name="connsiteX10" fmla="*/ 6958883 w 9767847"/>
                <a:gd name="connsiteY10" fmla="*/ 6664822 h 6858000"/>
                <a:gd name="connsiteX11" fmla="*/ 7267925 w 9767847"/>
                <a:gd name="connsiteY11" fmla="*/ 6355694 h 6858000"/>
                <a:gd name="connsiteX12" fmla="*/ 7424360 w 9767847"/>
                <a:gd name="connsiteY12" fmla="*/ 6200685 h 6858000"/>
                <a:gd name="connsiteX13" fmla="*/ 7504938 w 9767847"/>
                <a:gd name="connsiteY13" fmla="*/ 6122708 h 6858000"/>
                <a:gd name="connsiteX14" fmla="*/ 7546396 w 9767847"/>
                <a:gd name="connsiteY14" fmla="*/ 6083697 h 6858000"/>
                <a:gd name="connsiteX15" fmla="*/ 7588002 w 9767847"/>
                <a:gd name="connsiteY15" fmla="*/ 6045532 h 6858000"/>
                <a:gd name="connsiteX16" fmla="*/ 7631000 w 9767847"/>
                <a:gd name="connsiteY16" fmla="*/ 6006709 h 6858000"/>
                <a:gd name="connsiteX17" fmla="*/ 7675440 w 9767847"/>
                <a:gd name="connsiteY17" fmla="*/ 5968309 h 6858000"/>
                <a:gd name="connsiteX18" fmla="*/ 7720626 w 9767847"/>
                <a:gd name="connsiteY18" fmla="*/ 5930851 h 6858000"/>
                <a:gd name="connsiteX19" fmla="*/ 7766458 w 9767847"/>
                <a:gd name="connsiteY19" fmla="*/ 5894334 h 6858000"/>
                <a:gd name="connsiteX20" fmla="*/ 7955254 w 9767847"/>
                <a:gd name="connsiteY20" fmla="*/ 5756828 h 6858000"/>
                <a:gd name="connsiteX21" fmla="*/ 8352678 w 9767847"/>
                <a:gd name="connsiteY21" fmla="*/ 5517630 h 6858000"/>
                <a:gd name="connsiteX22" fmla="*/ 8451350 w 9767847"/>
                <a:gd name="connsiteY22" fmla="*/ 5465254 h 6858000"/>
                <a:gd name="connsiteX23" fmla="*/ 8548532 w 9767847"/>
                <a:gd name="connsiteY23" fmla="*/ 5413395 h 6858000"/>
                <a:gd name="connsiteX24" fmla="*/ 8729473 w 9767847"/>
                <a:gd name="connsiteY24" fmla="*/ 5309961 h 6858000"/>
                <a:gd name="connsiteX25" fmla="*/ 8770781 w 9767847"/>
                <a:gd name="connsiteY25" fmla="*/ 5283232 h 6858000"/>
                <a:gd name="connsiteX26" fmla="*/ 8790964 w 9767847"/>
                <a:gd name="connsiteY26" fmla="*/ 5269492 h 6858000"/>
                <a:gd name="connsiteX27" fmla="*/ 8810499 w 9767847"/>
                <a:gd name="connsiteY27" fmla="*/ 5255703 h 6858000"/>
                <a:gd name="connsiteX28" fmla="*/ 8883571 w 9767847"/>
                <a:gd name="connsiteY28" fmla="*/ 5198479 h 6858000"/>
                <a:gd name="connsiteX29" fmla="*/ 9006651 w 9767847"/>
                <a:gd name="connsiteY29" fmla="*/ 5070527 h 6858000"/>
                <a:gd name="connsiteX30" fmla="*/ 9033494 w 9767847"/>
                <a:gd name="connsiteY30" fmla="*/ 5034105 h 6858000"/>
                <a:gd name="connsiteX31" fmla="*/ 9040305 w 9767847"/>
                <a:gd name="connsiteY31" fmla="*/ 5024551 h 6858000"/>
                <a:gd name="connsiteX32" fmla="*/ 9046568 w 9767847"/>
                <a:gd name="connsiteY32" fmla="*/ 5015281 h 6858000"/>
                <a:gd name="connsiteX33" fmla="*/ 9058846 w 9767847"/>
                <a:gd name="connsiteY33" fmla="*/ 4996645 h 6858000"/>
                <a:gd name="connsiteX34" fmla="*/ 9104529 w 9767847"/>
                <a:gd name="connsiteY34" fmla="*/ 4918105 h 6858000"/>
                <a:gd name="connsiteX35" fmla="*/ 9181081 w 9767847"/>
                <a:gd name="connsiteY35" fmla="*/ 4744694 h 6858000"/>
                <a:gd name="connsiteX36" fmla="*/ 9240731 w 9767847"/>
                <a:gd name="connsiteY36" fmla="*/ 4557872 h 6858000"/>
                <a:gd name="connsiteX37" fmla="*/ 9265388 w 9767847"/>
                <a:gd name="connsiteY37" fmla="*/ 4461073 h 6858000"/>
                <a:gd name="connsiteX38" fmla="*/ 9276571 w 9767847"/>
                <a:gd name="connsiteY38" fmla="*/ 4411943 h 6858000"/>
                <a:gd name="connsiteX39" fmla="*/ 9281841 w 9767847"/>
                <a:gd name="connsiteY39" fmla="*/ 4387379 h 6858000"/>
                <a:gd name="connsiteX40" fmla="*/ 9286513 w 9767847"/>
                <a:gd name="connsiteY40" fmla="*/ 4364838 h 6858000"/>
                <a:gd name="connsiteX41" fmla="*/ 9296754 w 9767847"/>
                <a:gd name="connsiteY41" fmla="*/ 4312038 h 6858000"/>
                <a:gd name="connsiteX42" fmla="*/ 9301029 w 9767847"/>
                <a:gd name="connsiteY42" fmla="*/ 4289074 h 6858000"/>
                <a:gd name="connsiteX43" fmla="*/ 9302818 w 9767847"/>
                <a:gd name="connsiteY43" fmla="*/ 4278581 h 6858000"/>
                <a:gd name="connsiteX44" fmla="*/ 9304658 w 9767847"/>
                <a:gd name="connsiteY44" fmla="*/ 4266816 h 6858000"/>
                <a:gd name="connsiteX45" fmla="*/ 9312810 w 9767847"/>
                <a:gd name="connsiteY45" fmla="*/ 4215945 h 6858000"/>
                <a:gd name="connsiteX46" fmla="*/ 9316887 w 9767847"/>
                <a:gd name="connsiteY46" fmla="*/ 4190486 h 6858000"/>
                <a:gd name="connsiteX47" fmla="*/ 9318923 w 9767847"/>
                <a:gd name="connsiteY47" fmla="*/ 4177780 h 6858000"/>
                <a:gd name="connsiteX48" fmla="*/ 9320515 w 9767847"/>
                <a:gd name="connsiteY48" fmla="*/ 4164886 h 6858000"/>
                <a:gd name="connsiteX49" fmla="*/ 9332445 w 9767847"/>
                <a:gd name="connsiteY49" fmla="*/ 4064981 h 6858000"/>
                <a:gd name="connsiteX50" fmla="*/ 9336173 w 9767847"/>
                <a:gd name="connsiteY50" fmla="*/ 4018676 h 6858000"/>
                <a:gd name="connsiteX51" fmla="*/ 9340199 w 9767847"/>
                <a:gd name="connsiteY51" fmla="*/ 3965171 h 6858000"/>
                <a:gd name="connsiteX52" fmla="*/ 9347557 w 9767847"/>
                <a:gd name="connsiteY52" fmla="*/ 3765972 h 6858000"/>
                <a:gd name="connsiteX53" fmla="*/ 9346364 w 9767847"/>
                <a:gd name="connsiteY53" fmla="*/ 3664938 h 6858000"/>
                <a:gd name="connsiteX54" fmla="*/ 9344921 w 9767847"/>
                <a:gd name="connsiteY54" fmla="*/ 3615243 h 6858000"/>
                <a:gd name="connsiteX55" fmla="*/ 9344524 w 9767847"/>
                <a:gd name="connsiteY55" fmla="*/ 3603526 h 6858000"/>
                <a:gd name="connsiteX56" fmla="*/ 9343728 w 9767847"/>
                <a:gd name="connsiteY56" fmla="*/ 3590774 h 6858000"/>
                <a:gd name="connsiteX57" fmla="*/ 9342188 w 9767847"/>
                <a:gd name="connsiteY57" fmla="*/ 3565268 h 6858000"/>
                <a:gd name="connsiteX58" fmla="*/ 9339056 w 9767847"/>
                <a:gd name="connsiteY58" fmla="*/ 3514256 h 6858000"/>
                <a:gd name="connsiteX59" fmla="*/ 9334334 w 9767847"/>
                <a:gd name="connsiteY59" fmla="*/ 3463057 h 6858000"/>
                <a:gd name="connsiteX60" fmla="*/ 9329363 w 9767847"/>
                <a:gd name="connsiteY60" fmla="*/ 3411810 h 6858000"/>
                <a:gd name="connsiteX61" fmla="*/ 9328319 w 9767847"/>
                <a:gd name="connsiteY61" fmla="*/ 3400657 h 6858000"/>
                <a:gd name="connsiteX62" fmla="*/ 9327177 w 9767847"/>
                <a:gd name="connsiteY62" fmla="*/ 3390116 h 6858000"/>
                <a:gd name="connsiteX63" fmla="*/ 9324293 w 9767847"/>
                <a:gd name="connsiteY63" fmla="*/ 3366774 h 6858000"/>
                <a:gd name="connsiteX64" fmla="*/ 9320763 w 9767847"/>
                <a:gd name="connsiteY64" fmla="*/ 3340329 h 6858000"/>
                <a:gd name="connsiteX65" fmla="*/ 9317184 w 9767847"/>
                <a:gd name="connsiteY65" fmla="*/ 3311245 h 6858000"/>
                <a:gd name="connsiteX66" fmla="*/ 9311021 w 9767847"/>
                <a:gd name="connsiteY66" fmla="*/ 3266211 h 6858000"/>
                <a:gd name="connsiteX67" fmla="*/ 9302719 w 9767847"/>
                <a:gd name="connsiteY67" fmla="*/ 3215717 h 6858000"/>
                <a:gd name="connsiteX68" fmla="*/ 9293970 w 9767847"/>
                <a:gd name="connsiteY68" fmla="*/ 3165789 h 6858000"/>
                <a:gd name="connsiteX69" fmla="*/ 9252065 w 9767847"/>
                <a:gd name="connsiteY69" fmla="*/ 2967107 h 6858000"/>
                <a:gd name="connsiteX70" fmla="*/ 9227211 w 9767847"/>
                <a:gd name="connsiteY70" fmla="*/ 2868473 h 6858000"/>
                <a:gd name="connsiteX71" fmla="*/ 9220699 w 9767847"/>
                <a:gd name="connsiteY71" fmla="*/ 2844426 h 6858000"/>
                <a:gd name="connsiteX72" fmla="*/ 9213740 w 9767847"/>
                <a:gd name="connsiteY72" fmla="*/ 2820191 h 6858000"/>
                <a:gd name="connsiteX73" fmla="*/ 9199374 w 9767847"/>
                <a:gd name="connsiteY73" fmla="*/ 2771438 h 6858000"/>
                <a:gd name="connsiteX74" fmla="*/ 9061829 w 9767847"/>
                <a:gd name="connsiteY74" fmla="*/ 2385418 h 6858000"/>
                <a:gd name="connsiteX75" fmla="*/ 8978865 w 9767847"/>
                <a:gd name="connsiteY75" fmla="*/ 2196855 h 6858000"/>
                <a:gd name="connsiteX76" fmla="*/ 8956694 w 9767847"/>
                <a:gd name="connsiteY76" fmla="*/ 2150219 h 6858000"/>
                <a:gd name="connsiteX77" fmla="*/ 8934176 w 9767847"/>
                <a:gd name="connsiteY77" fmla="*/ 2103914 h 6858000"/>
                <a:gd name="connsiteX78" fmla="*/ 8887151 w 9767847"/>
                <a:gd name="connsiteY78" fmla="*/ 2011350 h 6858000"/>
                <a:gd name="connsiteX79" fmla="*/ 8787533 w 9767847"/>
                <a:gd name="connsiteY79" fmla="*/ 1828527 h 6858000"/>
                <a:gd name="connsiteX80" fmla="*/ 8761485 w 9767847"/>
                <a:gd name="connsiteY80" fmla="*/ 1783398 h 6858000"/>
                <a:gd name="connsiteX81" fmla="*/ 8734791 w 9767847"/>
                <a:gd name="connsiteY81" fmla="*/ 1737893 h 6858000"/>
                <a:gd name="connsiteX82" fmla="*/ 8680808 w 9767847"/>
                <a:gd name="connsiteY82" fmla="*/ 1648812 h 6858000"/>
                <a:gd name="connsiteX83" fmla="*/ 8567024 w 9767847"/>
                <a:gd name="connsiteY83" fmla="*/ 1472906 h 6858000"/>
                <a:gd name="connsiteX84" fmla="*/ 8537446 w 9767847"/>
                <a:gd name="connsiteY84" fmla="*/ 1429330 h 6858000"/>
                <a:gd name="connsiteX85" fmla="*/ 8507423 w 9767847"/>
                <a:gd name="connsiteY85" fmla="*/ 1385896 h 6858000"/>
                <a:gd name="connsiteX86" fmla="*/ 8446529 w 9767847"/>
                <a:gd name="connsiteY86" fmla="*/ 1300295 h 6858000"/>
                <a:gd name="connsiteX87" fmla="*/ 8319224 w 9767847"/>
                <a:gd name="connsiteY87" fmla="*/ 1131026 h 6858000"/>
                <a:gd name="connsiteX88" fmla="*/ 8286366 w 9767847"/>
                <a:gd name="connsiteY88" fmla="*/ 1089050 h 6858000"/>
                <a:gd name="connsiteX89" fmla="*/ 8270161 w 9767847"/>
                <a:gd name="connsiteY89" fmla="*/ 1068439 h 6858000"/>
                <a:gd name="connsiteX90" fmla="*/ 8253856 w 9767847"/>
                <a:gd name="connsiteY90" fmla="*/ 1048156 h 6858000"/>
                <a:gd name="connsiteX91" fmla="*/ 8186352 w 9767847"/>
                <a:gd name="connsiteY91" fmla="*/ 966275 h 6858000"/>
                <a:gd name="connsiteX92" fmla="*/ 8046768 w 9767847"/>
                <a:gd name="connsiteY92" fmla="*/ 805429 h 6858000"/>
                <a:gd name="connsiteX93" fmla="*/ 8010927 w 9767847"/>
                <a:gd name="connsiteY93" fmla="*/ 765853 h 6858000"/>
                <a:gd name="connsiteX94" fmla="*/ 7974788 w 9767847"/>
                <a:gd name="connsiteY94" fmla="*/ 726653 h 6858000"/>
                <a:gd name="connsiteX95" fmla="*/ 7901070 w 9767847"/>
                <a:gd name="connsiteY95" fmla="*/ 648724 h 6858000"/>
                <a:gd name="connsiteX96" fmla="*/ 7750054 w 9767847"/>
                <a:gd name="connsiteY96" fmla="*/ 497008 h 6858000"/>
                <a:gd name="connsiteX97" fmla="*/ 7592277 w 9767847"/>
                <a:gd name="connsiteY97" fmla="*/ 351221 h 6858000"/>
                <a:gd name="connsiteX98" fmla="*/ 7257734 w 9767847"/>
                <a:gd name="connsiteY98" fmla="*/ 76964 h 6858000"/>
                <a:gd name="connsiteX99" fmla="*/ 1886601 w 9767847"/>
                <a:gd name="connsiteY99" fmla="*/ 0 h 6858000"/>
                <a:gd name="connsiteX100" fmla="*/ 2292926 w 9767847"/>
                <a:gd name="connsiteY100" fmla="*/ 0 h 6858000"/>
                <a:gd name="connsiteX101" fmla="*/ 2135542 w 9767847"/>
                <a:gd name="connsiteY101" fmla="*/ 117781 h 6858000"/>
                <a:gd name="connsiteX102" fmla="*/ 1969576 w 9767847"/>
                <a:gd name="connsiteY102" fmla="*/ 254986 h 6858000"/>
                <a:gd name="connsiteX103" fmla="*/ 1659938 w 9767847"/>
                <a:gd name="connsiteY103" fmla="*/ 549855 h 6858000"/>
                <a:gd name="connsiteX104" fmla="*/ 729383 w 9767847"/>
                <a:gd name="connsiteY104" fmla="*/ 1936480 h 6858000"/>
                <a:gd name="connsiteX105" fmla="*/ 578465 w 9767847"/>
                <a:gd name="connsiteY105" fmla="*/ 2320807 h 6858000"/>
                <a:gd name="connsiteX106" fmla="*/ 465080 w 9767847"/>
                <a:gd name="connsiteY106" fmla="*/ 2714875 h 6858000"/>
                <a:gd name="connsiteX107" fmla="*/ 423820 w 9767847"/>
                <a:gd name="connsiteY107" fmla="*/ 2915436 h 6858000"/>
                <a:gd name="connsiteX108" fmla="*/ 392355 w 9767847"/>
                <a:gd name="connsiteY108" fmla="*/ 3118071 h 6858000"/>
                <a:gd name="connsiteX109" fmla="*/ 358801 w 9767847"/>
                <a:gd name="connsiteY109" fmla="*/ 3526915 h 6858000"/>
                <a:gd name="connsiteX110" fmla="*/ 410350 w 9767847"/>
                <a:gd name="connsiteY110" fmla="*/ 4348226 h 6858000"/>
                <a:gd name="connsiteX111" fmla="*/ 449022 w 9767847"/>
                <a:gd name="connsiteY111" fmla="*/ 4551049 h 6858000"/>
                <a:gd name="connsiteX112" fmla="*/ 498882 w 9767847"/>
                <a:gd name="connsiteY112" fmla="*/ 4752365 h 6858000"/>
                <a:gd name="connsiteX113" fmla="*/ 559775 w 9767847"/>
                <a:gd name="connsiteY113" fmla="*/ 4951657 h 6858000"/>
                <a:gd name="connsiteX114" fmla="*/ 631406 w 9767847"/>
                <a:gd name="connsiteY114" fmla="*/ 5147986 h 6858000"/>
                <a:gd name="connsiteX115" fmla="*/ 1023461 w 9767847"/>
                <a:gd name="connsiteY115" fmla="*/ 5893957 h 6858000"/>
                <a:gd name="connsiteX116" fmla="*/ 1575880 w 9767847"/>
                <a:gd name="connsiteY116" fmla="*/ 6547646 h 6858000"/>
                <a:gd name="connsiteX117" fmla="*/ 1905228 w 9767847"/>
                <a:gd name="connsiteY117" fmla="*/ 6829468 h 6858000"/>
                <a:gd name="connsiteX118" fmla="*/ 1944230 w 9767847"/>
                <a:gd name="connsiteY118" fmla="*/ 6858000 h 6858000"/>
                <a:gd name="connsiteX119" fmla="*/ 1372541 w 9767847"/>
                <a:gd name="connsiteY119" fmla="*/ 6858000 h 6858000"/>
                <a:gd name="connsiteX120" fmla="*/ 1115251 w 9767847"/>
                <a:gd name="connsiteY120" fmla="*/ 6590005 h 6858000"/>
                <a:gd name="connsiteX121" fmla="*/ 0 w 9767847"/>
                <a:gd name="connsiteY121" fmla="*/ 3649031 h 6858000"/>
                <a:gd name="connsiteX122" fmla="*/ 1777294 w 9767847"/>
                <a:gd name="connsiteY122" fmla="*/ 8131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9767847" h="6858000">
                  <a:moveTo>
                    <a:pt x="7151367" y="0"/>
                  </a:moveTo>
                  <a:lnTo>
                    <a:pt x="7881247" y="0"/>
                  </a:lnTo>
                  <a:lnTo>
                    <a:pt x="7990553" y="81317"/>
                  </a:lnTo>
                  <a:cubicBezTo>
                    <a:pt x="9075991" y="929334"/>
                    <a:pt x="9767847" y="2212695"/>
                    <a:pt x="9767847" y="3649031"/>
                  </a:cubicBezTo>
                  <a:cubicBezTo>
                    <a:pt x="9767847" y="4766182"/>
                    <a:pt x="9349317" y="5790792"/>
                    <a:pt x="8652597" y="6590005"/>
                  </a:cubicBezTo>
                  <a:lnTo>
                    <a:pt x="8395306" y="6858000"/>
                  </a:lnTo>
                  <a:lnTo>
                    <a:pt x="6762603" y="6858000"/>
                  </a:lnTo>
                  <a:lnTo>
                    <a:pt x="6765962" y="6854844"/>
                  </a:lnTo>
                  <a:cubicBezTo>
                    <a:pt x="6779036" y="6842703"/>
                    <a:pt x="6791663" y="6829621"/>
                    <a:pt x="6804586" y="6817103"/>
                  </a:cubicBezTo>
                  <a:lnTo>
                    <a:pt x="6881735" y="6741197"/>
                  </a:lnTo>
                  <a:cubicBezTo>
                    <a:pt x="6907435" y="6715881"/>
                    <a:pt x="6933134" y="6690798"/>
                    <a:pt x="6958883" y="6664822"/>
                  </a:cubicBezTo>
                  <a:lnTo>
                    <a:pt x="7267925" y="6355694"/>
                  </a:lnTo>
                  <a:lnTo>
                    <a:pt x="7424360" y="6200685"/>
                  </a:lnTo>
                  <a:cubicBezTo>
                    <a:pt x="7450754" y="6174802"/>
                    <a:pt x="7477598" y="6148731"/>
                    <a:pt x="7504938" y="6122708"/>
                  </a:cubicBezTo>
                  <a:lnTo>
                    <a:pt x="7546396" y="6083697"/>
                  </a:lnTo>
                  <a:cubicBezTo>
                    <a:pt x="7560264" y="6070803"/>
                    <a:pt x="7574780" y="6057532"/>
                    <a:pt x="7588002" y="6045532"/>
                  </a:cubicBezTo>
                  <a:lnTo>
                    <a:pt x="7631000" y="6006709"/>
                  </a:lnTo>
                  <a:lnTo>
                    <a:pt x="7675440" y="5968309"/>
                  </a:lnTo>
                  <a:cubicBezTo>
                    <a:pt x="7690404" y="5955698"/>
                    <a:pt x="7705564" y="5943321"/>
                    <a:pt x="7720626" y="5930851"/>
                  </a:cubicBezTo>
                  <a:cubicBezTo>
                    <a:pt x="7735738" y="5918427"/>
                    <a:pt x="7751197" y="5906521"/>
                    <a:pt x="7766458" y="5894334"/>
                  </a:cubicBezTo>
                  <a:cubicBezTo>
                    <a:pt x="7827949" y="5846192"/>
                    <a:pt x="7890979" y="5800499"/>
                    <a:pt x="7955254" y="5756828"/>
                  </a:cubicBezTo>
                  <a:cubicBezTo>
                    <a:pt x="8083800" y="5669534"/>
                    <a:pt x="8216872" y="5590336"/>
                    <a:pt x="8352678" y="5517630"/>
                  </a:cubicBezTo>
                  <a:lnTo>
                    <a:pt x="8451350" y="5465254"/>
                  </a:lnTo>
                  <a:lnTo>
                    <a:pt x="8548532" y="5413395"/>
                  </a:lnTo>
                  <a:cubicBezTo>
                    <a:pt x="8612110" y="5379090"/>
                    <a:pt x="8673251" y="5345208"/>
                    <a:pt x="8729473" y="5309961"/>
                  </a:cubicBezTo>
                  <a:cubicBezTo>
                    <a:pt x="8743591" y="5301115"/>
                    <a:pt x="8757161" y="5292361"/>
                    <a:pt x="8770781" y="5283232"/>
                  </a:cubicBezTo>
                  <a:cubicBezTo>
                    <a:pt x="8777591" y="5278667"/>
                    <a:pt x="8784451" y="5274103"/>
                    <a:pt x="8790964" y="5269492"/>
                  </a:cubicBezTo>
                  <a:cubicBezTo>
                    <a:pt x="8797574" y="5264879"/>
                    <a:pt x="8804235" y="5260314"/>
                    <a:pt x="8810499" y="5255703"/>
                  </a:cubicBezTo>
                  <a:cubicBezTo>
                    <a:pt x="8835999" y="5237303"/>
                    <a:pt x="8860407" y="5218291"/>
                    <a:pt x="8883571" y="5198479"/>
                  </a:cubicBezTo>
                  <a:cubicBezTo>
                    <a:pt x="8929900" y="5158856"/>
                    <a:pt x="8971258" y="5116315"/>
                    <a:pt x="9006651" y="5070527"/>
                  </a:cubicBezTo>
                  <a:cubicBezTo>
                    <a:pt x="9015351" y="5059328"/>
                    <a:pt x="9024398" y="5046857"/>
                    <a:pt x="9033494" y="5034105"/>
                  </a:cubicBezTo>
                  <a:lnTo>
                    <a:pt x="9040305" y="5024551"/>
                  </a:lnTo>
                  <a:lnTo>
                    <a:pt x="9046568" y="5015281"/>
                  </a:lnTo>
                  <a:cubicBezTo>
                    <a:pt x="9050743" y="5009163"/>
                    <a:pt x="9054819" y="5002952"/>
                    <a:pt x="9058846" y="4996645"/>
                  </a:cubicBezTo>
                  <a:cubicBezTo>
                    <a:pt x="9075002" y="4971517"/>
                    <a:pt x="9090212" y="4945305"/>
                    <a:pt x="9104529" y="4918105"/>
                  </a:cubicBezTo>
                  <a:cubicBezTo>
                    <a:pt x="9133211" y="4863752"/>
                    <a:pt x="9158313" y="4805447"/>
                    <a:pt x="9181081" y="4744694"/>
                  </a:cubicBezTo>
                  <a:cubicBezTo>
                    <a:pt x="9203748" y="4684178"/>
                    <a:pt x="9223383" y="4621778"/>
                    <a:pt x="9240731" y="4557872"/>
                  </a:cubicBezTo>
                  <a:cubicBezTo>
                    <a:pt x="9249481" y="4525966"/>
                    <a:pt x="9257682" y="4493684"/>
                    <a:pt x="9265388" y="4461073"/>
                  </a:cubicBezTo>
                  <a:cubicBezTo>
                    <a:pt x="9269215" y="4444744"/>
                    <a:pt x="9272943" y="4428367"/>
                    <a:pt x="9276571" y="4411943"/>
                  </a:cubicBezTo>
                  <a:lnTo>
                    <a:pt x="9281841" y="4387379"/>
                  </a:lnTo>
                  <a:lnTo>
                    <a:pt x="9286513" y="4364838"/>
                  </a:lnTo>
                  <a:lnTo>
                    <a:pt x="9296754" y="4312038"/>
                  </a:lnTo>
                  <a:lnTo>
                    <a:pt x="9301029" y="4289074"/>
                  </a:lnTo>
                  <a:lnTo>
                    <a:pt x="9302818" y="4278581"/>
                  </a:lnTo>
                  <a:lnTo>
                    <a:pt x="9304658" y="4266816"/>
                  </a:lnTo>
                  <a:lnTo>
                    <a:pt x="9312810" y="4215945"/>
                  </a:lnTo>
                  <a:lnTo>
                    <a:pt x="9316887" y="4190486"/>
                  </a:lnTo>
                  <a:lnTo>
                    <a:pt x="9318923" y="4177780"/>
                  </a:lnTo>
                  <a:cubicBezTo>
                    <a:pt x="9319570" y="4173546"/>
                    <a:pt x="9319969" y="4169169"/>
                    <a:pt x="9320515" y="4164886"/>
                  </a:cubicBezTo>
                  <a:lnTo>
                    <a:pt x="9332445" y="4064981"/>
                  </a:lnTo>
                  <a:cubicBezTo>
                    <a:pt x="9333836" y="4052370"/>
                    <a:pt x="9334880" y="4036888"/>
                    <a:pt x="9336173" y="4018676"/>
                  </a:cubicBezTo>
                  <a:lnTo>
                    <a:pt x="9340199" y="3965171"/>
                  </a:lnTo>
                  <a:cubicBezTo>
                    <a:pt x="9345071" y="3899806"/>
                    <a:pt x="9347358" y="3832983"/>
                    <a:pt x="9347557" y="3765972"/>
                  </a:cubicBezTo>
                  <a:cubicBezTo>
                    <a:pt x="9347656" y="3732420"/>
                    <a:pt x="9347209" y="3698773"/>
                    <a:pt x="9346364" y="3664938"/>
                  </a:cubicBezTo>
                  <a:lnTo>
                    <a:pt x="9344921" y="3615243"/>
                  </a:lnTo>
                  <a:lnTo>
                    <a:pt x="9344524" y="3603526"/>
                  </a:lnTo>
                  <a:lnTo>
                    <a:pt x="9343728" y="3590774"/>
                  </a:lnTo>
                  <a:lnTo>
                    <a:pt x="9342188" y="3565268"/>
                  </a:lnTo>
                  <a:lnTo>
                    <a:pt x="9339056" y="3514256"/>
                  </a:lnTo>
                  <a:cubicBezTo>
                    <a:pt x="9337914" y="3497221"/>
                    <a:pt x="9335874" y="3480138"/>
                    <a:pt x="9334334" y="3463057"/>
                  </a:cubicBezTo>
                  <a:lnTo>
                    <a:pt x="9329363" y="3411810"/>
                  </a:lnTo>
                  <a:lnTo>
                    <a:pt x="9328319" y="3400657"/>
                  </a:lnTo>
                  <a:lnTo>
                    <a:pt x="9327177" y="3390116"/>
                  </a:lnTo>
                  <a:lnTo>
                    <a:pt x="9324293" y="3366774"/>
                  </a:lnTo>
                  <a:lnTo>
                    <a:pt x="9320763" y="3340329"/>
                  </a:lnTo>
                  <a:lnTo>
                    <a:pt x="9317184" y="3311245"/>
                  </a:lnTo>
                  <a:cubicBezTo>
                    <a:pt x="9315594" y="3296893"/>
                    <a:pt x="9313506" y="3282306"/>
                    <a:pt x="9311021" y="3266211"/>
                  </a:cubicBezTo>
                  <a:lnTo>
                    <a:pt x="9302719" y="3215717"/>
                  </a:lnTo>
                  <a:cubicBezTo>
                    <a:pt x="9299936" y="3199059"/>
                    <a:pt x="9297003" y="3182400"/>
                    <a:pt x="9293970" y="3165789"/>
                  </a:cubicBezTo>
                  <a:cubicBezTo>
                    <a:pt x="9281891" y="3099295"/>
                    <a:pt x="9267674" y="3033084"/>
                    <a:pt x="9252065" y="2967107"/>
                  </a:cubicBezTo>
                  <a:cubicBezTo>
                    <a:pt x="9244261" y="2934167"/>
                    <a:pt x="9235959" y="2901273"/>
                    <a:pt x="9227211" y="2868473"/>
                  </a:cubicBezTo>
                  <a:lnTo>
                    <a:pt x="9220699" y="2844426"/>
                  </a:lnTo>
                  <a:lnTo>
                    <a:pt x="9213740" y="2820191"/>
                  </a:lnTo>
                  <a:cubicBezTo>
                    <a:pt x="9209216" y="2804049"/>
                    <a:pt x="9204345" y="2787768"/>
                    <a:pt x="9199374" y="2771438"/>
                  </a:cubicBezTo>
                  <a:cubicBezTo>
                    <a:pt x="9159855" y="2641086"/>
                    <a:pt x="9114272" y="2512099"/>
                    <a:pt x="9061829" y="2385418"/>
                  </a:cubicBezTo>
                  <a:cubicBezTo>
                    <a:pt x="9035582" y="2322077"/>
                    <a:pt x="9008043" y="2259160"/>
                    <a:pt x="8978865" y="2196855"/>
                  </a:cubicBezTo>
                  <a:lnTo>
                    <a:pt x="8956694" y="2150219"/>
                  </a:lnTo>
                  <a:lnTo>
                    <a:pt x="8934176" y="2103914"/>
                  </a:lnTo>
                  <a:cubicBezTo>
                    <a:pt x="8918915" y="2073091"/>
                    <a:pt x="8903157" y="2042032"/>
                    <a:pt x="8887151" y="2011350"/>
                  </a:cubicBezTo>
                  <a:cubicBezTo>
                    <a:pt x="8854988" y="1949891"/>
                    <a:pt x="8822082" y="1888810"/>
                    <a:pt x="8787533" y="1828527"/>
                  </a:cubicBezTo>
                  <a:lnTo>
                    <a:pt x="8761485" y="1783398"/>
                  </a:lnTo>
                  <a:lnTo>
                    <a:pt x="8734791" y="1737893"/>
                  </a:lnTo>
                  <a:cubicBezTo>
                    <a:pt x="8717047" y="1707823"/>
                    <a:pt x="8699200" y="1678363"/>
                    <a:pt x="8680808" y="1648812"/>
                  </a:cubicBezTo>
                  <a:cubicBezTo>
                    <a:pt x="8644322" y="1589658"/>
                    <a:pt x="8606194" y="1531118"/>
                    <a:pt x="8567024" y="1472906"/>
                  </a:cubicBezTo>
                  <a:lnTo>
                    <a:pt x="8537446" y="1429330"/>
                  </a:lnTo>
                  <a:lnTo>
                    <a:pt x="8507423" y="1385896"/>
                  </a:lnTo>
                  <a:cubicBezTo>
                    <a:pt x="8487390" y="1357284"/>
                    <a:pt x="8467158" y="1328719"/>
                    <a:pt x="8446529" y="1300295"/>
                  </a:cubicBezTo>
                  <a:cubicBezTo>
                    <a:pt x="8405271" y="1243496"/>
                    <a:pt x="8362718" y="1187120"/>
                    <a:pt x="8319224" y="1131026"/>
                  </a:cubicBezTo>
                  <a:lnTo>
                    <a:pt x="8286366" y="1089050"/>
                  </a:lnTo>
                  <a:lnTo>
                    <a:pt x="8270161" y="1068439"/>
                  </a:lnTo>
                  <a:lnTo>
                    <a:pt x="8253856" y="1048156"/>
                  </a:lnTo>
                  <a:cubicBezTo>
                    <a:pt x="8231636" y="1020675"/>
                    <a:pt x="8209117" y="993381"/>
                    <a:pt x="8186352" y="966275"/>
                  </a:cubicBezTo>
                  <a:cubicBezTo>
                    <a:pt x="8140917" y="911922"/>
                    <a:pt x="8094240" y="858417"/>
                    <a:pt x="8046768" y="805429"/>
                  </a:cubicBezTo>
                  <a:lnTo>
                    <a:pt x="8010927" y="765853"/>
                  </a:lnTo>
                  <a:lnTo>
                    <a:pt x="7974788" y="726653"/>
                  </a:lnTo>
                  <a:cubicBezTo>
                    <a:pt x="7950382" y="700489"/>
                    <a:pt x="7925824" y="674465"/>
                    <a:pt x="7901070" y="648724"/>
                  </a:cubicBezTo>
                  <a:cubicBezTo>
                    <a:pt x="7851510" y="597289"/>
                    <a:pt x="7801404" y="546514"/>
                    <a:pt x="7750054" y="497008"/>
                  </a:cubicBezTo>
                  <a:cubicBezTo>
                    <a:pt x="7698902" y="447644"/>
                    <a:pt x="7645913" y="398938"/>
                    <a:pt x="7592277" y="351221"/>
                  </a:cubicBezTo>
                  <a:cubicBezTo>
                    <a:pt x="7484856" y="255786"/>
                    <a:pt x="7373308" y="164304"/>
                    <a:pt x="7257734" y="76964"/>
                  </a:cubicBezTo>
                  <a:close/>
                  <a:moveTo>
                    <a:pt x="1886601" y="0"/>
                  </a:moveTo>
                  <a:lnTo>
                    <a:pt x="2292926" y="0"/>
                  </a:lnTo>
                  <a:lnTo>
                    <a:pt x="2135542" y="117781"/>
                  </a:lnTo>
                  <a:cubicBezTo>
                    <a:pt x="2078998" y="162280"/>
                    <a:pt x="2023659" y="208045"/>
                    <a:pt x="1969576" y="254986"/>
                  </a:cubicBezTo>
                  <a:cubicBezTo>
                    <a:pt x="1861309" y="348820"/>
                    <a:pt x="1758064" y="447314"/>
                    <a:pt x="1659938" y="549855"/>
                  </a:cubicBezTo>
                  <a:cubicBezTo>
                    <a:pt x="1266987" y="960346"/>
                    <a:pt x="953820" y="1431495"/>
                    <a:pt x="729383" y="1936480"/>
                  </a:cubicBezTo>
                  <a:cubicBezTo>
                    <a:pt x="673260" y="2062362"/>
                    <a:pt x="622855" y="2190972"/>
                    <a:pt x="578465" y="2320807"/>
                  </a:cubicBezTo>
                  <a:cubicBezTo>
                    <a:pt x="534125" y="2450687"/>
                    <a:pt x="496147" y="2582216"/>
                    <a:pt x="465080" y="2714875"/>
                  </a:cubicBezTo>
                  <a:cubicBezTo>
                    <a:pt x="449769" y="2780991"/>
                    <a:pt x="435850" y="2848191"/>
                    <a:pt x="423820" y="2915436"/>
                  </a:cubicBezTo>
                  <a:cubicBezTo>
                    <a:pt x="411840" y="2982731"/>
                    <a:pt x="401054" y="3050260"/>
                    <a:pt x="392355" y="3118071"/>
                  </a:cubicBezTo>
                  <a:cubicBezTo>
                    <a:pt x="374509" y="3253646"/>
                    <a:pt x="363424" y="3389880"/>
                    <a:pt x="358801" y="3526915"/>
                  </a:cubicBezTo>
                  <a:cubicBezTo>
                    <a:pt x="349009" y="3800843"/>
                    <a:pt x="366357" y="4075570"/>
                    <a:pt x="410350" y="4348226"/>
                  </a:cubicBezTo>
                  <a:cubicBezTo>
                    <a:pt x="421286" y="4416132"/>
                    <a:pt x="434209" y="4483660"/>
                    <a:pt x="449022" y="4551049"/>
                  </a:cubicBezTo>
                  <a:cubicBezTo>
                    <a:pt x="463737" y="4618436"/>
                    <a:pt x="480389" y="4685588"/>
                    <a:pt x="498882" y="4752365"/>
                  </a:cubicBezTo>
                  <a:cubicBezTo>
                    <a:pt x="517373" y="4819141"/>
                    <a:pt x="537704" y="4885635"/>
                    <a:pt x="559775" y="4951657"/>
                  </a:cubicBezTo>
                  <a:cubicBezTo>
                    <a:pt x="581946" y="5017775"/>
                    <a:pt x="605358" y="5083375"/>
                    <a:pt x="631406" y="5147986"/>
                  </a:cubicBezTo>
                  <a:cubicBezTo>
                    <a:pt x="734055" y="5407608"/>
                    <a:pt x="865188" y="5658570"/>
                    <a:pt x="1023461" y="5893957"/>
                  </a:cubicBezTo>
                  <a:cubicBezTo>
                    <a:pt x="1181487" y="6129578"/>
                    <a:pt x="1367051" y="6349247"/>
                    <a:pt x="1575880" y="6547646"/>
                  </a:cubicBezTo>
                  <a:cubicBezTo>
                    <a:pt x="1680269" y="6646916"/>
                    <a:pt x="1790338" y="6740939"/>
                    <a:pt x="1905228" y="6829468"/>
                  </a:cubicBezTo>
                  <a:lnTo>
                    <a:pt x="1944230" y="6858000"/>
                  </a:lnTo>
                  <a:lnTo>
                    <a:pt x="1372541" y="6858000"/>
                  </a:lnTo>
                  <a:lnTo>
                    <a:pt x="1115251" y="6590005"/>
                  </a:lnTo>
                  <a:cubicBezTo>
                    <a:pt x="418530" y="5790792"/>
                    <a:pt x="0" y="4766182"/>
                    <a:pt x="0" y="3649031"/>
                  </a:cubicBezTo>
                  <a:cubicBezTo>
                    <a:pt x="0" y="2212695"/>
                    <a:pt x="691856" y="929334"/>
                    <a:pt x="1777294" y="81317"/>
                  </a:cubicBezTo>
                  <a:close/>
                </a:path>
              </a:pathLst>
            </a:cu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3" name="Titre 52">
            <a:extLst>
              <a:ext uri="{FF2B5EF4-FFF2-40B4-BE49-F238E27FC236}">
                <a16:creationId xmlns:a16="http://schemas.microsoft.com/office/drawing/2014/main" id="{C3F279BF-0D3B-174C-85F0-BC9EE6411FC2}"/>
              </a:ext>
            </a:extLst>
          </p:cNvPr>
          <p:cNvSpPr txBox="1">
            <a:spLocks/>
          </p:cNvSpPr>
          <p:nvPr/>
        </p:nvSpPr>
        <p:spPr>
          <a:xfrm>
            <a:off x="1810028" y="2761635"/>
            <a:ext cx="8921617" cy="231031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spcAft>
                <a:spcPts val="600"/>
              </a:spcAft>
            </a:pPr>
            <a:r>
              <a:rPr lang="en-US" sz="5200" b="1" kern="1200" dirty="0">
                <a:solidFill>
                  <a:schemeClr val="tx2"/>
                </a:solidFill>
                <a:latin typeface="+mj-lt"/>
                <a:ea typeface="+mj-ea"/>
                <a:cs typeface="+mj-cs"/>
              </a:rPr>
              <a:t>TP </a:t>
            </a:r>
            <a:r>
              <a:rPr lang="en-US" sz="5200" b="1" dirty="0">
                <a:solidFill>
                  <a:schemeClr val="tx2"/>
                </a:solidFill>
              </a:rPr>
              <a:t>5</a:t>
            </a:r>
            <a:r>
              <a:rPr lang="en-US" sz="5200" b="1" kern="1200" dirty="0">
                <a:solidFill>
                  <a:schemeClr val="tx2"/>
                </a:solidFill>
                <a:latin typeface="+mj-lt"/>
                <a:ea typeface="+mj-ea"/>
                <a:cs typeface="+mj-cs"/>
              </a:rPr>
              <a:t>- Spring Cloud ZUUL</a:t>
            </a:r>
          </a:p>
          <a:p>
            <a:pPr>
              <a:spcAft>
                <a:spcPts val="600"/>
              </a:spcAft>
            </a:pPr>
            <a:endParaRPr lang="en-US" sz="5200" b="1" kern="1200" dirty="0">
              <a:solidFill>
                <a:schemeClr val="tx2"/>
              </a:solidFill>
              <a:latin typeface="+mj-lt"/>
              <a:ea typeface="+mj-ea"/>
              <a:cs typeface="+mj-cs"/>
            </a:endParaRPr>
          </a:p>
          <a:p>
            <a:pPr>
              <a:spcAft>
                <a:spcPts val="600"/>
              </a:spcAft>
            </a:pPr>
            <a:r>
              <a:rPr lang="fr-MA" sz="2800" dirty="0">
                <a:hlinkClick r:id="rId2"/>
              </a:rPr>
              <a:t>https://github.com/jeouit/JEE2</a:t>
            </a:r>
            <a:endParaRPr lang="en-US" sz="2800" b="1" kern="1200" dirty="0">
              <a:solidFill>
                <a:schemeClr val="tx2"/>
              </a:solidFill>
              <a:latin typeface="+mj-lt"/>
              <a:ea typeface="+mj-ea"/>
              <a:cs typeface="+mj-cs"/>
            </a:endParaRPr>
          </a:p>
        </p:txBody>
      </p:sp>
    </p:spTree>
    <p:extLst>
      <p:ext uri="{BB962C8B-B14F-4D97-AF65-F5344CB8AC3E}">
        <p14:creationId xmlns:p14="http://schemas.microsoft.com/office/powerpoint/2010/main" val="338009270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 name="Rectangle 1">
            <a:extLst>
              <a:ext uri="{FF2B5EF4-FFF2-40B4-BE49-F238E27FC236}">
                <a16:creationId xmlns:a16="http://schemas.microsoft.com/office/drawing/2014/main" id="{1C599B53-AF8C-1996-9FB3-7C63F61B36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69601845-809D-DD52-4A71-11AA50F118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p>
        </p:txBody>
      </p:sp>
      <p:grpSp>
        <p:nvGrpSpPr>
          <p:cNvPr id="6" name="Group 30">
            <a:extLst>
              <a:ext uri="{FF2B5EF4-FFF2-40B4-BE49-F238E27FC236}">
                <a16:creationId xmlns:a16="http://schemas.microsoft.com/office/drawing/2014/main" id="{EFADFDDF-4FBE-017A-00CA-F3D8045C4028}"/>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303402" y="3985"/>
            <a:ext cx="9772765" cy="6858000"/>
            <a:chOff x="1303402" y="36937"/>
            <a:chExt cx="9772765" cy="6858000"/>
          </a:xfrm>
        </p:grpSpPr>
        <p:sp>
          <p:nvSpPr>
            <p:cNvPr id="7" name="Freeform: Shape 31">
              <a:extLst>
                <a:ext uri="{FF2B5EF4-FFF2-40B4-BE49-F238E27FC236}">
                  <a16:creationId xmlns:a16="http://schemas.microsoft.com/office/drawing/2014/main" id="{80CCC642-7407-4708-BEA2-690170B6D1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60551" y="36937"/>
              <a:ext cx="9313016" cy="6858000"/>
            </a:xfrm>
            <a:custGeom>
              <a:avLst/>
              <a:gdLst>
                <a:gd name="connsiteX0" fmla="*/ 6993556 w 9313016"/>
                <a:gd name="connsiteY0" fmla="*/ 0 h 6858000"/>
                <a:gd name="connsiteX1" fmla="*/ 7358516 w 9313016"/>
                <a:gd name="connsiteY1" fmla="*/ 0 h 6858000"/>
                <a:gd name="connsiteX2" fmla="*/ 7475006 w 9313016"/>
                <a:gd name="connsiteY2" fmla="*/ 82722 h 6858000"/>
                <a:gd name="connsiteX3" fmla="*/ 7816357 w 9313016"/>
                <a:gd name="connsiteY3" fmla="*/ 358482 h 6858000"/>
                <a:gd name="connsiteX4" fmla="*/ 8421752 w 9313016"/>
                <a:gd name="connsiteY4" fmla="*/ 995405 h 6858000"/>
                <a:gd name="connsiteX5" fmla="*/ 8897059 w 9313016"/>
                <a:gd name="connsiteY5" fmla="*/ 1737211 h 6858000"/>
                <a:gd name="connsiteX6" fmla="*/ 9206633 w 9313016"/>
                <a:gd name="connsiteY6" fmla="*/ 2564460 h 6858000"/>
                <a:gd name="connsiteX7" fmla="*/ 9286787 w 9313016"/>
                <a:gd name="connsiteY7" fmla="*/ 3000164 h 6858000"/>
                <a:gd name="connsiteX8" fmla="*/ 9312914 w 9313016"/>
                <a:gd name="connsiteY8" fmla="*/ 3442493 h 6858000"/>
                <a:gd name="connsiteX9" fmla="*/ 9190562 w 9313016"/>
                <a:gd name="connsiteY9" fmla="*/ 4316686 h 6858000"/>
                <a:gd name="connsiteX10" fmla="*/ 9043416 w 9313016"/>
                <a:gd name="connsiteY10" fmla="*/ 4734917 h 6858000"/>
                <a:gd name="connsiteX11" fmla="*/ 8809657 w 9313016"/>
                <a:gd name="connsiteY11" fmla="*/ 5128718 h 6858000"/>
                <a:gd name="connsiteX12" fmla="*/ 8645997 w 9313016"/>
                <a:gd name="connsiteY12" fmla="*/ 5297441 h 6858000"/>
                <a:gd name="connsiteX13" fmla="*/ 8457787 w 9313016"/>
                <a:gd name="connsiteY13" fmla="*/ 5433763 h 6858000"/>
                <a:gd name="connsiteX14" fmla="*/ 8260803 w 9313016"/>
                <a:gd name="connsiteY14" fmla="*/ 5541237 h 6858000"/>
                <a:gd name="connsiteX15" fmla="*/ 8066136 w 9313016"/>
                <a:gd name="connsiteY15" fmla="*/ 5635704 h 6858000"/>
                <a:gd name="connsiteX16" fmla="*/ 7698638 w 9313016"/>
                <a:gd name="connsiteY16" fmla="*/ 5837163 h 6858000"/>
                <a:gd name="connsiteX17" fmla="*/ 7370135 w 9313016"/>
                <a:gd name="connsiteY17" fmla="*/ 6090081 h 6858000"/>
                <a:gd name="connsiteX18" fmla="*/ 7218897 w 9313016"/>
                <a:gd name="connsiteY18" fmla="*/ 6235860 h 6858000"/>
                <a:gd name="connsiteX19" fmla="*/ 7070665 w 9313016"/>
                <a:gd name="connsiteY19" fmla="*/ 6387205 h 6858000"/>
                <a:gd name="connsiteX20" fmla="*/ 6779035 w 9313016"/>
                <a:gd name="connsiteY20" fmla="*/ 6697100 h 6858000"/>
                <a:gd name="connsiteX21" fmla="*/ 6631837 w 9313016"/>
                <a:gd name="connsiteY21" fmla="*/ 6852239 h 6858000"/>
                <a:gd name="connsiteX22" fmla="*/ 6626221 w 9313016"/>
                <a:gd name="connsiteY22" fmla="*/ 6858000 h 6858000"/>
                <a:gd name="connsiteX23" fmla="*/ 6424725 w 9313016"/>
                <a:gd name="connsiteY23" fmla="*/ 6858000 h 6858000"/>
                <a:gd name="connsiteX24" fmla="*/ 6527382 w 9313016"/>
                <a:gd name="connsiteY24" fmla="*/ 6756333 h 6858000"/>
                <a:gd name="connsiteX25" fmla="*/ 6674233 w 9313016"/>
                <a:gd name="connsiteY25" fmla="*/ 6603450 h 6858000"/>
                <a:gd name="connsiteX26" fmla="*/ 6965813 w 9313016"/>
                <a:gd name="connsiteY26" fmla="*/ 6292932 h 6858000"/>
                <a:gd name="connsiteX27" fmla="*/ 7112961 w 9313016"/>
                <a:gd name="connsiteY27" fmla="*/ 6137505 h 6858000"/>
                <a:gd name="connsiteX28" fmla="*/ 7264790 w 9313016"/>
                <a:gd name="connsiteY28" fmla="*/ 5983710 h 6858000"/>
                <a:gd name="connsiteX29" fmla="*/ 7974595 w 9313016"/>
                <a:gd name="connsiteY29" fmla="*/ 5470773 h 6858000"/>
                <a:gd name="connsiteX30" fmla="*/ 8331591 w 9313016"/>
                <a:gd name="connsiteY30" fmla="*/ 5254048 h 6858000"/>
                <a:gd name="connsiteX31" fmla="*/ 8599807 w 9313016"/>
                <a:gd name="connsiteY31" fmla="*/ 4980010 h 6858000"/>
                <a:gd name="connsiteX32" fmla="*/ 8766474 w 9313016"/>
                <a:gd name="connsiteY32" fmla="*/ 4631524 h 6858000"/>
                <a:gd name="connsiteX33" fmla="*/ 8865755 w 9313016"/>
                <a:gd name="connsiteY33" fmla="*/ 4244445 h 6858000"/>
                <a:gd name="connsiteX34" fmla="*/ 8882911 w 9313016"/>
                <a:gd name="connsiteY34" fmla="*/ 4145659 h 6858000"/>
                <a:gd name="connsiteX35" fmla="*/ 8897403 w 9313016"/>
                <a:gd name="connsiteY35" fmla="*/ 4046633 h 6858000"/>
                <a:gd name="connsiteX36" fmla="*/ 8908298 w 9313016"/>
                <a:gd name="connsiteY36" fmla="*/ 3947271 h 6858000"/>
                <a:gd name="connsiteX37" fmla="*/ 8916184 w 9313016"/>
                <a:gd name="connsiteY37" fmla="*/ 3847765 h 6858000"/>
                <a:gd name="connsiteX38" fmla="*/ 8920670 w 9313016"/>
                <a:gd name="connsiteY38" fmla="*/ 3449597 h 6858000"/>
                <a:gd name="connsiteX39" fmla="*/ 8914607 w 9313016"/>
                <a:gd name="connsiteY39" fmla="*/ 3350283 h 6858000"/>
                <a:gd name="connsiteX40" fmla="*/ 8905340 w 9313016"/>
                <a:gd name="connsiteY40" fmla="*/ 3251209 h 6858000"/>
                <a:gd name="connsiteX41" fmla="*/ 8893854 w 9313016"/>
                <a:gd name="connsiteY41" fmla="*/ 3152376 h 6858000"/>
                <a:gd name="connsiteX42" fmla="*/ 8879706 w 9313016"/>
                <a:gd name="connsiteY42" fmla="*/ 3053878 h 6858000"/>
                <a:gd name="connsiteX43" fmla="*/ 8797531 w 9313016"/>
                <a:gd name="connsiteY43" fmla="*/ 2663966 h 6858000"/>
                <a:gd name="connsiteX44" fmla="*/ 8520442 w 9313016"/>
                <a:gd name="connsiteY44" fmla="*/ 1911983 h 6858000"/>
                <a:gd name="connsiteX45" fmla="*/ 8332626 w 9313016"/>
                <a:gd name="connsiteY45" fmla="*/ 1553608 h 6858000"/>
                <a:gd name="connsiteX46" fmla="*/ 8116317 w 9313016"/>
                <a:gd name="connsiteY46" fmla="*/ 1208529 h 6858000"/>
                <a:gd name="connsiteX47" fmla="*/ 7873293 w 9313016"/>
                <a:gd name="connsiteY47" fmla="*/ 878284 h 6858000"/>
                <a:gd name="connsiteX48" fmla="*/ 7604337 w 9313016"/>
                <a:gd name="connsiteY48" fmla="*/ 565125 h 6858000"/>
                <a:gd name="connsiteX49" fmla="*/ 7311128 w 9313016"/>
                <a:gd name="connsiteY49" fmla="*/ 270591 h 6858000"/>
                <a:gd name="connsiteX50" fmla="*/ 1752019 w 9313016"/>
                <a:gd name="connsiteY50" fmla="*/ 0 h 6858000"/>
                <a:gd name="connsiteX51" fmla="*/ 2155804 w 9313016"/>
                <a:gd name="connsiteY51" fmla="*/ 0 h 6858000"/>
                <a:gd name="connsiteX52" fmla="*/ 2103975 w 9313016"/>
                <a:gd name="connsiteY52" fmla="*/ 40789 h 6858000"/>
                <a:gd name="connsiteX53" fmla="*/ 1656310 w 9313016"/>
                <a:gd name="connsiteY53" fmla="*/ 470035 h 6858000"/>
                <a:gd name="connsiteX54" fmla="*/ 806013 w 9313016"/>
                <a:gd name="connsiteY54" fmla="*/ 1841133 h 6858000"/>
                <a:gd name="connsiteX55" fmla="*/ 580685 w 9313016"/>
                <a:gd name="connsiteY55" fmla="*/ 2606364 h 6858000"/>
                <a:gd name="connsiteX56" fmla="*/ 503489 w 9313016"/>
                <a:gd name="connsiteY56" fmla="*/ 3397276 h 6858000"/>
                <a:gd name="connsiteX57" fmla="*/ 570135 w 9313016"/>
                <a:gd name="connsiteY57" fmla="*/ 4188235 h 6858000"/>
                <a:gd name="connsiteX58" fmla="*/ 783387 w 9313016"/>
                <a:gd name="connsiteY58" fmla="*/ 4953850 h 6858000"/>
                <a:gd name="connsiteX59" fmla="*/ 1628014 w 9313016"/>
                <a:gd name="connsiteY59" fmla="*/ 6308245 h 6858000"/>
                <a:gd name="connsiteX60" fmla="*/ 2235998 w 9313016"/>
                <a:gd name="connsiteY60" fmla="*/ 6844829 h 6858000"/>
                <a:gd name="connsiteX61" fmla="*/ 2255028 w 9313016"/>
                <a:gd name="connsiteY61" fmla="*/ 6858000 h 6858000"/>
                <a:gd name="connsiteX62" fmla="*/ 1578787 w 9313016"/>
                <a:gd name="connsiteY62" fmla="*/ 6858000 h 6858000"/>
                <a:gd name="connsiteX63" fmla="*/ 1465153 w 9313016"/>
                <a:gd name="connsiteY63" fmla="*/ 6759050 h 6858000"/>
                <a:gd name="connsiteX64" fmla="*/ 1303650 w 9313016"/>
                <a:gd name="connsiteY64" fmla="*/ 6604267 h 6858000"/>
                <a:gd name="connsiteX65" fmla="*/ 323708 w 9313016"/>
                <a:gd name="connsiteY65" fmla="*/ 5126365 h 6858000"/>
                <a:gd name="connsiteX66" fmla="*/ 872 w 9313016"/>
                <a:gd name="connsiteY66" fmla="*/ 3391228 h 6858000"/>
                <a:gd name="connsiteX67" fmla="*/ 105428 w 9313016"/>
                <a:gd name="connsiteY67" fmla="*/ 2511899 h 6858000"/>
                <a:gd name="connsiteX68" fmla="*/ 384933 w 9313016"/>
                <a:gd name="connsiteY68" fmla="*/ 1670971 h 6858000"/>
                <a:gd name="connsiteX69" fmla="*/ 1433593 w 9313016"/>
                <a:gd name="connsiteY69" fmla="*/ 256095 h 6858000"/>
                <a:gd name="connsiteX70" fmla="*/ 1602664 w 9313016"/>
                <a:gd name="connsiteY70" fmla="*/ 1137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9313016" h="6858000">
                  <a:moveTo>
                    <a:pt x="6993556" y="0"/>
                  </a:moveTo>
                  <a:lnTo>
                    <a:pt x="7358516" y="0"/>
                  </a:lnTo>
                  <a:lnTo>
                    <a:pt x="7475006" y="82722"/>
                  </a:lnTo>
                  <a:cubicBezTo>
                    <a:pt x="7592423" y="169778"/>
                    <a:pt x="7706366" y="261748"/>
                    <a:pt x="7816357" y="358482"/>
                  </a:cubicBezTo>
                  <a:cubicBezTo>
                    <a:pt x="8036559" y="551589"/>
                    <a:pt x="8239655" y="764905"/>
                    <a:pt x="8421752" y="995405"/>
                  </a:cubicBezTo>
                  <a:cubicBezTo>
                    <a:pt x="8604736" y="1225282"/>
                    <a:pt x="8763567" y="1474646"/>
                    <a:pt x="8897059" y="1737211"/>
                  </a:cubicBezTo>
                  <a:cubicBezTo>
                    <a:pt x="9029909" y="2000162"/>
                    <a:pt x="9134317" y="2277990"/>
                    <a:pt x="9206633" y="2564460"/>
                  </a:cubicBezTo>
                  <a:cubicBezTo>
                    <a:pt x="9242322" y="2707791"/>
                    <a:pt x="9269041" y="2853474"/>
                    <a:pt x="9286787" y="3000164"/>
                  </a:cubicBezTo>
                  <a:cubicBezTo>
                    <a:pt x="9304977" y="3146856"/>
                    <a:pt x="9314097" y="3294698"/>
                    <a:pt x="9312914" y="3442493"/>
                  </a:cubicBezTo>
                  <a:cubicBezTo>
                    <a:pt x="9309906" y="3737987"/>
                    <a:pt x="9270717" y="4033288"/>
                    <a:pt x="9190562" y="4316686"/>
                  </a:cubicBezTo>
                  <a:cubicBezTo>
                    <a:pt x="9150486" y="4458240"/>
                    <a:pt x="9103951" y="4597587"/>
                    <a:pt x="9043416" y="4734917"/>
                  </a:cubicBezTo>
                  <a:cubicBezTo>
                    <a:pt x="8982980" y="4871817"/>
                    <a:pt x="8908740" y="5007131"/>
                    <a:pt x="8809657" y="5128718"/>
                  </a:cubicBezTo>
                  <a:cubicBezTo>
                    <a:pt x="8760312" y="5189247"/>
                    <a:pt x="8706137" y="5246945"/>
                    <a:pt x="8645997" y="5297441"/>
                  </a:cubicBezTo>
                  <a:cubicBezTo>
                    <a:pt x="8586252" y="5348274"/>
                    <a:pt x="8522809" y="5393730"/>
                    <a:pt x="8457787" y="5433763"/>
                  </a:cubicBezTo>
                  <a:cubicBezTo>
                    <a:pt x="8392816" y="5474132"/>
                    <a:pt x="8326219" y="5508213"/>
                    <a:pt x="8260803" y="5541237"/>
                  </a:cubicBezTo>
                  <a:cubicBezTo>
                    <a:pt x="8195289" y="5574071"/>
                    <a:pt x="8130023" y="5604838"/>
                    <a:pt x="8066136" y="5635704"/>
                  </a:cubicBezTo>
                  <a:cubicBezTo>
                    <a:pt x="7938313" y="5697433"/>
                    <a:pt x="7815222" y="5762186"/>
                    <a:pt x="7698638" y="5837163"/>
                  </a:cubicBezTo>
                  <a:cubicBezTo>
                    <a:pt x="7582449" y="5912381"/>
                    <a:pt x="7471881" y="5996094"/>
                    <a:pt x="7370135" y="6090081"/>
                  </a:cubicBezTo>
                  <a:cubicBezTo>
                    <a:pt x="7319460" y="6136593"/>
                    <a:pt x="7268881" y="6186082"/>
                    <a:pt x="7218897" y="6235860"/>
                  </a:cubicBezTo>
                  <a:cubicBezTo>
                    <a:pt x="7168763" y="6285493"/>
                    <a:pt x="7119665" y="6336229"/>
                    <a:pt x="7070665" y="6387205"/>
                  </a:cubicBezTo>
                  <a:cubicBezTo>
                    <a:pt x="6972715" y="6489208"/>
                    <a:pt x="6876195" y="6593131"/>
                    <a:pt x="6779035" y="6697100"/>
                  </a:cubicBezTo>
                  <a:cubicBezTo>
                    <a:pt x="6730379" y="6748989"/>
                    <a:pt x="6681528" y="6800878"/>
                    <a:pt x="6631837" y="6852239"/>
                  </a:cubicBezTo>
                  <a:lnTo>
                    <a:pt x="6626221" y="6858000"/>
                  </a:lnTo>
                  <a:lnTo>
                    <a:pt x="6424725" y="6858000"/>
                  </a:lnTo>
                  <a:lnTo>
                    <a:pt x="6527382" y="6756333"/>
                  </a:lnTo>
                  <a:cubicBezTo>
                    <a:pt x="6576726" y="6705932"/>
                    <a:pt x="6625480" y="6654811"/>
                    <a:pt x="6674233" y="6603450"/>
                  </a:cubicBezTo>
                  <a:cubicBezTo>
                    <a:pt x="6771788" y="6500920"/>
                    <a:pt x="6868309" y="6396757"/>
                    <a:pt x="6965813" y="6292932"/>
                  </a:cubicBezTo>
                  <a:lnTo>
                    <a:pt x="7112961" y="6137505"/>
                  </a:lnTo>
                  <a:cubicBezTo>
                    <a:pt x="7162354" y="6085808"/>
                    <a:pt x="7211945" y="6034640"/>
                    <a:pt x="7264790" y="5983710"/>
                  </a:cubicBezTo>
                  <a:cubicBezTo>
                    <a:pt x="7472373" y="5779130"/>
                    <a:pt x="7721610" y="5610648"/>
                    <a:pt x="7974595" y="5470773"/>
                  </a:cubicBezTo>
                  <a:cubicBezTo>
                    <a:pt x="8099903" y="5399395"/>
                    <a:pt x="8224127" y="5332529"/>
                    <a:pt x="8331591" y="5254048"/>
                  </a:cubicBezTo>
                  <a:cubicBezTo>
                    <a:pt x="8439351" y="5176047"/>
                    <a:pt x="8529660" y="5085949"/>
                    <a:pt x="8599807" y="4980010"/>
                  </a:cubicBezTo>
                  <a:cubicBezTo>
                    <a:pt x="8671187" y="4875128"/>
                    <a:pt x="8723982" y="4756086"/>
                    <a:pt x="8766474" y="4631524"/>
                  </a:cubicBezTo>
                  <a:cubicBezTo>
                    <a:pt x="8808968" y="4507010"/>
                    <a:pt x="8840615" y="4375872"/>
                    <a:pt x="8865755" y="4244445"/>
                  </a:cubicBezTo>
                  <a:cubicBezTo>
                    <a:pt x="8871375" y="4211468"/>
                    <a:pt x="8878129" y="4178731"/>
                    <a:pt x="8882911" y="4145659"/>
                  </a:cubicBezTo>
                  <a:lnTo>
                    <a:pt x="8897403" y="4046633"/>
                  </a:lnTo>
                  <a:lnTo>
                    <a:pt x="8908298" y="3947271"/>
                  </a:lnTo>
                  <a:cubicBezTo>
                    <a:pt x="8912389" y="3914247"/>
                    <a:pt x="8913425" y="3880886"/>
                    <a:pt x="8916184" y="3847765"/>
                  </a:cubicBezTo>
                  <a:cubicBezTo>
                    <a:pt x="8925797" y="3715091"/>
                    <a:pt x="8925945" y="3582127"/>
                    <a:pt x="8920670" y="3449597"/>
                  </a:cubicBezTo>
                  <a:lnTo>
                    <a:pt x="8914607" y="3350283"/>
                  </a:lnTo>
                  <a:cubicBezTo>
                    <a:pt x="8911995" y="3317211"/>
                    <a:pt x="8908348" y="3284233"/>
                    <a:pt x="8905340" y="3251209"/>
                  </a:cubicBezTo>
                  <a:cubicBezTo>
                    <a:pt x="8902628" y="3218185"/>
                    <a:pt x="8897551" y="3185305"/>
                    <a:pt x="8893854" y="3152376"/>
                  </a:cubicBezTo>
                  <a:cubicBezTo>
                    <a:pt x="8890305" y="3119399"/>
                    <a:pt x="8884932" y="3086662"/>
                    <a:pt x="8879706" y="3053878"/>
                  </a:cubicBezTo>
                  <a:cubicBezTo>
                    <a:pt x="8858707" y="2922835"/>
                    <a:pt x="8831249" y="2792705"/>
                    <a:pt x="8797531" y="2663966"/>
                  </a:cubicBezTo>
                  <a:cubicBezTo>
                    <a:pt x="8728616" y="2406777"/>
                    <a:pt x="8635497" y="2155109"/>
                    <a:pt x="8520442" y="1911983"/>
                  </a:cubicBezTo>
                  <a:cubicBezTo>
                    <a:pt x="8462667" y="1790541"/>
                    <a:pt x="8400112" y="1670923"/>
                    <a:pt x="8332626" y="1553608"/>
                  </a:cubicBezTo>
                  <a:cubicBezTo>
                    <a:pt x="8265683" y="1436006"/>
                    <a:pt x="8192973" y="1321188"/>
                    <a:pt x="8116317" y="1208529"/>
                  </a:cubicBezTo>
                  <a:cubicBezTo>
                    <a:pt x="8039811" y="1095776"/>
                    <a:pt x="7958079" y="986094"/>
                    <a:pt x="7873293" y="878284"/>
                  </a:cubicBezTo>
                  <a:cubicBezTo>
                    <a:pt x="7787814" y="771002"/>
                    <a:pt x="7697999" y="666551"/>
                    <a:pt x="7604337" y="565125"/>
                  </a:cubicBezTo>
                  <a:cubicBezTo>
                    <a:pt x="7510479" y="463891"/>
                    <a:pt x="7413367" y="364818"/>
                    <a:pt x="7311128" y="270591"/>
                  </a:cubicBezTo>
                  <a:close/>
                  <a:moveTo>
                    <a:pt x="1752019" y="0"/>
                  </a:moveTo>
                  <a:lnTo>
                    <a:pt x="2155804" y="0"/>
                  </a:lnTo>
                  <a:lnTo>
                    <a:pt x="2103975" y="40789"/>
                  </a:lnTo>
                  <a:cubicBezTo>
                    <a:pt x="1943592" y="173585"/>
                    <a:pt x="1793955" y="317500"/>
                    <a:pt x="1656310" y="470035"/>
                  </a:cubicBezTo>
                  <a:cubicBezTo>
                    <a:pt x="1288172" y="876939"/>
                    <a:pt x="1002998" y="1344708"/>
                    <a:pt x="806013" y="1841133"/>
                  </a:cubicBezTo>
                  <a:cubicBezTo>
                    <a:pt x="707818" y="2089538"/>
                    <a:pt x="630868" y="2345480"/>
                    <a:pt x="580685" y="2606364"/>
                  </a:cubicBezTo>
                  <a:cubicBezTo>
                    <a:pt x="530749" y="2867250"/>
                    <a:pt x="504868" y="3132119"/>
                    <a:pt x="503489" y="3397276"/>
                  </a:cubicBezTo>
                  <a:cubicBezTo>
                    <a:pt x="501467" y="3662434"/>
                    <a:pt x="524093" y="3927351"/>
                    <a:pt x="570135" y="4188235"/>
                  </a:cubicBezTo>
                  <a:cubicBezTo>
                    <a:pt x="615734" y="4449264"/>
                    <a:pt x="688642" y="4705493"/>
                    <a:pt x="783387" y="4953850"/>
                  </a:cubicBezTo>
                  <a:cubicBezTo>
                    <a:pt x="974357" y="5449796"/>
                    <a:pt x="1259630" y="5913773"/>
                    <a:pt x="1628014" y="6308245"/>
                  </a:cubicBezTo>
                  <a:cubicBezTo>
                    <a:pt x="1812182" y="6505481"/>
                    <a:pt x="2016215" y="6685052"/>
                    <a:pt x="2235998" y="6844829"/>
                  </a:cubicBezTo>
                  <a:lnTo>
                    <a:pt x="2255028" y="6858000"/>
                  </a:lnTo>
                  <a:lnTo>
                    <a:pt x="1578787" y="6858000"/>
                  </a:lnTo>
                  <a:lnTo>
                    <a:pt x="1465153" y="6759050"/>
                  </a:lnTo>
                  <a:cubicBezTo>
                    <a:pt x="1410086" y="6708726"/>
                    <a:pt x="1356236" y="6657104"/>
                    <a:pt x="1303650" y="6604267"/>
                  </a:cubicBezTo>
                  <a:cubicBezTo>
                    <a:pt x="883506" y="6181043"/>
                    <a:pt x="548150" y="5676072"/>
                    <a:pt x="323708" y="5126365"/>
                  </a:cubicBezTo>
                  <a:cubicBezTo>
                    <a:pt x="97737" y="4577139"/>
                    <a:pt x="-10958" y="3981927"/>
                    <a:pt x="872" y="3391228"/>
                  </a:cubicBezTo>
                  <a:cubicBezTo>
                    <a:pt x="5951" y="3095783"/>
                    <a:pt x="40506" y="2800528"/>
                    <a:pt x="105428" y="2511899"/>
                  </a:cubicBezTo>
                  <a:cubicBezTo>
                    <a:pt x="170104" y="2223317"/>
                    <a:pt x="262089" y="1940399"/>
                    <a:pt x="384933" y="1670971"/>
                  </a:cubicBezTo>
                  <a:cubicBezTo>
                    <a:pt x="629092" y="1131344"/>
                    <a:pt x="991955" y="646919"/>
                    <a:pt x="1433593" y="256095"/>
                  </a:cubicBezTo>
                  <a:cubicBezTo>
                    <a:pt x="1488791" y="207206"/>
                    <a:pt x="1545179" y="159733"/>
                    <a:pt x="1602664" y="113704"/>
                  </a:cubicBezTo>
                  <a:close/>
                </a:path>
              </a:pathLst>
            </a:custGeom>
            <a:gradFill>
              <a:gsLst>
                <a:gs pos="2000">
                  <a:schemeClr val="bg1">
                    <a:alpha val="10000"/>
                  </a:schemeClr>
                </a:gs>
                <a:gs pos="16000">
                  <a:schemeClr val="accent6">
                    <a:alpha val="8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 name="Freeform: Shape 32">
              <a:extLst>
                <a:ext uri="{FF2B5EF4-FFF2-40B4-BE49-F238E27FC236}">
                  <a16:creationId xmlns:a16="http://schemas.microsoft.com/office/drawing/2014/main" id="{96DA2688-F3B8-6201-8B47-3D68741230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59468" y="36937"/>
              <a:ext cx="9065550" cy="6858000"/>
            </a:xfrm>
            <a:custGeom>
              <a:avLst/>
              <a:gdLst>
                <a:gd name="connsiteX0" fmla="*/ 1839951 w 9065550"/>
                <a:gd name="connsiteY0" fmla="*/ 0 h 6858000"/>
                <a:gd name="connsiteX1" fmla="*/ 6979427 w 9065550"/>
                <a:gd name="connsiteY1" fmla="*/ 0 h 6858000"/>
                <a:gd name="connsiteX2" fmla="*/ 6989586 w 9065550"/>
                <a:gd name="connsiteY2" fmla="*/ 6825 h 6858000"/>
                <a:gd name="connsiteX3" fmla="*/ 8932062 w 9065550"/>
                <a:gd name="connsiteY3" fmla="*/ 4580835 h 6858000"/>
                <a:gd name="connsiteX4" fmla="*/ 7166294 w 9065550"/>
                <a:gd name="connsiteY4" fmla="*/ 6259703 h 6858000"/>
                <a:gd name="connsiteX5" fmla="*/ 6868878 w 9065550"/>
                <a:gd name="connsiteY5" fmla="*/ 6564765 h 6858000"/>
                <a:gd name="connsiteX6" fmla="*/ 6591881 w 9065550"/>
                <a:gd name="connsiteY6" fmla="*/ 6858000 h 6858000"/>
                <a:gd name="connsiteX7" fmla="*/ 5184648 w 9065550"/>
                <a:gd name="connsiteY7" fmla="*/ 6858000 h 6858000"/>
                <a:gd name="connsiteX8" fmla="*/ 5244877 w 9065550"/>
                <a:gd name="connsiteY8" fmla="*/ 6817615 h 6858000"/>
                <a:gd name="connsiteX9" fmla="*/ 6033853 w 9065550"/>
                <a:gd name="connsiteY9" fmla="*/ 6069135 h 6858000"/>
                <a:gd name="connsiteX10" fmla="*/ 6480248 w 9065550"/>
                <a:gd name="connsiteY10" fmla="*/ 5607082 h 6858000"/>
                <a:gd name="connsiteX11" fmla="*/ 7551502 w 9065550"/>
                <a:gd name="connsiteY11" fmla="*/ 4859004 h 6858000"/>
                <a:gd name="connsiteX12" fmla="*/ 7844227 w 9065550"/>
                <a:gd name="connsiteY12" fmla="*/ 4683074 h 6858000"/>
                <a:gd name="connsiteX13" fmla="*/ 8005810 w 9065550"/>
                <a:gd name="connsiteY13" fmla="*/ 4330239 h 6858000"/>
                <a:gd name="connsiteX14" fmla="*/ 8016191 w 9065550"/>
                <a:gd name="connsiteY14" fmla="*/ 2956574 h 6858000"/>
                <a:gd name="connsiteX15" fmla="*/ 7346424 w 9065550"/>
                <a:gd name="connsiteY15" fmla="*/ 1636739 h 6858000"/>
                <a:gd name="connsiteX16" fmla="*/ 5995751 w 9065550"/>
                <a:gd name="connsiteY16" fmla="*/ 493319 h 6858000"/>
                <a:gd name="connsiteX17" fmla="*/ 4494836 w 9065550"/>
                <a:gd name="connsiteY17" fmla="*/ 75383 h 6858000"/>
                <a:gd name="connsiteX18" fmla="*/ 2002499 w 9065550"/>
                <a:gd name="connsiteY18" fmla="*/ 1094261 h 6858000"/>
                <a:gd name="connsiteX19" fmla="*/ 1241306 w 9065550"/>
                <a:gd name="connsiteY19" fmla="*/ 2206935 h 6858000"/>
                <a:gd name="connsiteX20" fmla="*/ 961736 w 9065550"/>
                <a:gd name="connsiteY20" fmla="*/ 3573719 h 6858000"/>
                <a:gd name="connsiteX21" fmla="*/ 1193878 w 9065550"/>
                <a:gd name="connsiteY21" fmla="*/ 4824208 h 6858000"/>
                <a:gd name="connsiteX22" fmla="*/ 1832096 w 9065550"/>
                <a:gd name="connsiteY22" fmla="*/ 5873050 h 6858000"/>
                <a:gd name="connsiteX23" fmla="*/ 3010752 w 9065550"/>
                <a:gd name="connsiteY23" fmla="*/ 6749475 h 6858000"/>
                <a:gd name="connsiteX24" fmla="*/ 3187037 w 9065550"/>
                <a:gd name="connsiteY24" fmla="*/ 6824756 h 6858000"/>
                <a:gd name="connsiteX25" fmla="*/ 3278211 w 9065550"/>
                <a:gd name="connsiteY25" fmla="*/ 6858000 h 6858000"/>
                <a:gd name="connsiteX26" fmla="*/ 1480830 w 9065550"/>
                <a:gd name="connsiteY26" fmla="*/ 6858000 h 6858000"/>
                <a:gd name="connsiteX27" fmla="*/ 1427607 w 9065550"/>
                <a:gd name="connsiteY27" fmla="*/ 6811515 h 6858000"/>
                <a:gd name="connsiteX28" fmla="*/ 1100739 w 9065550"/>
                <a:gd name="connsiteY28" fmla="*/ 6477651 h 6858000"/>
                <a:gd name="connsiteX29" fmla="*/ 0 w 9065550"/>
                <a:gd name="connsiteY29" fmla="*/ 3573620 h 6858000"/>
                <a:gd name="connsiteX30" fmla="*/ 1805513 w 9065550"/>
                <a:gd name="connsiteY30"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065550" h="6858000">
                  <a:moveTo>
                    <a:pt x="1839951" y="0"/>
                  </a:moveTo>
                  <a:lnTo>
                    <a:pt x="6979427" y="0"/>
                  </a:lnTo>
                  <a:lnTo>
                    <a:pt x="6989586" y="6825"/>
                  </a:lnTo>
                  <a:cubicBezTo>
                    <a:pt x="8438828" y="1031353"/>
                    <a:pt x="9439169" y="2823601"/>
                    <a:pt x="8932062" y="4580835"/>
                  </a:cubicBezTo>
                  <a:cubicBezTo>
                    <a:pt x="8592517" y="5757293"/>
                    <a:pt x="7979652" y="5458140"/>
                    <a:pt x="7166294" y="6259703"/>
                  </a:cubicBezTo>
                  <a:cubicBezTo>
                    <a:pt x="7064618" y="6359905"/>
                    <a:pt x="6966014" y="6462297"/>
                    <a:pt x="6868878" y="6564765"/>
                  </a:cubicBezTo>
                  <a:lnTo>
                    <a:pt x="6591881" y="6858000"/>
                  </a:lnTo>
                  <a:lnTo>
                    <a:pt x="5184648" y="6858000"/>
                  </a:lnTo>
                  <a:lnTo>
                    <a:pt x="5244877" y="6817615"/>
                  </a:lnTo>
                  <a:cubicBezTo>
                    <a:pt x="5481027" y="6649287"/>
                    <a:pt x="5723665" y="6398593"/>
                    <a:pt x="6033853" y="6069135"/>
                  </a:cubicBezTo>
                  <a:cubicBezTo>
                    <a:pt x="6175680" y="5918484"/>
                    <a:pt x="6322395" y="5762660"/>
                    <a:pt x="6480248" y="5607082"/>
                  </a:cubicBezTo>
                  <a:cubicBezTo>
                    <a:pt x="6893276" y="5200077"/>
                    <a:pt x="7273697" y="5002920"/>
                    <a:pt x="7551502" y="4859004"/>
                  </a:cubicBezTo>
                  <a:cubicBezTo>
                    <a:pt x="7687884" y="4788339"/>
                    <a:pt x="7795540" y="4732559"/>
                    <a:pt x="7844227" y="4683074"/>
                  </a:cubicBezTo>
                  <a:cubicBezTo>
                    <a:pt x="7898759" y="4627636"/>
                    <a:pt x="7956165" y="4502313"/>
                    <a:pt x="8005810" y="4330239"/>
                  </a:cubicBezTo>
                  <a:cubicBezTo>
                    <a:pt x="8132968" y="3889611"/>
                    <a:pt x="8136446" y="3427460"/>
                    <a:pt x="8016191" y="2956574"/>
                  </a:cubicBezTo>
                  <a:cubicBezTo>
                    <a:pt x="7900876" y="2505064"/>
                    <a:pt x="7669287" y="2048671"/>
                    <a:pt x="7346424" y="1636739"/>
                  </a:cubicBezTo>
                  <a:cubicBezTo>
                    <a:pt x="6979764" y="1168830"/>
                    <a:pt x="6512706" y="773489"/>
                    <a:pt x="5995751" y="493319"/>
                  </a:cubicBezTo>
                  <a:cubicBezTo>
                    <a:pt x="5491195" y="219884"/>
                    <a:pt x="4972174" y="75383"/>
                    <a:pt x="4494836" y="75383"/>
                  </a:cubicBezTo>
                  <a:cubicBezTo>
                    <a:pt x="3554318" y="75383"/>
                    <a:pt x="2669191" y="437197"/>
                    <a:pt x="2002499" y="1094261"/>
                  </a:cubicBezTo>
                  <a:cubicBezTo>
                    <a:pt x="1676360" y="1415667"/>
                    <a:pt x="1420225" y="1790023"/>
                    <a:pt x="1241306" y="2206935"/>
                  </a:cubicBezTo>
                  <a:cubicBezTo>
                    <a:pt x="1055782" y="2639169"/>
                    <a:pt x="961736" y="3099027"/>
                    <a:pt x="961736" y="3573719"/>
                  </a:cubicBezTo>
                  <a:cubicBezTo>
                    <a:pt x="961736" y="4005124"/>
                    <a:pt x="1039805" y="4425841"/>
                    <a:pt x="1193878" y="4824208"/>
                  </a:cubicBezTo>
                  <a:cubicBezTo>
                    <a:pt x="1342457" y="5208423"/>
                    <a:pt x="1557214" y="5561306"/>
                    <a:pt x="1832096" y="5873050"/>
                  </a:cubicBezTo>
                  <a:cubicBezTo>
                    <a:pt x="2157126" y="6241599"/>
                    <a:pt x="2564661" y="6544656"/>
                    <a:pt x="3010752" y="6749475"/>
                  </a:cubicBezTo>
                  <a:cubicBezTo>
                    <a:pt x="3069003" y="6776219"/>
                    <a:pt x="3127773" y="6801314"/>
                    <a:pt x="3187037" y="6824756"/>
                  </a:cubicBezTo>
                  <a:lnTo>
                    <a:pt x="3278211" y="6858000"/>
                  </a:lnTo>
                  <a:lnTo>
                    <a:pt x="1480830" y="6858000"/>
                  </a:lnTo>
                  <a:lnTo>
                    <a:pt x="1427607" y="6811515"/>
                  </a:lnTo>
                  <a:cubicBezTo>
                    <a:pt x="1312870" y="6705919"/>
                    <a:pt x="1203751" y="6594470"/>
                    <a:pt x="1100739" y="6477651"/>
                  </a:cubicBezTo>
                  <a:cubicBezTo>
                    <a:pt x="415045" y="5700097"/>
                    <a:pt x="0" y="4684635"/>
                    <a:pt x="0" y="3573620"/>
                  </a:cubicBezTo>
                  <a:cubicBezTo>
                    <a:pt x="0" y="2121118"/>
                    <a:pt x="709459" y="831902"/>
                    <a:pt x="1805513" y="24133"/>
                  </a:cubicBezTo>
                  <a:close/>
                </a:path>
              </a:pathLst>
            </a:custGeom>
            <a:solidFill>
              <a:schemeClr val="accent1">
                <a:alpha val="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 name="Freeform: Shape 33">
              <a:extLst>
                <a:ext uri="{FF2B5EF4-FFF2-40B4-BE49-F238E27FC236}">
                  <a16:creationId xmlns:a16="http://schemas.microsoft.com/office/drawing/2014/main" id="{E5E71C87-6712-9D12-D6CD-B456322A0B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48217" y="36937"/>
              <a:ext cx="9088051" cy="6858000"/>
            </a:xfrm>
            <a:custGeom>
              <a:avLst/>
              <a:gdLst>
                <a:gd name="connsiteX0" fmla="*/ 5158786 w 9088051"/>
                <a:gd name="connsiteY0" fmla="*/ 0 h 6858000"/>
                <a:gd name="connsiteX1" fmla="*/ 6996771 w 9088051"/>
                <a:gd name="connsiteY1" fmla="*/ 0 h 6858000"/>
                <a:gd name="connsiteX2" fmla="*/ 7006955 w 9088051"/>
                <a:gd name="connsiteY2" fmla="*/ 6825 h 6858000"/>
                <a:gd name="connsiteX3" fmla="*/ 8954230 w 9088051"/>
                <a:gd name="connsiteY3" fmla="*/ 4580835 h 6858000"/>
                <a:gd name="connsiteX4" fmla="*/ 7184080 w 9088051"/>
                <a:gd name="connsiteY4" fmla="*/ 6259703 h 6858000"/>
                <a:gd name="connsiteX5" fmla="*/ 6885926 w 9088051"/>
                <a:gd name="connsiteY5" fmla="*/ 6564765 h 6858000"/>
                <a:gd name="connsiteX6" fmla="*/ 6608241 w 9088051"/>
                <a:gd name="connsiteY6" fmla="*/ 6858000 h 6858000"/>
                <a:gd name="connsiteX7" fmla="*/ 5462870 w 9088051"/>
                <a:gd name="connsiteY7" fmla="*/ 6858000 h 6858000"/>
                <a:gd name="connsiteX8" fmla="*/ 5529056 w 9088051"/>
                <a:gd name="connsiteY8" fmla="*/ 6804645 h 6858000"/>
                <a:gd name="connsiteX9" fmla="*/ 6167613 w 9088051"/>
                <a:gd name="connsiteY9" fmla="*/ 6173667 h 6858000"/>
                <a:gd name="connsiteX10" fmla="*/ 6610973 w 9088051"/>
                <a:gd name="connsiteY10" fmla="*/ 5715860 h 6858000"/>
                <a:gd name="connsiteX11" fmla="*/ 7646083 w 9088051"/>
                <a:gd name="connsiteY11" fmla="*/ 4995842 h 6858000"/>
                <a:gd name="connsiteX12" fmla="*/ 7980054 w 9088051"/>
                <a:gd name="connsiteY12" fmla="*/ 4790095 h 6858000"/>
                <a:gd name="connsiteX13" fmla="*/ 8180437 w 9088051"/>
                <a:gd name="connsiteY13" fmla="*/ 4371964 h 6858000"/>
                <a:gd name="connsiteX14" fmla="*/ 8192058 w 9088051"/>
                <a:gd name="connsiteY14" fmla="*/ 2919242 h 6858000"/>
                <a:gd name="connsiteX15" fmla="*/ 7492638 w 9088051"/>
                <a:gd name="connsiteY15" fmla="*/ 1542845 h 6858000"/>
                <a:gd name="connsiteX16" fmla="*/ 6089097 w 9088051"/>
                <a:gd name="connsiteY16" fmla="*/ 357847 h 6858000"/>
                <a:gd name="connsiteX17" fmla="*/ 5288639 w 9088051"/>
                <a:gd name="connsiteY17" fmla="*/ 31627 h 6858000"/>
                <a:gd name="connsiteX18" fmla="*/ 1844517 w 9088051"/>
                <a:gd name="connsiteY18" fmla="*/ 0 h 6858000"/>
                <a:gd name="connsiteX19" fmla="*/ 3734467 w 9088051"/>
                <a:gd name="connsiteY19" fmla="*/ 0 h 6858000"/>
                <a:gd name="connsiteX20" fmla="*/ 3603618 w 9088051"/>
                <a:gd name="connsiteY20" fmla="*/ 28853 h 6858000"/>
                <a:gd name="connsiteX21" fmla="*/ 1892878 w 9088051"/>
                <a:gd name="connsiteY21" fmla="*/ 985434 h 6858000"/>
                <a:gd name="connsiteX22" fmla="*/ 1096045 w 9088051"/>
                <a:gd name="connsiteY22" fmla="*/ 2147349 h 6858000"/>
                <a:gd name="connsiteX23" fmla="*/ 803453 w 9088051"/>
                <a:gd name="connsiteY23" fmla="*/ 3573669 h 6858000"/>
                <a:gd name="connsiteX24" fmla="*/ 1046377 w 9088051"/>
                <a:gd name="connsiteY24" fmla="*/ 4878573 h 6858000"/>
                <a:gd name="connsiteX25" fmla="*/ 1714473 w 9088051"/>
                <a:gd name="connsiteY25" fmla="*/ 5973776 h 6858000"/>
                <a:gd name="connsiteX26" fmla="*/ 2776083 w 9088051"/>
                <a:gd name="connsiteY26" fmla="*/ 6804641 h 6858000"/>
                <a:gd name="connsiteX27" fmla="*/ 2884836 w 9088051"/>
                <a:gd name="connsiteY27" fmla="*/ 6858000 h 6858000"/>
                <a:gd name="connsiteX28" fmla="*/ 1484505 w 9088051"/>
                <a:gd name="connsiteY28" fmla="*/ 6858000 h 6858000"/>
                <a:gd name="connsiteX29" fmla="*/ 1431151 w 9088051"/>
                <a:gd name="connsiteY29" fmla="*/ 6811515 h 6858000"/>
                <a:gd name="connsiteX30" fmla="*/ 1103471 w 9088051"/>
                <a:gd name="connsiteY30" fmla="*/ 6477651 h 6858000"/>
                <a:gd name="connsiteX31" fmla="*/ 0 w 9088051"/>
                <a:gd name="connsiteY31" fmla="*/ 3573620 h 6858000"/>
                <a:gd name="connsiteX32" fmla="*/ 1809994 w 9088051"/>
                <a:gd name="connsiteY32"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088051" h="6858000">
                  <a:moveTo>
                    <a:pt x="5158786" y="0"/>
                  </a:moveTo>
                  <a:lnTo>
                    <a:pt x="6996771" y="0"/>
                  </a:lnTo>
                  <a:lnTo>
                    <a:pt x="7006955" y="6825"/>
                  </a:lnTo>
                  <a:cubicBezTo>
                    <a:pt x="8459794" y="1031353"/>
                    <a:pt x="9462596" y="2823601"/>
                    <a:pt x="8954230" y="4580835"/>
                  </a:cubicBezTo>
                  <a:cubicBezTo>
                    <a:pt x="8613842" y="5757293"/>
                    <a:pt x="7999457" y="5458140"/>
                    <a:pt x="7184080" y="6259703"/>
                  </a:cubicBezTo>
                  <a:cubicBezTo>
                    <a:pt x="7082152" y="6359905"/>
                    <a:pt x="6983303" y="6462297"/>
                    <a:pt x="6885926" y="6564765"/>
                  </a:cubicBezTo>
                  <a:lnTo>
                    <a:pt x="6608241" y="6858000"/>
                  </a:lnTo>
                  <a:lnTo>
                    <a:pt x="5462870" y="6858000"/>
                  </a:lnTo>
                  <a:lnTo>
                    <a:pt x="5529056" y="6804645"/>
                  </a:lnTo>
                  <a:cubicBezTo>
                    <a:pt x="5740217" y="6626505"/>
                    <a:pt x="5949382" y="6404876"/>
                    <a:pt x="6167613" y="6173667"/>
                  </a:cubicBezTo>
                  <a:cubicBezTo>
                    <a:pt x="6308782" y="6024091"/>
                    <a:pt x="6454799" y="5869390"/>
                    <a:pt x="6610973" y="5715860"/>
                  </a:cubicBezTo>
                  <a:cubicBezTo>
                    <a:pt x="7007847" y="5325741"/>
                    <a:pt x="7376733" y="5135074"/>
                    <a:pt x="7646083" y="4995842"/>
                  </a:cubicBezTo>
                  <a:cubicBezTo>
                    <a:pt x="7816858" y="4907561"/>
                    <a:pt x="7916545" y="4854514"/>
                    <a:pt x="7980054" y="4790095"/>
                  </a:cubicBezTo>
                  <a:cubicBezTo>
                    <a:pt x="8054629" y="4714405"/>
                    <a:pt x="8122031" y="4573758"/>
                    <a:pt x="8180437" y="4371964"/>
                  </a:cubicBezTo>
                  <a:cubicBezTo>
                    <a:pt x="8315441" y="3905228"/>
                    <a:pt x="8319381" y="3416431"/>
                    <a:pt x="8192058" y="2919242"/>
                  </a:cubicBezTo>
                  <a:cubicBezTo>
                    <a:pt x="8071251" y="2447381"/>
                    <a:pt x="7829388" y="1971467"/>
                    <a:pt x="7492638" y="1542845"/>
                  </a:cubicBezTo>
                  <a:cubicBezTo>
                    <a:pt x="7111829" y="1058099"/>
                    <a:pt x="6626484" y="648361"/>
                    <a:pt x="6089097" y="357847"/>
                  </a:cubicBezTo>
                  <a:cubicBezTo>
                    <a:pt x="5824244" y="214687"/>
                    <a:pt x="5554957" y="105262"/>
                    <a:pt x="5288639" y="31627"/>
                  </a:cubicBezTo>
                  <a:close/>
                  <a:moveTo>
                    <a:pt x="1844517" y="0"/>
                  </a:moveTo>
                  <a:lnTo>
                    <a:pt x="3734467" y="0"/>
                  </a:lnTo>
                  <a:lnTo>
                    <a:pt x="3603618" y="28853"/>
                  </a:lnTo>
                  <a:cubicBezTo>
                    <a:pt x="2962049" y="186733"/>
                    <a:pt x="2373277" y="513136"/>
                    <a:pt x="1892878" y="985434"/>
                  </a:cubicBezTo>
                  <a:cubicBezTo>
                    <a:pt x="1551428" y="1321091"/>
                    <a:pt x="1283341" y="1711990"/>
                    <a:pt x="1096045" y="2147349"/>
                  </a:cubicBezTo>
                  <a:cubicBezTo>
                    <a:pt x="901876" y="2598519"/>
                    <a:pt x="803453" y="3078432"/>
                    <a:pt x="803453" y="3573669"/>
                  </a:cubicBezTo>
                  <a:cubicBezTo>
                    <a:pt x="803453" y="4023717"/>
                    <a:pt x="885151" y="4462735"/>
                    <a:pt x="1046377" y="4878573"/>
                  </a:cubicBezTo>
                  <a:cubicBezTo>
                    <a:pt x="1201945" y="5279770"/>
                    <a:pt x="1426681" y="5648221"/>
                    <a:pt x="1714473" y="5973776"/>
                  </a:cubicBezTo>
                  <a:cubicBezTo>
                    <a:pt x="2012357" y="6310732"/>
                    <a:pt x="2376505" y="6595304"/>
                    <a:pt x="2776083" y="6804641"/>
                  </a:cubicBezTo>
                  <a:lnTo>
                    <a:pt x="2884836" y="6858000"/>
                  </a:lnTo>
                  <a:lnTo>
                    <a:pt x="1484505" y="6858000"/>
                  </a:lnTo>
                  <a:lnTo>
                    <a:pt x="1431151" y="6811515"/>
                  </a:lnTo>
                  <a:cubicBezTo>
                    <a:pt x="1316128" y="6705919"/>
                    <a:pt x="1206738" y="6594470"/>
                    <a:pt x="1103471" y="6477651"/>
                  </a:cubicBezTo>
                  <a:cubicBezTo>
                    <a:pt x="416075" y="5700097"/>
                    <a:pt x="0" y="4684635"/>
                    <a:pt x="0" y="3573620"/>
                  </a:cubicBezTo>
                  <a:cubicBezTo>
                    <a:pt x="0" y="2121118"/>
                    <a:pt x="711220" y="831902"/>
                    <a:pt x="1809994" y="24133"/>
                  </a:cubicBezTo>
                  <a:close/>
                </a:path>
              </a:pathLst>
            </a:custGeom>
            <a:gradFill>
              <a:gsLst>
                <a:gs pos="2000">
                  <a:schemeClr val="bg1">
                    <a:alpha val="10000"/>
                  </a:schemeClr>
                </a:gs>
                <a:gs pos="16000">
                  <a:schemeClr val="accent6">
                    <a:alpha val="2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0" name="Freeform: Shape 34">
              <a:extLst>
                <a:ext uri="{FF2B5EF4-FFF2-40B4-BE49-F238E27FC236}">
                  <a16:creationId xmlns:a16="http://schemas.microsoft.com/office/drawing/2014/main" id="{A5287507-F0DA-E6C0-B7D5-8BE514033C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29061" y="36937"/>
              <a:ext cx="9107210" cy="6858000"/>
            </a:xfrm>
            <a:custGeom>
              <a:avLst/>
              <a:gdLst>
                <a:gd name="connsiteX0" fmla="*/ 6184722 w 9107210"/>
                <a:gd name="connsiteY0" fmla="*/ 0 h 6858000"/>
                <a:gd name="connsiteX1" fmla="*/ 6985680 w 9107210"/>
                <a:gd name="connsiteY1" fmla="*/ 0 h 6858000"/>
                <a:gd name="connsiteX2" fmla="*/ 7324323 w 9107210"/>
                <a:gd name="connsiteY2" fmla="*/ 247136 h 6858000"/>
                <a:gd name="connsiteX3" fmla="*/ 7652712 w 9107210"/>
                <a:gd name="connsiteY3" fmla="*/ 528495 h 6858000"/>
                <a:gd name="connsiteX4" fmla="*/ 8236677 w 9107210"/>
                <a:gd name="connsiteY4" fmla="*/ 1166289 h 6858000"/>
                <a:gd name="connsiteX5" fmla="*/ 8704298 w 9107210"/>
                <a:gd name="connsiteY5" fmla="*/ 1897038 h 6858000"/>
                <a:gd name="connsiteX6" fmla="*/ 8885160 w 9107210"/>
                <a:gd name="connsiteY6" fmla="*/ 2294087 h 6858000"/>
                <a:gd name="connsiteX7" fmla="*/ 8924247 w 9107210"/>
                <a:gd name="connsiteY7" fmla="*/ 2396286 h 6858000"/>
                <a:gd name="connsiteX8" fmla="*/ 8960022 w 9107210"/>
                <a:gd name="connsiteY8" fmla="*/ 2499767 h 6858000"/>
                <a:gd name="connsiteX9" fmla="*/ 8991720 w 9107210"/>
                <a:gd name="connsiteY9" fmla="*/ 2604671 h 6858000"/>
                <a:gd name="connsiteX10" fmla="*/ 9019646 w 9107210"/>
                <a:gd name="connsiteY10" fmla="*/ 2710708 h 6858000"/>
                <a:gd name="connsiteX11" fmla="*/ 9105822 w 9107210"/>
                <a:gd name="connsiteY11" fmla="*/ 3582266 h 6858000"/>
                <a:gd name="connsiteX12" fmla="*/ 9057716 w 9107210"/>
                <a:gd name="connsiteY12" fmla="*/ 4017873 h 6858000"/>
                <a:gd name="connsiteX13" fmla="*/ 8945600 w 9107210"/>
                <a:gd name="connsiteY13" fmla="*/ 4439659 h 6858000"/>
                <a:gd name="connsiteX14" fmla="*/ 8796080 w 9107210"/>
                <a:gd name="connsiteY14" fmla="*/ 4847428 h 6858000"/>
                <a:gd name="connsiteX15" fmla="*/ 8702056 w 9107210"/>
                <a:gd name="connsiteY15" fmla="*/ 5050108 h 6858000"/>
                <a:gd name="connsiteX16" fmla="*/ 8581125 w 9107210"/>
                <a:gd name="connsiteY16" fmla="*/ 5247525 h 6858000"/>
                <a:gd name="connsiteX17" fmla="*/ 8426254 w 9107210"/>
                <a:gd name="connsiteY17" fmla="*/ 5429647 h 6858000"/>
                <a:gd name="connsiteX18" fmla="*/ 8337174 w 9107210"/>
                <a:gd name="connsiteY18" fmla="*/ 5510552 h 6858000"/>
                <a:gd name="connsiteX19" fmla="*/ 8243200 w 9107210"/>
                <a:gd name="connsiteY19" fmla="*/ 5582948 h 6858000"/>
                <a:gd name="connsiteX20" fmla="*/ 7868330 w 9107210"/>
                <a:gd name="connsiteY20" fmla="*/ 5811104 h 6858000"/>
                <a:gd name="connsiteX21" fmla="*/ 7538916 w 9107210"/>
                <a:gd name="connsiteY21" fmla="*/ 6018899 h 6858000"/>
                <a:gd name="connsiteX22" fmla="*/ 7391280 w 9107210"/>
                <a:gd name="connsiteY22" fmla="*/ 6134132 h 6858000"/>
                <a:gd name="connsiteX23" fmla="*/ 7252511 w 9107210"/>
                <a:gd name="connsiteY23" fmla="*/ 6259105 h 6858000"/>
                <a:gd name="connsiteX24" fmla="*/ 7185601 w 9107210"/>
                <a:gd name="connsiteY24" fmla="*/ 6325894 h 6858000"/>
                <a:gd name="connsiteX25" fmla="*/ 7116651 w 9107210"/>
                <a:gd name="connsiteY25" fmla="*/ 6397010 h 6858000"/>
                <a:gd name="connsiteX26" fmla="*/ 6978545 w 9107210"/>
                <a:gd name="connsiteY26" fmla="*/ 6541607 h 6858000"/>
                <a:gd name="connsiteX27" fmla="*/ 6693009 w 9107210"/>
                <a:gd name="connsiteY27" fmla="*/ 6832716 h 6858000"/>
                <a:gd name="connsiteX28" fmla="*/ 6667488 w 9107210"/>
                <a:gd name="connsiteY28" fmla="*/ 6858000 h 6858000"/>
                <a:gd name="connsiteX29" fmla="*/ 6056793 w 9107210"/>
                <a:gd name="connsiteY29" fmla="*/ 6858000 h 6858000"/>
                <a:gd name="connsiteX30" fmla="*/ 6077345 w 9107210"/>
                <a:gd name="connsiteY30" fmla="*/ 6835420 h 6858000"/>
                <a:gd name="connsiteX31" fmla="*/ 6208519 w 9107210"/>
                <a:gd name="connsiteY31" fmla="*/ 6683989 h 6858000"/>
                <a:gd name="connsiteX32" fmla="*/ 6340001 w 9107210"/>
                <a:gd name="connsiteY32" fmla="*/ 6529852 h 6858000"/>
                <a:gd name="connsiteX33" fmla="*/ 6611419 w 9107210"/>
                <a:gd name="connsiteY33" fmla="*/ 6219317 h 6858000"/>
                <a:gd name="connsiteX34" fmla="*/ 6757678 w 9107210"/>
                <a:gd name="connsiteY34" fmla="*/ 6068228 h 6858000"/>
                <a:gd name="connsiteX35" fmla="*/ 6833713 w 9107210"/>
                <a:gd name="connsiteY35" fmla="*/ 5994061 h 6858000"/>
                <a:gd name="connsiteX36" fmla="*/ 6915148 w 9107210"/>
                <a:gd name="connsiteY36" fmla="*/ 5918812 h 6858000"/>
                <a:gd name="connsiteX37" fmla="*/ 7276311 w 9107210"/>
                <a:gd name="connsiteY37" fmla="*/ 5650229 h 6858000"/>
                <a:gd name="connsiteX38" fmla="*/ 7664942 w 9107210"/>
                <a:gd name="connsiteY38" fmla="*/ 5445681 h 6858000"/>
                <a:gd name="connsiteX39" fmla="*/ 7848505 w 9107210"/>
                <a:gd name="connsiteY39" fmla="*/ 5358333 h 6858000"/>
                <a:gd name="connsiteX40" fmla="*/ 8011785 w 9107210"/>
                <a:gd name="connsiteY40" fmla="*/ 5267788 h 6858000"/>
                <a:gd name="connsiteX41" fmla="*/ 8260273 w 9107210"/>
                <a:gd name="connsiteY41" fmla="*/ 5034370 h 6858000"/>
                <a:gd name="connsiteX42" fmla="*/ 8417589 w 9107210"/>
                <a:gd name="connsiteY42" fmla="*/ 4714488 h 6858000"/>
                <a:gd name="connsiteX43" fmla="*/ 8495000 w 9107210"/>
                <a:gd name="connsiteY43" fmla="*/ 4346409 h 6858000"/>
                <a:gd name="connsiteX44" fmla="*/ 8508556 w 9107210"/>
                <a:gd name="connsiteY44" fmla="*/ 3971101 h 6858000"/>
                <a:gd name="connsiteX45" fmla="*/ 8483330 w 9107210"/>
                <a:gd name="connsiteY45" fmla="*/ 3600710 h 6858000"/>
                <a:gd name="connsiteX46" fmla="*/ 8425336 w 9107210"/>
                <a:gd name="connsiteY46" fmla="*/ 3236121 h 6858000"/>
                <a:gd name="connsiteX47" fmla="*/ 8334575 w 9107210"/>
                <a:gd name="connsiteY47" fmla="*/ 2877977 h 6858000"/>
                <a:gd name="connsiteX48" fmla="*/ 8087513 w 9107210"/>
                <a:gd name="connsiteY48" fmla="*/ 2174622 h 6858000"/>
                <a:gd name="connsiteX49" fmla="*/ 7723650 w 9107210"/>
                <a:gd name="connsiteY49" fmla="*/ 1507613 h 6858000"/>
                <a:gd name="connsiteX50" fmla="*/ 7501815 w 9107210"/>
                <a:gd name="connsiteY50" fmla="*/ 1192947 h 6858000"/>
                <a:gd name="connsiteX51" fmla="*/ 7254399 w 9107210"/>
                <a:gd name="connsiteY51" fmla="*/ 894361 h 6858000"/>
                <a:gd name="connsiteX52" fmla="*/ 6689339 w 9107210"/>
                <a:gd name="connsiteY52" fmla="*/ 354046 h 6858000"/>
                <a:gd name="connsiteX53" fmla="*/ 6206651 w 9107210"/>
                <a:gd name="connsiteY53" fmla="*/ 12626 h 6858000"/>
                <a:gd name="connsiteX54" fmla="*/ 1827105 w 9107210"/>
                <a:gd name="connsiteY54" fmla="*/ 0 h 6858000"/>
                <a:gd name="connsiteX55" fmla="*/ 2807607 w 9107210"/>
                <a:gd name="connsiteY55" fmla="*/ 0 h 6858000"/>
                <a:gd name="connsiteX56" fmla="*/ 2667958 w 9107210"/>
                <a:gd name="connsiteY56" fmla="*/ 88235 h 6858000"/>
                <a:gd name="connsiteX57" fmla="*/ 2354723 w 9107210"/>
                <a:gd name="connsiteY57" fmla="*/ 314947 h 6858000"/>
                <a:gd name="connsiteX58" fmla="*/ 2059963 w 9107210"/>
                <a:gd name="connsiteY58" fmla="*/ 561545 h 6858000"/>
                <a:gd name="connsiteX59" fmla="*/ 1780798 w 9107210"/>
                <a:gd name="connsiteY59" fmla="*/ 824425 h 6858000"/>
                <a:gd name="connsiteX60" fmla="*/ 954714 w 9107210"/>
                <a:gd name="connsiteY60" fmla="*/ 2094309 h 6858000"/>
                <a:gd name="connsiteX61" fmla="*/ 732676 w 9107210"/>
                <a:gd name="connsiteY61" fmla="*/ 2813646 h 6858000"/>
                <a:gd name="connsiteX62" fmla="*/ 673867 w 9107210"/>
                <a:gd name="connsiteY62" fmla="*/ 3183989 h 6858000"/>
                <a:gd name="connsiteX63" fmla="*/ 647621 w 9107210"/>
                <a:gd name="connsiteY63" fmla="*/ 3557281 h 6858000"/>
                <a:gd name="connsiteX64" fmla="*/ 653381 w 9107210"/>
                <a:gd name="connsiteY64" fmla="*/ 3931214 h 6858000"/>
                <a:gd name="connsiteX65" fmla="*/ 690428 w 9107210"/>
                <a:gd name="connsiteY65" fmla="*/ 4303719 h 6858000"/>
                <a:gd name="connsiteX66" fmla="*/ 871801 w 9107210"/>
                <a:gd name="connsiteY66" fmla="*/ 5033041 h 6858000"/>
                <a:gd name="connsiteX67" fmla="*/ 1197749 w 9107210"/>
                <a:gd name="connsiteY67" fmla="*/ 5718494 h 6858000"/>
                <a:gd name="connsiteX68" fmla="*/ 1411480 w 9107210"/>
                <a:gd name="connsiteY68" fmla="*/ 6036703 h 6858000"/>
                <a:gd name="connsiteX69" fmla="*/ 1530170 w 9107210"/>
                <a:gd name="connsiteY69" fmla="*/ 6188430 h 6858000"/>
                <a:gd name="connsiteX70" fmla="*/ 1657165 w 9107210"/>
                <a:gd name="connsiteY70" fmla="*/ 6335385 h 6858000"/>
                <a:gd name="connsiteX71" fmla="*/ 1931343 w 9107210"/>
                <a:gd name="connsiteY71" fmla="*/ 6612896 h 6858000"/>
                <a:gd name="connsiteX72" fmla="*/ 2220133 w 9107210"/>
                <a:gd name="connsiteY72" fmla="*/ 6858000 h 6858000"/>
                <a:gd name="connsiteX73" fmla="*/ 1539862 w 9107210"/>
                <a:gd name="connsiteY73" fmla="*/ 6858000 h 6858000"/>
                <a:gd name="connsiteX74" fmla="*/ 1307111 w 9107210"/>
                <a:gd name="connsiteY74" fmla="*/ 6648873 h 6858000"/>
                <a:gd name="connsiteX75" fmla="*/ 750258 w 9107210"/>
                <a:gd name="connsiteY75" fmla="*/ 5987570 h 6858000"/>
                <a:gd name="connsiteX76" fmla="*/ 335382 w 9107210"/>
                <a:gd name="connsiteY76" fmla="*/ 5229279 h 6858000"/>
                <a:gd name="connsiteX77" fmla="*/ 79351 w 9107210"/>
                <a:gd name="connsiteY77" fmla="*/ 4403854 h 6858000"/>
                <a:gd name="connsiteX78" fmla="*/ 16007 w 9107210"/>
                <a:gd name="connsiteY78" fmla="*/ 3975723 h 6858000"/>
                <a:gd name="connsiteX79" fmla="*/ 871 w 9107210"/>
                <a:gd name="connsiteY79" fmla="*/ 3543362 h 6858000"/>
                <a:gd name="connsiteX80" fmla="*/ 32519 w 9107210"/>
                <a:gd name="connsiteY80" fmla="*/ 3112085 h 6858000"/>
                <a:gd name="connsiteX81" fmla="*/ 108502 w 9107210"/>
                <a:gd name="connsiteY81" fmla="*/ 2686511 h 6858000"/>
                <a:gd name="connsiteX82" fmla="*/ 378239 w 9107210"/>
                <a:gd name="connsiteY82" fmla="*/ 1865955 h 6858000"/>
                <a:gd name="connsiteX83" fmla="*/ 1343701 w 9107210"/>
                <a:gd name="connsiteY83" fmla="*/ 431508 h 6858000"/>
                <a:gd name="connsiteX84" fmla="*/ 1661853 w 9107210"/>
                <a:gd name="connsiteY84" fmla="*/ 1302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9107210" h="6858000">
                  <a:moveTo>
                    <a:pt x="6184722" y="0"/>
                  </a:moveTo>
                  <a:lnTo>
                    <a:pt x="6985680" y="0"/>
                  </a:lnTo>
                  <a:lnTo>
                    <a:pt x="7324323" y="247136"/>
                  </a:lnTo>
                  <a:cubicBezTo>
                    <a:pt x="7437502" y="336500"/>
                    <a:pt x="7547171" y="430254"/>
                    <a:pt x="7652712" y="528495"/>
                  </a:cubicBezTo>
                  <a:cubicBezTo>
                    <a:pt x="7863743" y="724929"/>
                    <a:pt x="8060097" y="937593"/>
                    <a:pt x="8236677" y="1166289"/>
                  </a:cubicBezTo>
                  <a:cubicBezTo>
                    <a:pt x="8413818" y="1394594"/>
                    <a:pt x="8570168" y="1639471"/>
                    <a:pt x="8704298" y="1897038"/>
                  </a:cubicBezTo>
                  <a:cubicBezTo>
                    <a:pt x="8770803" y="2026141"/>
                    <a:pt x="8830836" y="2158786"/>
                    <a:pt x="8885160" y="2294087"/>
                  </a:cubicBezTo>
                  <a:cubicBezTo>
                    <a:pt x="8898360" y="2328071"/>
                    <a:pt x="8912169" y="2361810"/>
                    <a:pt x="8924247" y="2396286"/>
                  </a:cubicBezTo>
                  <a:lnTo>
                    <a:pt x="8960022" y="2499767"/>
                  </a:lnTo>
                  <a:lnTo>
                    <a:pt x="8991720" y="2604671"/>
                  </a:lnTo>
                  <a:cubicBezTo>
                    <a:pt x="9002116" y="2639690"/>
                    <a:pt x="9010474" y="2675346"/>
                    <a:pt x="9019646" y="2710708"/>
                  </a:cubicBezTo>
                  <a:cubicBezTo>
                    <a:pt x="9089055" y="2995079"/>
                    <a:pt x="9113620" y="3289927"/>
                    <a:pt x="9105822" y="3582266"/>
                  </a:cubicBezTo>
                  <a:cubicBezTo>
                    <a:pt x="9101796" y="3728484"/>
                    <a:pt x="9085744" y="3874458"/>
                    <a:pt x="9057716" y="4017873"/>
                  </a:cubicBezTo>
                  <a:cubicBezTo>
                    <a:pt x="9029534" y="4161336"/>
                    <a:pt x="8990497" y="4302046"/>
                    <a:pt x="8945600" y="4439659"/>
                  </a:cubicBezTo>
                  <a:cubicBezTo>
                    <a:pt x="8900857" y="4577566"/>
                    <a:pt x="8852901" y="4711784"/>
                    <a:pt x="8796080" y="4847428"/>
                  </a:cubicBezTo>
                  <a:cubicBezTo>
                    <a:pt x="8767695" y="4915152"/>
                    <a:pt x="8737016" y="4982926"/>
                    <a:pt x="8702056" y="5050108"/>
                  </a:cubicBezTo>
                  <a:cubicBezTo>
                    <a:pt x="8666485" y="5116997"/>
                    <a:pt x="8627347" y="5183687"/>
                    <a:pt x="8581125" y="5247525"/>
                  </a:cubicBezTo>
                  <a:cubicBezTo>
                    <a:pt x="8535565" y="5311660"/>
                    <a:pt x="8483534" y="5373185"/>
                    <a:pt x="8426254" y="5429647"/>
                  </a:cubicBezTo>
                  <a:cubicBezTo>
                    <a:pt x="8397512" y="5457779"/>
                    <a:pt x="8367801" y="5484879"/>
                    <a:pt x="8337174" y="5510552"/>
                  </a:cubicBezTo>
                  <a:cubicBezTo>
                    <a:pt x="8306444" y="5536077"/>
                    <a:pt x="8274899" y="5560029"/>
                    <a:pt x="8243200" y="5582948"/>
                  </a:cubicBezTo>
                  <a:cubicBezTo>
                    <a:pt x="8115543" y="5674574"/>
                    <a:pt x="7986203" y="5743233"/>
                    <a:pt x="7868330" y="5811104"/>
                  </a:cubicBezTo>
                  <a:cubicBezTo>
                    <a:pt x="7749844" y="5878385"/>
                    <a:pt x="7640685" y="5945126"/>
                    <a:pt x="7538916" y="6018899"/>
                  </a:cubicBezTo>
                  <a:cubicBezTo>
                    <a:pt x="7487749" y="6055392"/>
                    <a:pt x="7438777" y="6093950"/>
                    <a:pt x="7391280" y="6134132"/>
                  </a:cubicBezTo>
                  <a:cubicBezTo>
                    <a:pt x="7343427" y="6173921"/>
                    <a:pt x="7297511" y="6215922"/>
                    <a:pt x="7252511" y="6259105"/>
                  </a:cubicBezTo>
                  <a:cubicBezTo>
                    <a:pt x="7229784" y="6280990"/>
                    <a:pt x="7208635" y="6302433"/>
                    <a:pt x="7185601" y="6325894"/>
                  </a:cubicBezTo>
                  <a:lnTo>
                    <a:pt x="7116651" y="6397010"/>
                  </a:lnTo>
                  <a:lnTo>
                    <a:pt x="6978545" y="6541607"/>
                  </a:lnTo>
                  <a:cubicBezTo>
                    <a:pt x="6885693" y="6638397"/>
                    <a:pt x="6789885" y="6734943"/>
                    <a:pt x="6693009" y="6832716"/>
                  </a:cubicBezTo>
                  <a:lnTo>
                    <a:pt x="6667488" y="6858000"/>
                  </a:lnTo>
                  <a:lnTo>
                    <a:pt x="6056793" y="6858000"/>
                  </a:lnTo>
                  <a:lnTo>
                    <a:pt x="6077345" y="6835420"/>
                  </a:lnTo>
                  <a:cubicBezTo>
                    <a:pt x="6121427" y="6785747"/>
                    <a:pt x="6164948" y="6735090"/>
                    <a:pt x="6208519" y="6683989"/>
                  </a:cubicBezTo>
                  <a:lnTo>
                    <a:pt x="6340001" y="6529852"/>
                  </a:lnTo>
                  <a:cubicBezTo>
                    <a:pt x="6428315" y="6426667"/>
                    <a:pt x="6516733" y="6321417"/>
                    <a:pt x="6611419" y="6219317"/>
                  </a:cubicBezTo>
                  <a:cubicBezTo>
                    <a:pt x="6658864" y="6168363"/>
                    <a:pt x="6707584" y="6117950"/>
                    <a:pt x="6757678" y="6068228"/>
                  </a:cubicBezTo>
                  <a:lnTo>
                    <a:pt x="6833713" y="5994061"/>
                  </a:lnTo>
                  <a:cubicBezTo>
                    <a:pt x="6859346" y="5969422"/>
                    <a:pt x="6887579" y="5943404"/>
                    <a:pt x="6915148" y="5918812"/>
                  </a:cubicBezTo>
                  <a:cubicBezTo>
                    <a:pt x="7026295" y="5819219"/>
                    <a:pt x="7148602" y="5729117"/>
                    <a:pt x="7276311" y="5650229"/>
                  </a:cubicBezTo>
                  <a:cubicBezTo>
                    <a:pt x="7403918" y="5571046"/>
                    <a:pt x="7537794" y="5505190"/>
                    <a:pt x="7664942" y="5445681"/>
                  </a:cubicBezTo>
                  <a:cubicBezTo>
                    <a:pt x="7728491" y="5416024"/>
                    <a:pt x="7790410" y="5387449"/>
                    <a:pt x="7848505" y="5358333"/>
                  </a:cubicBezTo>
                  <a:cubicBezTo>
                    <a:pt x="7906805" y="5329315"/>
                    <a:pt x="7961843" y="5300101"/>
                    <a:pt x="8011785" y="5267788"/>
                  </a:cubicBezTo>
                  <a:cubicBezTo>
                    <a:pt x="8112281" y="5203950"/>
                    <a:pt x="8193615" y="5128111"/>
                    <a:pt x="8260273" y="5034370"/>
                  </a:cubicBezTo>
                  <a:cubicBezTo>
                    <a:pt x="8326370" y="4940776"/>
                    <a:pt x="8378657" y="4831640"/>
                    <a:pt x="8417589" y="4714488"/>
                  </a:cubicBezTo>
                  <a:cubicBezTo>
                    <a:pt x="8456372" y="4597485"/>
                    <a:pt x="8481140" y="4471332"/>
                    <a:pt x="8495000" y="4346409"/>
                  </a:cubicBezTo>
                  <a:cubicBezTo>
                    <a:pt x="8508404" y="4221044"/>
                    <a:pt x="8511359" y="4095482"/>
                    <a:pt x="8508556" y="3971101"/>
                  </a:cubicBezTo>
                  <a:cubicBezTo>
                    <a:pt x="8504530" y="3846571"/>
                    <a:pt x="8495663" y="3723222"/>
                    <a:pt x="8483330" y="3600710"/>
                  </a:cubicBezTo>
                  <a:cubicBezTo>
                    <a:pt x="8470793" y="3478148"/>
                    <a:pt x="8451888" y="3356421"/>
                    <a:pt x="8425336" y="3236121"/>
                  </a:cubicBezTo>
                  <a:cubicBezTo>
                    <a:pt x="8399091" y="3115774"/>
                    <a:pt x="8367801" y="2996655"/>
                    <a:pt x="8334575" y="2877977"/>
                  </a:cubicBezTo>
                  <a:cubicBezTo>
                    <a:pt x="8268222" y="2640772"/>
                    <a:pt x="8190100" y="2404057"/>
                    <a:pt x="8087513" y="2174622"/>
                  </a:cubicBezTo>
                  <a:cubicBezTo>
                    <a:pt x="7985081" y="1945237"/>
                    <a:pt x="7863233" y="1721900"/>
                    <a:pt x="7723650" y="1507613"/>
                  </a:cubicBezTo>
                  <a:cubicBezTo>
                    <a:pt x="7653527" y="1400692"/>
                    <a:pt x="7579684" y="1295589"/>
                    <a:pt x="7501815" y="1192947"/>
                  </a:cubicBezTo>
                  <a:cubicBezTo>
                    <a:pt x="7423844" y="1090353"/>
                    <a:pt x="7340778" y="991103"/>
                    <a:pt x="7254399" y="894361"/>
                  </a:cubicBezTo>
                  <a:cubicBezTo>
                    <a:pt x="7082047" y="700485"/>
                    <a:pt x="6893083" y="519052"/>
                    <a:pt x="6689339" y="354046"/>
                  </a:cubicBezTo>
                  <a:cubicBezTo>
                    <a:pt x="6536914" y="229775"/>
                    <a:pt x="6375602" y="115325"/>
                    <a:pt x="6206651" y="12626"/>
                  </a:cubicBezTo>
                  <a:close/>
                  <a:moveTo>
                    <a:pt x="1827105" y="0"/>
                  </a:moveTo>
                  <a:lnTo>
                    <a:pt x="2807607" y="0"/>
                  </a:lnTo>
                  <a:lnTo>
                    <a:pt x="2667958" y="88235"/>
                  </a:lnTo>
                  <a:cubicBezTo>
                    <a:pt x="2560098" y="159777"/>
                    <a:pt x="2455754" y="235690"/>
                    <a:pt x="2354723" y="314947"/>
                  </a:cubicBezTo>
                  <a:cubicBezTo>
                    <a:pt x="2253464" y="394030"/>
                    <a:pt x="2156943" y="478181"/>
                    <a:pt x="2059963" y="561545"/>
                  </a:cubicBezTo>
                  <a:cubicBezTo>
                    <a:pt x="1962831" y="644811"/>
                    <a:pt x="1868297" y="731322"/>
                    <a:pt x="1780798" y="824425"/>
                  </a:cubicBezTo>
                  <a:cubicBezTo>
                    <a:pt x="1429010" y="1195013"/>
                    <a:pt x="1148011" y="1628455"/>
                    <a:pt x="954714" y="2094309"/>
                  </a:cubicBezTo>
                  <a:cubicBezTo>
                    <a:pt x="857938" y="2327186"/>
                    <a:pt x="783229" y="2568326"/>
                    <a:pt x="732676" y="2813646"/>
                  </a:cubicBezTo>
                  <a:cubicBezTo>
                    <a:pt x="707552" y="2936307"/>
                    <a:pt x="688085" y="3059952"/>
                    <a:pt x="673867" y="3183989"/>
                  </a:cubicBezTo>
                  <a:cubicBezTo>
                    <a:pt x="660056" y="3308075"/>
                    <a:pt x="651341" y="3432605"/>
                    <a:pt x="647621" y="3557281"/>
                  </a:cubicBezTo>
                  <a:cubicBezTo>
                    <a:pt x="644411" y="3681958"/>
                    <a:pt x="645329" y="3806733"/>
                    <a:pt x="653381" y="3931214"/>
                  </a:cubicBezTo>
                  <a:cubicBezTo>
                    <a:pt x="659852" y="4055792"/>
                    <a:pt x="672949" y="4179977"/>
                    <a:pt x="690428" y="4303719"/>
                  </a:cubicBezTo>
                  <a:cubicBezTo>
                    <a:pt x="726408" y="4551057"/>
                    <a:pt x="786440" y="4795835"/>
                    <a:pt x="871801" y="5033041"/>
                  </a:cubicBezTo>
                  <a:cubicBezTo>
                    <a:pt x="957007" y="5270247"/>
                    <a:pt x="1065962" y="5500322"/>
                    <a:pt x="1197749" y="5718494"/>
                  </a:cubicBezTo>
                  <a:cubicBezTo>
                    <a:pt x="1263846" y="5827433"/>
                    <a:pt x="1334937" y="5933813"/>
                    <a:pt x="1411480" y="6036703"/>
                  </a:cubicBezTo>
                  <a:cubicBezTo>
                    <a:pt x="1449548" y="6088295"/>
                    <a:pt x="1489451" y="6138609"/>
                    <a:pt x="1530170" y="6188430"/>
                  </a:cubicBezTo>
                  <a:cubicBezTo>
                    <a:pt x="1571447" y="6238055"/>
                    <a:pt x="1613644" y="6287336"/>
                    <a:pt x="1657165" y="6335385"/>
                  </a:cubicBezTo>
                  <a:cubicBezTo>
                    <a:pt x="1744079" y="6431708"/>
                    <a:pt x="1835644" y="6524282"/>
                    <a:pt x="1931343" y="6612896"/>
                  </a:cubicBezTo>
                  <a:lnTo>
                    <a:pt x="2220133" y="6858000"/>
                  </a:lnTo>
                  <a:lnTo>
                    <a:pt x="1539862" y="6858000"/>
                  </a:lnTo>
                  <a:lnTo>
                    <a:pt x="1307111" y="6648873"/>
                  </a:lnTo>
                  <a:cubicBezTo>
                    <a:pt x="1101839" y="6448063"/>
                    <a:pt x="913180" y="6225465"/>
                    <a:pt x="750258" y="5987570"/>
                  </a:cubicBezTo>
                  <a:cubicBezTo>
                    <a:pt x="587232" y="5749281"/>
                    <a:pt x="448261" y="5494813"/>
                    <a:pt x="335382" y="5229279"/>
                  </a:cubicBezTo>
                  <a:cubicBezTo>
                    <a:pt x="222298" y="4963793"/>
                    <a:pt x="137040" y="4686652"/>
                    <a:pt x="79351" y="4403854"/>
                  </a:cubicBezTo>
                  <a:cubicBezTo>
                    <a:pt x="50150" y="4262456"/>
                    <a:pt x="29767" y="4119385"/>
                    <a:pt x="16007" y="3975723"/>
                  </a:cubicBezTo>
                  <a:cubicBezTo>
                    <a:pt x="3930" y="3831964"/>
                    <a:pt x="-2441" y="3687614"/>
                    <a:pt x="871" y="3543362"/>
                  </a:cubicBezTo>
                  <a:cubicBezTo>
                    <a:pt x="3522" y="3399160"/>
                    <a:pt x="14172" y="3255105"/>
                    <a:pt x="32519" y="3112085"/>
                  </a:cubicBezTo>
                  <a:cubicBezTo>
                    <a:pt x="50508" y="2969014"/>
                    <a:pt x="76090" y="2826925"/>
                    <a:pt x="108502" y="2686511"/>
                  </a:cubicBezTo>
                  <a:cubicBezTo>
                    <a:pt x="173019" y="2405533"/>
                    <a:pt x="263474" y="2130703"/>
                    <a:pt x="378239" y="1865955"/>
                  </a:cubicBezTo>
                  <a:cubicBezTo>
                    <a:pt x="607922" y="1336607"/>
                    <a:pt x="935706" y="848228"/>
                    <a:pt x="1343701" y="431508"/>
                  </a:cubicBezTo>
                  <a:cubicBezTo>
                    <a:pt x="1446133" y="327783"/>
                    <a:pt x="1550910" y="225926"/>
                    <a:pt x="1661853" y="130268"/>
                  </a:cubicBezTo>
                  <a:close/>
                </a:path>
              </a:pathLst>
            </a:custGeom>
            <a:gradFill>
              <a:gsLst>
                <a:gs pos="2000">
                  <a:schemeClr val="bg1">
                    <a:alpha val="10000"/>
                  </a:schemeClr>
                </a:gs>
                <a:gs pos="16000">
                  <a:schemeClr val="accent6">
                    <a:alpha val="8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1" name="Freeform: Shape 35">
              <a:extLst>
                <a:ext uri="{FF2B5EF4-FFF2-40B4-BE49-F238E27FC236}">
                  <a16:creationId xmlns:a16="http://schemas.microsoft.com/office/drawing/2014/main" id="{819B04A7-792F-7020-D1AE-711DED0A7C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18434" y="36937"/>
              <a:ext cx="9747620" cy="6858000"/>
            </a:xfrm>
            <a:custGeom>
              <a:avLst/>
              <a:gdLst>
                <a:gd name="connsiteX0" fmla="*/ 7235453 w 9747620"/>
                <a:gd name="connsiteY0" fmla="*/ 0 h 6858000"/>
                <a:gd name="connsiteX1" fmla="*/ 7548130 w 9747620"/>
                <a:gd name="connsiteY1" fmla="*/ 0 h 6858000"/>
                <a:gd name="connsiteX2" fmla="*/ 7710334 w 9747620"/>
                <a:gd name="connsiteY2" fmla="*/ 111973 h 6858000"/>
                <a:gd name="connsiteX3" fmla="*/ 7889188 w 9747620"/>
                <a:gd name="connsiteY3" fmla="*/ 251542 h 6858000"/>
                <a:gd name="connsiteX4" fmla="*/ 8061828 w 9747620"/>
                <a:gd name="connsiteY4" fmla="*/ 398586 h 6858000"/>
                <a:gd name="connsiteX5" fmla="*/ 8145637 w 9747620"/>
                <a:gd name="connsiteY5" fmla="*/ 474218 h 6858000"/>
                <a:gd name="connsiteX6" fmla="*/ 8187242 w 9747620"/>
                <a:gd name="connsiteY6" fmla="*/ 512753 h 6858000"/>
                <a:gd name="connsiteX7" fmla="*/ 8228402 w 9747620"/>
                <a:gd name="connsiteY7" fmla="*/ 551575 h 6858000"/>
                <a:gd name="connsiteX8" fmla="*/ 8389211 w 9747620"/>
                <a:gd name="connsiteY8" fmla="*/ 710937 h 6858000"/>
                <a:gd name="connsiteX9" fmla="*/ 8467206 w 9747620"/>
                <a:gd name="connsiteY9" fmla="*/ 793088 h 6858000"/>
                <a:gd name="connsiteX10" fmla="*/ 8486791 w 9747620"/>
                <a:gd name="connsiteY10" fmla="*/ 814223 h 6858000"/>
                <a:gd name="connsiteX11" fmla="*/ 8505979 w 9747620"/>
                <a:gd name="connsiteY11" fmla="*/ 835409 h 6858000"/>
                <a:gd name="connsiteX12" fmla="*/ 8543509 w 9747620"/>
                <a:gd name="connsiteY12" fmla="*/ 877346 h 6858000"/>
                <a:gd name="connsiteX13" fmla="*/ 8690549 w 9747620"/>
                <a:gd name="connsiteY13" fmla="*/ 1048978 h 6858000"/>
                <a:gd name="connsiteX14" fmla="*/ 8761732 w 9747620"/>
                <a:gd name="connsiteY14" fmla="*/ 1137502 h 6858000"/>
                <a:gd name="connsiteX15" fmla="*/ 8796379 w 9747620"/>
                <a:gd name="connsiteY15" fmla="*/ 1182077 h 6858000"/>
                <a:gd name="connsiteX16" fmla="*/ 8830678 w 9747620"/>
                <a:gd name="connsiteY16" fmla="*/ 1226986 h 6858000"/>
                <a:gd name="connsiteX17" fmla="*/ 8963353 w 9747620"/>
                <a:gd name="connsiteY17" fmla="*/ 1410936 h 6858000"/>
                <a:gd name="connsiteX18" fmla="*/ 9026483 w 9747620"/>
                <a:gd name="connsiteY18" fmla="*/ 1505499 h 6858000"/>
                <a:gd name="connsiteX19" fmla="*/ 9057004 w 9747620"/>
                <a:gd name="connsiteY19" fmla="*/ 1552613 h 6858000"/>
                <a:gd name="connsiteX20" fmla="*/ 9087278 w 9747620"/>
                <a:gd name="connsiteY20" fmla="*/ 1600542 h 6858000"/>
                <a:gd name="connsiteX21" fmla="*/ 9202851 w 9747620"/>
                <a:gd name="connsiteY21" fmla="*/ 1795515 h 6858000"/>
                <a:gd name="connsiteX22" fmla="*/ 9257332 w 9747620"/>
                <a:gd name="connsiteY22" fmla="*/ 1894920 h 6858000"/>
                <a:gd name="connsiteX23" fmla="*/ 9283778 w 9747620"/>
                <a:gd name="connsiteY23" fmla="*/ 1945436 h 6858000"/>
                <a:gd name="connsiteX24" fmla="*/ 9309428 w 9747620"/>
                <a:gd name="connsiteY24" fmla="*/ 1996193 h 6858000"/>
                <a:gd name="connsiteX25" fmla="*/ 9405714 w 9747620"/>
                <a:gd name="connsiteY25" fmla="*/ 2202191 h 6858000"/>
                <a:gd name="connsiteX26" fmla="*/ 9566524 w 9747620"/>
                <a:gd name="connsiteY26" fmla="*/ 2627653 h 6858000"/>
                <a:gd name="connsiteX27" fmla="*/ 9583573 w 9747620"/>
                <a:gd name="connsiteY27" fmla="*/ 2682195 h 6858000"/>
                <a:gd name="connsiteX28" fmla="*/ 9591974 w 9747620"/>
                <a:gd name="connsiteY28" fmla="*/ 2709707 h 6858000"/>
                <a:gd name="connsiteX29" fmla="*/ 9600027 w 9747620"/>
                <a:gd name="connsiteY29" fmla="*/ 2737650 h 6858000"/>
                <a:gd name="connsiteX30" fmla="*/ 9629803 w 9747620"/>
                <a:gd name="connsiteY30" fmla="*/ 2847694 h 6858000"/>
                <a:gd name="connsiteX31" fmla="*/ 9679909 w 9747620"/>
                <a:gd name="connsiteY31" fmla="*/ 3070131 h 6858000"/>
                <a:gd name="connsiteX32" fmla="*/ 9690498 w 9747620"/>
                <a:gd name="connsiteY32" fmla="*/ 3126159 h 6858000"/>
                <a:gd name="connsiteX33" fmla="*/ 9700390 w 9747620"/>
                <a:gd name="connsiteY33" fmla="*/ 3181805 h 6858000"/>
                <a:gd name="connsiteX34" fmla="*/ 9709685 w 9747620"/>
                <a:gd name="connsiteY34" fmla="*/ 3243392 h 6858000"/>
                <a:gd name="connsiteX35" fmla="*/ 9713016 w 9747620"/>
                <a:gd name="connsiteY35" fmla="*/ 3267597 h 6858000"/>
                <a:gd name="connsiteX36" fmla="*/ 9716844 w 9747620"/>
                <a:gd name="connsiteY36" fmla="*/ 3294437 h 6858000"/>
                <a:gd name="connsiteX37" fmla="*/ 9720820 w 9747620"/>
                <a:gd name="connsiteY37" fmla="*/ 3324488 h 6858000"/>
                <a:gd name="connsiteX38" fmla="*/ 9722709 w 9747620"/>
                <a:gd name="connsiteY38" fmla="*/ 3340737 h 6858000"/>
                <a:gd name="connsiteX39" fmla="*/ 9724301 w 9747620"/>
                <a:gd name="connsiteY39" fmla="*/ 3356361 h 6858000"/>
                <a:gd name="connsiteX40" fmla="*/ 9730166 w 9747620"/>
                <a:gd name="connsiteY40" fmla="*/ 3412197 h 6858000"/>
                <a:gd name="connsiteX41" fmla="*/ 9735783 w 9747620"/>
                <a:gd name="connsiteY41" fmla="*/ 3468083 h 6858000"/>
                <a:gd name="connsiteX42" fmla="*/ 9739760 w 9747620"/>
                <a:gd name="connsiteY42" fmla="*/ 3524399 h 6858000"/>
                <a:gd name="connsiteX43" fmla="*/ 9741748 w 9747620"/>
                <a:gd name="connsiteY43" fmla="*/ 3552580 h 6858000"/>
                <a:gd name="connsiteX44" fmla="*/ 9742742 w 9747620"/>
                <a:gd name="connsiteY44" fmla="*/ 3566672 h 6858000"/>
                <a:gd name="connsiteX45" fmla="*/ 9743488 w 9747620"/>
                <a:gd name="connsiteY45" fmla="*/ 3581865 h 6858000"/>
                <a:gd name="connsiteX46" fmla="*/ 9744731 w 9747620"/>
                <a:gd name="connsiteY46" fmla="*/ 3611341 h 6858000"/>
                <a:gd name="connsiteX47" fmla="*/ 9745725 w 9747620"/>
                <a:gd name="connsiteY47" fmla="*/ 3639715 h 6858000"/>
                <a:gd name="connsiteX48" fmla="*/ 9747613 w 9747620"/>
                <a:gd name="connsiteY48" fmla="*/ 3753786 h 6858000"/>
                <a:gd name="connsiteX49" fmla="*/ 9740405 w 9747620"/>
                <a:gd name="connsiteY49" fmla="*/ 3984609 h 6858000"/>
                <a:gd name="connsiteX50" fmla="*/ 9736329 w 9747620"/>
                <a:gd name="connsiteY50" fmla="*/ 4038434 h 6858000"/>
                <a:gd name="connsiteX51" fmla="*/ 9731408 w 9747620"/>
                <a:gd name="connsiteY51" fmla="*/ 4099446 h 6858000"/>
                <a:gd name="connsiteX52" fmla="*/ 9717987 w 9747620"/>
                <a:gd name="connsiteY52" fmla="*/ 4213325 h 6858000"/>
                <a:gd name="connsiteX53" fmla="*/ 9716297 w 9747620"/>
                <a:gd name="connsiteY53" fmla="*/ 4227129 h 6858000"/>
                <a:gd name="connsiteX54" fmla="*/ 9714110 w 9747620"/>
                <a:gd name="connsiteY54" fmla="*/ 4240981 h 6858000"/>
                <a:gd name="connsiteX55" fmla="*/ 9709785 w 9747620"/>
                <a:gd name="connsiteY55" fmla="*/ 4268731 h 6858000"/>
                <a:gd name="connsiteX56" fmla="*/ 9701086 w 9747620"/>
                <a:gd name="connsiteY56" fmla="*/ 4324185 h 6858000"/>
                <a:gd name="connsiteX57" fmla="*/ 9698699 w 9747620"/>
                <a:gd name="connsiteY57" fmla="*/ 4338994 h 6858000"/>
                <a:gd name="connsiteX58" fmla="*/ 9695966 w 9747620"/>
                <a:gd name="connsiteY58" fmla="*/ 4355050 h 6858000"/>
                <a:gd name="connsiteX59" fmla="*/ 9690299 w 9747620"/>
                <a:gd name="connsiteY59" fmla="*/ 4385054 h 6858000"/>
                <a:gd name="connsiteX60" fmla="*/ 9679909 w 9747620"/>
                <a:gd name="connsiteY60" fmla="*/ 4437919 h 6858000"/>
                <a:gd name="connsiteX61" fmla="*/ 9673647 w 9747620"/>
                <a:gd name="connsiteY61" fmla="*/ 4468162 h 6858000"/>
                <a:gd name="connsiteX62" fmla="*/ 9667532 w 9747620"/>
                <a:gd name="connsiteY62" fmla="*/ 4496296 h 6858000"/>
                <a:gd name="connsiteX63" fmla="*/ 9654658 w 9747620"/>
                <a:gd name="connsiteY63" fmla="*/ 4552277 h 6858000"/>
                <a:gd name="connsiteX64" fmla="*/ 9625876 w 9747620"/>
                <a:gd name="connsiteY64" fmla="*/ 4664478 h 6858000"/>
                <a:gd name="connsiteX65" fmla="*/ 9552803 w 9747620"/>
                <a:gd name="connsiteY65" fmla="*/ 4888737 h 6858000"/>
                <a:gd name="connsiteX66" fmla="*/ 9452639 w 9747620"/>
                <a:gd name="connsiteY66" fmla="*/ 5110934 h 6858000"/>
                <a:gd name="connsiteX67" fmla="*/ 9388017 w 9747620"/>
                <a:gd name="connsiteY67" fmla="*/ 5220020 h 6858000"/>
                <a:gd name="connsiteX68" fmla="*/ 9370073 w 9747620"/>
                <a:gd name="connsiteY68" fmla="*/ 5246811 h 6858000"/>
                <a:gd name="connsiteX69" fmla="*/ 9360926 w 9747620"/>
                <a:gd name="connsiteY69" fmla="*/ 5260040 h 6858000"/>
                <a:gd name="connsiteX70" fmla="*/ 9351829 w 9747620"/>
                <a:gd name="connsiteY70" fmla="*/ 5272646 h 6858000"/>
                <a:gd name="connsiteX71" fmla="*/ 9313305 w 9747620"/>
                <a:gd name="connsiteY71" fmla="*/ 5323881 h 6858000"/>
                <a:gd name="connsiteX72" fmla="*/ 9130375 w 9747620"/>
                <a:gd name="connsiteY72" fmla="*/ 5510802 h 6858000"/>
                <a:gd name="connsiteX73" fmla="*/ 9028422 w 9747620"/>
                <a:gd name="connsiteY73" fmla="*/ 5588878 h 6858000"/>
                <a:gd name="connsiteX74" fmla="*/ 9002424 w 9747620"/>
                <a:gd name="connsiteY74" fmla="*/ 5606707 h 6858000"/>
                <a:gd name="connsiteX75" fmla="*/ 8976525 w 9747620"/>
                <a:gd name="connsiteY75" fmla="*/ 5623866 h 6858000"/>
                <a:gd name="connsiteX76" fmla="*/ 8924181 w 9747620"/>
                <a:gd name="connsiteY76" fmla="*/ 5656793 h 6858000"/>
                <a:gd name="connsiteX77" fmla="*/ 8717291 w 9747620"/>
                <a:gd name="connsiteY77" fmla="*/ 5771582 h 6858000"/>
                <a:gd name="connsiteX78" fmla="*/ 8617129 w 9747620"/>
                <a:gd name="connsiteY78" fmla="*/ 5823105 h 6858000"/>
                <a:gd name="connsiteX79" fmla="*/ 8518207 w 9747620"/>
                <a:gd name="connsiteY79" fmla="*/ 5873671 h 6858000"/>
                <a:gd name="connsiteX80" fmla="*/ 8150558 w 9747620"/>
                <a:gd name="connsiteY80" fmla="*/ 6086761 h 6858000"/>
                <a:gd name="connsiteX81" fmla="*/ 7979410 w 9747620"/>
                <a:gd name="connsiteY81" fmla="*/ 6207158 h 6858000"/>
                <a:gd name="connsiteX82" fmla="*/ 7938300 w 9747620"/>
                <a:gd name="connsiteY82" fmla="*/ 6238887 h 6858000"/>
                <a:gd name="connsiteX83" fmla="*/ 7897936 w 9747620"/>
                <a:gd name="connsiteY83" fmla="*/ 6271286 h 6858000"/>
                <a:gd name="connsiteX84" fmla="*/ 7858367 w 9747620"/>
                <a:gd name="connsiteY84" fmla="*/ 6304357 h 6858000"/>
                <a:gd name="connsiteX85" fmla="*/ 7819048 w 9747620"/>
                <a:gd name="connsiteY85" fmla="*/ 6338770 h 6858000"/>
                <a:gd name="connsiteX86" fmla="*/ 7778882 w 9747620"/>
                <a:gd name="connsiteY86" fmla="*/ 6374477 h 6858000"/>
                <a:gd name="connsiteX87" fmla="*/ 7739563 w 9747620"/>
                <a:gd name="connsiteY87" fmla="*/ 6410328 h 6858000"/>
                <a:gd name="connsiteX88" fmla="*/ 7660824 w 9747620"/>
                <a:gd name="connsiteY88" fmla="*/ 6484138 h 6858000"/>
                <a:gd name="connsiteX89" fmla="*/ 7502302 w 9747620"/>
                <a:gd name="connsiteY89" fmla="*/ 6636360 h 6858000"/>
                <a:gd name="connsiteX90" fmla="*/ 7273394 w 9747620"/>
                <a:gd name="connsiteY90" fmla="*/ 6858000 h 6858000"/>
                <a:gd name="connsiteX91" fmla="*/ 6780690 w 9747620"/>
                <a:gd name="connsiteY91" fmla="*/ 6858000 h 6858000"/>
                <a:gd name="connsiteX92" fmla="*/ 6854939 w 9747620"/>
                <a:gd name="connsiteY92" fmla="*/ 6783597 h 6858000"/>
                <a:gd name="connsiteX93" fmla="*/ 6932087 w 9747620"/>
                <a:gd name="connsiteY93" fmla="*/ 6705809 h 6858000"/>
                <a:gd name="connsiteX94" fmla="*/ 7241130 w 9747620"/>
                <a:gd name="connsiteY94" fmla="*/ 6390965 h 6858000"/>
                <a:gd name="connsiteX95" fmla="*/ 7397564 w 9747620"/>
                <a:gd name="connsiteY95" fmla="*/ 6233087 h 6858000"/>
                <a:gd name="connsiteX96" fmla="*/ 7478142 w 9747620"/>
                <a:gd name="connsiteY96" fmla="*/ 6153670 h 6858000"/>
                <a:gd name="connsiteX97" fmla="*/ 7519600 w 9747620"/>
                <a:gd name="connsiteY97" fmla="*/ 6113937 h 6858000"/>
                <a:gd name="connsiteX98" fmla="*/ 7561207 w 9747620"/>
                <a:gd name="connsiteY98" fmla="*/ 6075067 h 6858000"/>
                <a:gd name="connsiteX99" fmla="*/ 7604204 w 9747620"/>
                <a:gd name="connsiteY99" fmla="*/ 6035526 h 6858000"/>
                <a:gd name="connsiteX100" fmla="*/ 7648644 w 9747620"/>
                <a:gd name="connsiteY100" fmla="*/ 5996416 h 6858000"/>
                <a:gd name="connsiteX101" fmla="*/ 7693830 w 9747620"/>
                <a:gd name="connsiteY101" fmla="*/ 5958264 h 6858000"/>
                <a:gd name="connsiteX102" fmla="*/ 7739662 w 9747620"/>
                <a:gd name="connsiteY102" fmla="*/ 5921073 h 6858000"/>
                <a:gd name="connsiteX103" fmla="*/ 7928458 w 9747620"/>
                <a:gd name="connsiteY103" fmla="*/ 5781025 h 6858000"/>
                <a:gd name="connsiteX104" fmla="*/ 8325882 w 9747620"/>
                <a:gd name="connsiteY104" fmla="*/ 5537450 h 6858000"/>
                <a:gd name="connsiteX105" fmla="*/ 8424555 w 9747620"/>
                <a:gd name="connsiteY105" fmla="*/ 5484106 h 6858000"/>
                <a:gd name="connsiteX106" fmla="*/ 8521737 w 9747620"/>
                <a:gd name="connsiteY106" fmla="*/ 5431289 h 6858000"/>
                <a:gd name="connsiteX107" fmla="*/ 8702677 w 9747620"/>
                <a:gd name="connsiteY107" fmla="*/ 5325942 h 6858000"/>
                <a:gd name="connsiteX108" fmla="*/ 8743986 w 9747620"/>
                <a:gd name="connsiteY108" fmla="*/ 5298717 h 6858000"/>
                <a:gd name="connsiteX109" fmla="*/ 8764167 w 9747620"/>
                <a:gd name="connsiteY109" fmla="*/ 5284723 h 6858000"/>
                <a:gd name="connsiteX110" fmla="*/ 8783704 w 9747620"/>
                <a:gd name="connsiteY110" fmla="*/ 5270679 h 6858000"/>
                <a:gd name="connsiteX111" fmla="*/ 8856776 w 9747620"/>
                <a:gd name="connsiteY111" fmla="*/ 5212399 h 6858000"/>
                <a:gd name="connsiteX112" fmla="*/ 8979856 w 9747620"/>
                <a:gd name="connsiteY112" fmla="*/ 5082081 h 6858000"/>
                <a:gd name="connsiteX113" fmla="*/ 9006699 w 9747620"/>
                <a:gd name="connsiteY113" fmla="*/ 5044984 h 6858000"/>
                <a:gd name="connsiteX114" fmla="*/ 9013509 w 9747620"/>
                <a:gd name="connsiteY114" fmla="*/ 5035254 h 6858000"/>
                <a:gd name="connsiteX115" fmla="*/ 9019773 w 9747620"/>
                <a:gd name="connsiteY115" fmla="*/ 5025812 h 6858000"/>
                <a:gd name="connsiteX116" fmla="*/ 9032050 w 9747620"/>
                <a:gd name="connsiteY116" fmla="*/ 5006833 h 6858000"/>
                <a:gd name="connsiteX117" fmla="*/ 9077733 w 9747620"/>
                <a:gd name="connsiteY117" fmla="*/ 4926839 h 6858000"/>
                <a:gd name="connsiteX118" fmla="*/ 9154285 w 9747620"/>
                <a:gd name="connsiteY118" fmla="*/ 4750223 h 6858000"/>
                <a:gd name="connsiteX119" fmla="*/ 9213936 w 9747620"/>
                <a:gd name="connsiteY119" fmla="*/ 4559945 h 6858000"/>
                <a:gd name="connsiteX120" fmla="*/ 9238592 w 9747620"/>
                <a:gd name="connsiteY120" fmla="*/ 4461357 h 6858000"/>
                <a:gd name="connsiteX121" fmla="*/ 9249776 w 9747620"/>
                <a:gd name="connsiteY121" fmla="*/ 4411319 h 6858000"/>
                <a:gd name="connsiteX122" fmla="*/ 9255046 w 9747620"/>
                <a:gd name="connsiteY122" fmla="*/ 4386299 h 6858000"/>
                <a:gd name="connsiteX123" fmla="*/ 9259718 w 9747620"/>
                <a:gd name="connsiteY123" fmla="*/ 4363342 h 6858000"/>
                <a:gd name="connsiteX124" fmla="*/ 9269959 w 9747620"/>
                <a:gd name="connsiteY124" fmla="*/ 4309566 h 6858000"/>
                <a:gd name="connsiteX125" fmla="*/ 9274233 w 9747620"/>
                <a:gd name="connsiteY125" fmla="*/ 4286176 h 6858000"/>
                <a:gd name="connsiteX126" fmla="*/ 9276022 w 9747620"/>
                <a:gd name="connsiteY126" fmla="*/ 4275489 h 6858000"/>
                <a:gd name="connsiteX127" fmla="*/ 9277861 w 9747620"/>
                <a:gd name="connsiteY127" fmla="*/ 4263506 h 6858000"/>
                <a:gd name="connsiteX128" fmla="*/ 9286014 w 9747620"/>
                <a:gd name="connsiteY128" fmla="*/ 4211696 h 6858000"/>
                <a:gd name="connsiteX129" fmla="*/ 9290092 w 9747620"/>
                <a:gd name="connsiteY129" fmla="*/ 4185767 h 6858000"/>
                <a:gd name="connsiteX130" fmla="*/ 9292128 w 9747620"/>
                <a:gd name="connsiteY130" fmla="*/ 4172826 h 6858000"/>
                <a:gd name="connsiteX131" fmla="*/ 9293720 w 9747620"/>
                <a:gd name="connsiteY131" fmla="*/ 4159693 h 6858000"/>
                <a:gd name="connsiteX132" fmla="*/ 9305650 w 9747620"/>
                <a:gd name="connsiteY132" fmla="*/ 4057941 h 6858000"/>
                <a:gd name="connsiteX133" fmla="*/ 9309378 w 9747620"/>
                <a:gd name="connsiteY133" fmla="*/ 4010779 h 6858000"/>
                <a:gd name="connsiteX134" fmla="*/ 9313454 w 9747620"/>
                <a:gd name="connsiteY134" fmla="*/ 3956428 h 6858000"/>
                <a:gd name="connsiteX135" fmla="*/ 9320811 w 9747620"/>
                <a:gd name="connsiteY135" fmla="*/ 3753546 h 6858000"/>
                <a:gd name="connsiteX136" fmla="*/ 9319617 w 9747620"/>
                <a:gd name="connsiteY136" fmla="*/ 3650643 h 6858000"/>
                <a:gd name="connsiteX137" fmla="*/ 9318176 w 9747620"/>
                <a:gd name="connsiteY137" fmla="*/ 3600030 h 6858000"/>
                <a:gd name="connsiteX138" fmla="*/ 9317778 w 9747620"/>
                <a:gd name="connsiteY138" fmla="*/ 3588096 h 6858000"/>
                <a:gd name="connsiteX139" fmla="*/ 9316983 w 9747620"/>
                <a:gd name="connsiteY139" fmla="*/ 3575107 h 6858000"/>
                <a:gd name="connsiteX140" fmla="*/ 9315443 w 9747620"/>
                <a:gd name="connsiteY140" fmla="*/ 3549130 h 6858000"/>
                <a:gd name="connsiteX141" fmla="*/ 9312311 w 9747620"/>
                <a:gd name="connsiteY141" fmla="*/ 3497176 h 6858000"/>
                <a:gd name="connsiteX142" fmla="*/ 9307587 w 9747620"/>
                <a:gd name="connsiteY142" fmla="*/ 3445029 h 6858000"/>
                <a:gd name="connsiteX143" fmla="*/ 9302618 w 9747620"/>
                <a:gd name="connsiteY143" fmla="*/ 3392835 h 6858000"/>
                <a:gd name="connsiteX144" fmla="*/ 9301574 w 9747620"/>
                <a:gd name="connsiteY144" fmla="*/ 3381476 h 6858000"/>
                <a:gd name="connsiteX145" fmla="*/ 9300430 w 9747620"/>
                <a:gd name="connsiteY145" fmla="*/ 3370740 h 6858000"/>
                <a:gd name="connsiteX146" fmla="*/ 9297547 w 9747620"/>
                <a:gd name="connsiteY146" fmla="*/ 3346966 h 6858000"/>
                <a:gd name="connsiteX147" fmla="*/ 9294017 w 9747620"/>
                <a:gd name="connsiteY147" fmla="*/ 3320030 h 6858000"/>
                <a:gd name="connsiteX148" fmla="*/ 9290439 w 9747620"/>
                <a:gd name="connsiteY148" fmla="*/ 3290410 h 6858000"/>
                <a:gd name="connsiteX149" fmla="*/ 9284275 w 9747620"/>
                <a:gd name="connsiteY149" fmla="*/ 3244544 h 6858000"/>
                <a:gd name="connsiteX150" fmla="*/ 9275974 w 9747620"/>
                <a:gd name="connsiteY150" fmla="*/ 3193116 h 6858000"/>
                <a:gd name="connsiteX151" fmla="*/ 9267224 w 9747620"/>
                <a:gd name="connsiteY151" fmla="*/ 3142264 h 6858000"/>
                <a:gd name="connsiteX152" fmla="*/ 9225320 w 9747620"/>
                <a:gd name="connsiteY152" fmla="*/ 2939909 h 6858000"/>
                <a:gd name="connsiteX153" fmla="*/ 9200466 w 9747620"/>
                <a:gd name="connsiteY153" fmla="*/ 2839449 h 6858000"/>
                <a:gd name="connsiteX154" fmla="*/ 9193953 w 9747620"/>
                <a:gd name="connsiteY154" fmla="*/ 2814958 h 6858000"/>
                <a:gd name="connsiteX155" fmla="*/ 9186993 w 9747620"/>
                <a:gd name="connsiteY155" fmla="*/ 2790276 h 6858000"/>
                <a:gd name="connsiteX156" fmla="*/ 9172628 w 9747620"/>
                <a:gd name="connsiteY156" fmla="*/ 2740621 h 6858000"/>
                <a:gd name="connsiteX157" fmla="*/ 9035082 w 9747620"/>
                <a:gd name="connsiteY157" fmla="*/ 2347463 h 6858000"/>
                <a:gd name="connsiteX158" fmla="*/ 8952118 w 9747620"/>
                <a:gd name="connsiteY158" fmla="*/ 2155413 h 6858000"/>
                <a:gd name="connsiteX159" fmla="*/ 8929948 w 9747620"/>
                <a:gd name="connsiteY159" fmla="*/ 2107915 h 6858000"/>
                <a:gd name="connsiteX160" fmla="*/ 8907429 w 9747620"/>
                <a:gd name="connsiteY160" fmla="*/ 2060753 h 6858000"/>
                <a:gd name="connsiteX161" fmla="*/ 8860404 w 9747620"/>
                <a:gd name="connsiteY161" fmla="*/ 1966478 h 6858000"/>
                <a:gd name="connsiteX162" fmla="*/ 8760788 w 9747620"/>
                <a:gd name="connsiteY162" fmla="*/ 1780274 h 6858000"/>
                <a:gd name="connsiteX163" fmla="*/ 8734740 w 9747620"/>
                <a:gd name="connsiteY163" fmla="*/ 1734311 h 6858000"/>
                <a:gd name="connsiteX164" fmla="*/ 8708046 w 9747620"/>
                <a:gd name="connsiteY164" fmla="*/ 1687963 h 6858000"/>
                <a:gd name="connsiteX165" fmla="*/ 8654062 w 9747620"/>
                <a:gd name="connsiteY165" fmla="*/ 1597234 h 6858000"/>
                <a:gd name="connsiteX166" fmla="*/ 8540278 w 9747620"/>
                <a:gd name="connsiteY166" fmla="*/ 1418077 h 6858000"/>
                <a:gd name="connsiteX167" fmla="*/ 8510701 w 9747620"/>
                <a:gd name="connsiteY167" fmla="*/ 1373695 h 6858000"/>
                <a:gd name="connsiteX168" fmla="*/ 8480676 w 9747620"/>
                <a:gd name="connsiteY168" fmla="*/ 1329457 h 6858000"/>
                <a:gd name="connsiteX169" fmla="*/ 8419782 w 9747620"/>
                <a:gd name="connsiteY169" fmla="*/ 1242275 h 6858000"/>
                <a:gd name="connsiteX170" fmla="*/ 8292478 w 9747620"/>
                <a:gd name="connsiteY170" fmla="*/ 1069875 h 6858000"/>
                <a:gd name="connsiteX171" fmla="*/ 8259620 w 9747620"/>
                <a:gd name="connsiteY171" fmla="*/ 1027123 h 6858000"/>
                <a:gd name="connsiteX172" fmla="*/ 8243416 w 9747620"/>
                <a:gd name="connsiteY172" fmla="*/ 1006130 h 6858000"/>
                <a:gd name="connsiteX173" fmla="*/ 8227110 w 9747620"/>
                <a:gd name="connsiteY173" fmla="*/ 985473 h 6858000"/>
                <a:gd name="connsiteX174" fmla="*/ 8159604 w 9747620"/>
                <a:gd name="connsiteY174" fmla="*/ 902029 h 6858000"/>
                <a:gd name="connsiteX175" fmla="*/ 8020022 w 9747620"/>
                <a:gd name="connsiteY175" fmla="*/ 738209 h 6858000"/>
                <a:gd name="connsiteX176" fmla="*/ 7984182 w 9747620"/>
                <a:gd name="connsiteY176" fmla="*/ 697901 h 6858000"/>
                <a:gd name="connsiteX177" fmla="*/ 7948043 w 9747620"/>
                <a:gd name="connsiteY177" fmla="*/ 657976 h 6858000"/>
                <a:gd name="connsiteX178" fmla="*/ 7874324 w 9747620"/>
                <a:gd name="connsiteY178" fmla="*/ 578607 h 6858000"/>
                <a:gd name="connsiteX179" fmla="*/ 7723308 w 9747620"/>
                <a:gd name="connsiteY179" fmla="*/ 424085 h 6858000"/>
                <a:gd name="connsiteX180" fmla="*/ 7565532 w 9747620"/>
                <a:gd name="connsiteY180" fmla="*/ 275602 h 6858000"/>
                <a:gd name="connsiteX181" fmla="*/ 1832515 w 9747620"/>
                <a:gd name="connsiteY181" fmla="*/ 0 h 6858000"/>
                <a:gd name="connsiteX182" fmla="*/ 2158449 w 9747620"/>
                <a:gd name="connsiteY182" fmla="*/ 0 h 6858000"/>
                <a:gd name="connsiteX183" fmla="*/ 2108797 w 9747620"/>
                <a:gd name="connsiteY183" fmla="*/ 37845 h 6858000"/>
                <a:gd name="connsiteX184" fmla="*/ 1942830 w 9747620"/>
                <a:gd name="connsiteY184" fmla="*/ 177587 h 6858000"/>
                <a:gd name="connsiteX185" fmla="*/ 1633191 w 9747620"/>
                <a:gd name="connsiteY185" fmla="*/ 477909 h 6858000"/>
                <a:gd name="connsiteX186" fmla="*/ 702686 w 9747620"/>
                <a:gd name="connsiteY186" fmla="*/ 1889935 h 6858000"/>
                <a:gd name="connsiteX187" fmla="*/ 551769 w 9747620"/>
                <a:gd name="connsiteY187" fmla="*/ 2281416 h 6858000"/>
                <a:gd name="connsiteX188" fmla="*/ 438383 w 9747620"/>
                <a:gd name="connsiteY188" fmla="*/ 2682772 h 6858000"/>
                <a:gd name="connsiteX189" fmla="*/ 397124 w 9747620"/>
                <a:gd name="connsiteY189" fmla="*/ 2887044 h 6858000"/>
                <a:gd name="connsiteX190" fmla="*/ 365658 w 9747620"/>
                <a:gd name="connsiteY190" fmla="*/ 3093424 h 6858000"/>
                <a:gd name="connsiteX191" fmla="*/ 332105 w 9747620"/>
                <a:gd name="connsiteY191" fmla="*/ 3509828 h 6858000"/>
                <a:gd name="connsiteX192" fmla="*/ 383653 w 9747620"/>
                <a:gd name="connsiteY192" fmla="*/ 4346327 h 6858000"/>
                <a:gd name="connsiteX193" fmla="*/ 422327 w 9747620"/>
                <a:gd name="connsiteY193" fmla="*/ 4552900 h 6858000"/>
                <a:gd name="connsiteX194" fmla="*/ 472184 w 9747620"/>
                <a:gd name="connsiteY194" fmla="*/ 4757939 h 6858000"/>
                <a:gd name="connsiteX195" fmla="*/ 533078 w 9747620"/>
                <a:gd name="connsiteY195" fmla="*/ 4960916 h 6858000"/>
                <a:gd name="connsiteX196" fmla="*/ 604710 w 9747620"/>
                <a:gd name="connsiteY196" fmla="*/ 5160875 h 6858000"/>
                <a:gd name="connsiteX197" fmla="*/ 996766 w 9747620"/>
                <a:gd name="connsiteY197" fmla="*/ 5920640 h 6858000"/>
                <a:gd name="connsiteX198" fmla="*/ 1549183 w 9747620"/>
                <a:gd name="connsiteY198" fmla="*/ 6586417 h 6858000"/>
                <a:gd name="connsiteX199" fmla="*/ 1709890 w 9747620"/>
                <a:gd name="connsiteY199" fmla="*/ 6734063 h 6858000"/>
                <a:gd name="connsiteX200" fmla="*/ 1859761 w 9747620"/>
                <a:gd name="connsiteY200" fmla="*/ 6858000 h 6858000"/>
                <a:gd name="connsiteX201" fmla="*/ 1671798 w 9747620"/>
                <a:gd name="connsiteY201" fmla="*/ 6858000 h 6858000"/>
                <a:gd name="connsiteX202" fmla="*/ 1628044 w 9747620"/>
                <a:gd name="connsiteY202" fmla="*/ 6822717 h 6858000"/>
                <a:gd name="connsiteX203" fmla="*/ 1459756 w 9747620"/>
                <a:gd name="connsiteY203" fmla="*/ 6674223 h 6858000"/>
                <a:gd name="connsiteX204" fmla="*/ 402543 w 9747620"/>
                <a:gd name="connsiteY204" fmla="*/ 5241588 h 6858000"/>
                <a:gd name="connsiteX205" fmla="*/ 311923 w 9747620"/>
                <a:gd name="connsiteY205" fmla="*/ 5036741 h 6858000"/>
                <a:gd name="connsiteX206" fmla="*/ 232140 w 9747620"/>
                <a:gd name="connsiteY206" fmla="*/ 4827483 h 6858000"/>
                <a:gd name="connsiteX207" fmla="*/ 163392 w 9747620"/>
                <a:gd name="connsiteY207" fmla="*/ 4613913 h 6858000"/>
                <a:gd name="connsiteX208" fmla="*/ 106823 w 9747620"/>
                <a:gd name="connsiteY208" fmla="*/ 4396365 h 6858000"/>
                <a:gd name="connsiteX209" fmla="*/ 29326 w 9747620"/>
                <a:gd name="connsiteY209" fmla="*/ 3954702 h 6858000"/>
                <a:gd name="connsiteX210" fmla="*/ 8647 w 9747620"/>
                <a:gd name="connsiteY210" fmla="*/ 3730971 h 6858000"/>
                <a:gd name="connsiteX211" fmla="*/ 2880 w 9747620"/>
                <a:gd name="connsiteY211" fmla="*/ 3618674 h 6858000"/>
                <a:gd name="connsiteX212" fmla="*/ 296 w 9747620"/>
                <a:gd name="connsiteY212" fmla="*/ 3506425 h 6858000"/>
                <a:gd name="connsiteX213" fmla="*/ 20030 w 9747620"/>
                <a:gd name="connsiteY213" fmla="*/ 3056711 h 6858000"/>
                <a:gd name="connsiteX214" fmla="*/ 48664 w 9747620"/>
                <a:gd name="connsiteY214" fmla="*/ 2832980 h 6858000"/>
                <a:gd name="connsiteX215" fmla="*/ 89922 w 9747620"/>
                <a:gd name="connsiteY215" fmla="*/ 2610639 h 6858000"/>
                <a:gd name="connsiteX216" fmla="*/ 211163 w 9747620"/>
                <a:gd name="connsiteY216" fmla="*/ 2174343 h 6858000"/>
                <a:gd name="connsiteX217" fmla="*/ 379129 w 9747620"/>
                <a:gd name="connsiteY217" fmla="*/ 1754393 h 6858000"/>
                <a:gd name="connsiteX218" fmla="*/ 841424 w 9747620"/>
                <a:gd name="connsiteY218" fmla="*/ 976270 h 6858000"/>
                <a:gd name="connsiteX219" fmla="*/ 1130234 w 9747620"/>
                <a:gd name="connsiteY219" fmla="*/ 625768 h 6858000"/>
                <a:gd name="connsiteX220" fmla="*/ 1452897 w 9747620"/>
                <a:gd name="connsiteY220" fmla="*/ 305748 h 6858000"/>
                <a:gd name="connsiteX221" fmla="*/ 1805682 w 9747620"/>
                <a:gd name="connsiteY221" fmla="*/ 1875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Lst>
              <a:rect l="l" t="t" r="r" b="b"/>
              <a:pathLst>
                <a:path w="9747620" h="6858000">
                  <a:moveTo>
                    <a:pt x="7235453" y="0"/>
                  </a:moveTo>
                  <a:lnTo>
                    <a:pt x="7548130" y="0"/>
                  </a:lnTo>
                  <a:lnTo>
                    <a:pt x="7710334" y="111973"/>
                  </a:lnTo>
                  <a:cubicBezTo>
                    <a:pt x="7770781" y="157314"/>
                    <a:pt x="7830282" y="203517"/>
                    <a:pt x="7889188" y="251542"/>
                  </a:cubicBezTo>
                  <a:cubicBezTo>
                    <a:pt x="7947894" y="299470"/>
                    <a:pt x="8005557" y="348453"/>
                    <a:pt x="8061828" y="398586"/>
                  </a:cubicBezTo>
                  <a:cubicBezTo>
                    <a:pt x="8090013" y="423605"/>
                    <a:pt x="8117948" y="448816"/>
                    <a:pt x="8145637" y="474218"/>
                  </a:cubicBezTo>
                  <a:cubicBezTo>
                    <a:pt x="8159506" y="486918"/>
                    <a:pt x="8173375" y="499764"/>
                    <a:pt x="8187242" y="512753"/>
                  </a:cubicBezTo>
                  <a:lnTo>
                    <a:pt x="8228402" y="551575"/>
                  </a:lnTo>
                  <a:cubicBezTo>
                    <a:pt x="8283082" y="603577"/>
                    <a:pt x="8336569" y="656778"/>
                    <a:pt x="8389211" y="710937"/>
                  </a:cubicBezTo>
                  <a:cubicBezTo>
                    <a:pt x="8415458" y="738065"/>
                    <a:pt x="8441455" y="765432"/>
                    <a:pt x="8467206" y="793088"/>
                  </a:cubicBezTo>
                  <a:lnTo>
                    <a:pt x="8486791" y="814223"/>
                  </a:lnTo>
                  <a:lnTo>
                    <a:pt x="8505979" y="835409"/>
                  </a:lnTo>
                  <a:lnTo>
                    <a:pt x="8543509" y="877346"/>
                  </a:lnTo>
                  <a:cubicBezTo>
                    <a:pt x="8593418" y="933423"/>
                    <a:pt x="8642579" y="990601"/>
                    <a:pt x="8690549" y="1048978"/>
                  </a:cubicBezTo>
                  <a:cubicBezTo>
                    <a:pt x="8714558" y="1078168"/>
                    <a:pt x="8738368" y="1107644"/>
                    <a:pt x="8761732" y="1137502"/>
                  </a:cubicBezTo>
                  <a:lnTo>
                    <a:pt x="8796379" y="1182077"/>
                  </a:lnTo>
                  <a:lnTo>
                    <a:pt x="8830678" y="1226986"/>
                  </a:lnTo>
                  <a:cubicBezTo>
                    <a:pt x="8876112" y="1287185"/>
                    <a:pt x="8920304" y="1348532"/>
                    <a:pt x="8963353" y="1410936"/>
                  </a:cubicBezTo>
                  <a:cubicBezTo>
                    <a:pt x="8984727" y="1442137"/>
                    <a:pt x="9005954" y="1473915"/>
                    <a:pt x="9026483" y="1505499"/>
                  </a:cubicBezTo>
                  <a:lnTo>
                    <a:pt x="9057004" y="1552613"/>
                  </a:lnTo>
                  <a:cubicBezTo>
                    <a:pt x="9067245" y="1568525"/>
                    <a:pt x="9077336" y="1584534"/>
                    <a:pt x="9087278" y="1600542"/>
                  </a:cubicBezTo>
                  <a:cubicBezTo>
                    <a:pt x="9127145" y="1664766"/>
                    <a:pt x="9165966" y="1729613"/>
                    <a:pt x="9202851" y="1795515"/>
                  </a:cubicBezTo>
                  <a:cubicBezTo>
                    <a:pt x="9221342" y="1828491"/>
                    <a:pt x="9239437" y="1861417"/>
                    <a:pt x="9257332" y="1894920"/>
                  </a:cubicBezTo>
                  <a:lnTo>
                    <a:pt x="9283778" y="1945436"/>
                  </a:lnTo>
                  <a:lnTo>
                    <a:pt x="9309428" y="1996193"/>
                  </a:lnTo>
                  <a:cubicBezTo>
                    <a:pt x="9343280" y="2064013"/>
                    <a:pt x="9375491" y="2132695"/>
                    <a:pt x="9405714" y="2202191"/>
                  </a:cubicBezTo>
                  <a:cubicBezTo>
                    <a:pt x="9466260" y="2341183"/>
                    <a:pt x="9520493" y="2483053"/>
                    <a:pt x="9566524" y="2627653"/>
                  </a:cubicBezTo>
                  <a:cubicBezTo>
                    <a:pt x="9572289" y="2645675"/>
                    <a:pt x="9578056" y="2663792"/>
                    <a:pt x="9583573" y="2682195"/>
                  </a:cubicBezTo>
                  <a:lnTo>
                    <a:pt x="9591974" y="2709707"/>
                  </a:lnTo>
                  <a:lnTo>
                    <a:pt x="9600027" y="2737650"/>
                  </a:lnTo>
                  <a:cubicBezTo>
                    <a:pt x="9610416" y="2774171"/>
                    <a:pt x="9620358" y="2810884"/>
                    <a:pt x="9629803" y="2847694"/>
                  </a:cubicBezTo>
                  <a:cubicBezTo>
                    <a:pt x="9648692" y="2921312"/>
                    <a:pt x="9665196" y="2995506"/>
                    <a:pt x="9679909" y="3070131"/>
                  </a:cubicBezTo>
                  <a:cubicBezTo>
                    <a:pt x="9683587" y="3088775"/>
                    <a:pt x="9687118" y="3107418"/>
                    <a:pt x="9690498" y="3126159"/>
                  </a:cubicBezTo>
                  <a:lnTo>
                    <a:pt x="9700390" y="3181805"/>
                  </a:lnTo>
                  <a:cubicBezTo>
                    <a:pt x="9703670" y="3201120"/>
                    <a:pt x="9706952" y="3222112"/>
                    <a:pt x="9709685" y="3243392"/>
                  </a:cubicBezTo>
                  <a:lnTo>
                    <a:pt x="9713016" y="3267597"/>
                  </a:lnTo>
                  <a:lnTo>
                    <a:pt x="9716844" y="3294437"/>
                  </a:lnTo>
                  <a:cubicBezTo>
                    <a:pt x="9718186" y="3303926"/>
                    <a:pt x="9719527" y="3313895"/>
                    <a:pt x="9720820" y="3324488"/>
                  </a:cubicBezTo>
                  <a:lnTo>
                    <a:pt x="9722709" y="3340737"/>
                  </a:lnTo>
                  <a:lnTo>
                    <a:pt x="9724301" y="3356361"/>
                  </a:lnTo>
                  <a:lnTo>
                    <a:pt x="9730166" y="3412197"/>
                  </a:lnTo>
                  <a:cubicBezTo>
                    <a:pt x="9732005" y="3430842"/>
                    <a:pt x="9734291" y="3449342"/>
                    <a:pt x="9735783" y="3468083"/>
                  </a:cubicBezTo>
                  <a:lnTo>
                    <a:pt x="9739760" y="3524399"/>
                  </a:lnTo>
                  <a:lnTo>
                    <a:pt x="9741748" y="3552580"/>
                  </a:lnTo>
                  <a:lnTo>
                    <a:pt x="9742742" y="3566672"/>
                  </a:lnTo>
                  <a:lnTo>
                    <a:pt x="9743488" y="3581865"/>
                  </a:lnTo>
                  <a:lnTo>
                    <a:pt x="9744731" y="3611341"/>
                  </a:lnTo>
                  <a:lnTo>
                    <a:pt x="9745725" y="3639715"/>
                  </a:lnTo>
                  <a:cubicBezTo>
                    <a:pt x="9746868" y="3677579"/>
                    <a:pt x="9747514" y="3715587"/>
                    <a:pt x="9747613" y="3753786"/>
                  </a:cubicBezTo>
                  <a:cubicBezTo>
                    <a:pt x="9747763" y="3830232"/>
                    <a:pt x="9745675" y="3906870"/>
                    <a:pt x="9740405" y="3984609"/>
                  </a:cubicBezTo>
                  <a:lnTo>
                    <a:pt x="9736329" y="4038434"/>
                  </a:lnTo>
                  <a:cubicBezTo>
                    <a:pt x="9735087" y="4055976"/>
                    <a:pt x="9733794" y="4076346"/>
                    <a:pt x="9731408" y="4099446"/>
                  </a:cubicBezTo>
                  <a:lnTo>
                    <a:pt x="9717987" y="4213325"/>
                  </a:lnTo>
                  <a:cubicBezTo>
                    <a:pt x="9717441" y="4217926"/>
                    <a:pt x="9716943" y="4222527"/>
                    <a:pt x="9716297" y="4227129"/>
                  </a:cubicBezTo>
                  <a:lnTo>
                    <a:pt x="9714110" y="4240981"/>
                  </a:lnTo>
                  <a:lnTo>
                    <a:pt x="9709785" y="4268731"/>
                  </a:lnTo>
                  <a:lnTo>
                    <a:pt x="9701086" y="4324185"/>
                  </a:lnTo>
                  <a:lnTo>
                    <a:pt x="9698699" y="4338994"/>
                  </a:lnTo>
                  <a:lnTo>
                    <a:pt x="9695966" y="4355050"/>
                  </a:lnTo>
                  <a:cubicBezTo>
                    <a:pt x="9694077" y="4365547"/>
                    <a:pt x="9692188" y="4375516"/>
                    <a:pt x="9690299" y="4385054"/>
                  </a:cubicBezTo>
                  <a:lnTo>
                    <a:pt x="9679909" y="4437919"/>
                  </a:lnTo>
                  <a:cubicBezTo>
                    <a:pt x="9677871" y="4448320"/>
                    <a:pt x="9675735" y="4458097"/>
                    <a:pt x="9673647" y="4468162"/>
                  </a:cubicBezTo>
                  <a:lnTo>
                    <a:pt x="9667532" y="4496296"/>
                  </a:lnTo>
                  <a:cubicBezTo>
                    <a:pt x="9663406" y="4514941"/>
                    <a:pt x="9659081" y="4533585"/>
                    <a:pt x="9654658" y="4552277"/>
                  </a:cubicBezTo>
                  <a:cubicBezTo>
                    <a:pt x="9645760" y="4589613"/>
                    <a:pt x="9636265" y="4627045"/>
                    <a:pt x="9625876" y="4664478"/>
                  </a:cubicBezTo>
                  <a:cubicBezTo>
                    <a:pt x="9605048" y="4739247"/>
                    <a:pt x="9581088" y="4814303"/>
                    <a:pt x="9552803" y="4888737"/>
                  </a:cubicBezTo>
                  <a:cubicBezTo>
                    <a:pt x="9524668" y="4962930"/>
                    <a:pt x="9492109" y="5037459"/>
                    <a:pt x="9452639" y="5110934"/>
                  </a:cubicBezTo>
                  <a:cubicBezTo>
                    <a:pt x="9432905" y="5147695"/>
                    <a:pt x="9411431" y="5184169"/>
                    <a:pt x="9388017" y="5220020"/>
                  </a:cubicBezTo>
                  <a:cubicBezTo>
                    <a:pt x="9382201" y="5228982"/>
                    <a:pt x="9376236" y="5237945"/>
                    <a:pt x="9370073" y="5246811"/>
                  </a:cubicBezTo>
                  <a:lnTo>
                    <a:pt x="9360926" y="5260040"/>
                  </a:lnTo>
                  <a:lnTo>
                    <a:pt x="9351829" y="5272646"/>
                  </a:lnTo>
                  <a:cubicBezTo>
                    <a:pt x="9339700" y="5289468"/>
                    <a:pt x="9327174" y="5306387"/>
                    <a:pt x="9313305" y="5323881"/>
                  </a:cubicBezTo>
                  <a:cubicBezTo>
                    <a:pt x="9258625" y="5393042"/>
                    <a:pt x="9196489" y="5455445"/>
                    <a:pt x="9130375" y="5510802"/>
                  </a:cubicBezTo>
                  <a:cubicBezTo>
                    <a:pt x="9097319" y="5538505"/>
                    <a:pt x="9063268" y="5564530"/>
                    <a:pt x="9028422" y="5588878"/>
                  </a:cubicBezTo>
                  <a:cubicBezTo>
                    <a:pt x="9019723" y="5595109"/>
                    <a:pt x="9011074" y="5600909"/>
                    <a:pt x="9002424" y="5606707"/>
                  </a:cubicBezTo>
                  <a:cubicBezTo>
                    <a:pt x="8993774" y="5612603"/>
                    <a:pt x="8985124" y="5618211"/>
                    <a:pt x="8976525" y="5623866"/>
                  </a:cubicBezTo>
                  <a:cubicBezTo>
                    <a:pt x="8959277" y="5635130"/>
                    <a:pt x="8941629" y="5646201"/>
                    <a:pt x="8924181" y="5656793"/>
                  </a:cubicBezTo>
                  <a:cubicBezTo>
                    <a:pt x="8854291" y="5699259"/>
                    <a:pt x="8784946" y="5736451"/>
                    <a:pt x="8717291" y="5771582"/>
                  </a:cubicBezTo>
                  <a:lnTo>
                    <a:pt x="8617129" y="5823105"/>
                  </a:lnTo>
                  <a:lnTo>
                    <a:pt x="8518207" y="5873671"/>
                  </a:lnTo>
                  <a:cubicBezTo>
                    <a:pt x="8391200" y="5939188"/>
                    <a:pt x="8267922" y="6009788"/>
                    <a:pt x="8150558" y="6086761"/>
                  </a:cubicBezTo>
                  <a:cubicBezTo>
                    <a:pt x="8091901" y="6125248"/>
                    <a:pt x="8034736" y="6165317"/>
                    <a:pt x="7979410" y="6207158"/>
                  </a:cubicBezTo>
                  <a:cubicBezTo>
                    <a:pt x="7965739" y="6217750"/>
                    <a:pt x="7951771" y="6228103"/>
                    <a:pt x="7938300" y="6238887"/>
                  </a:cubicBezTo>
                  <a:lnTo>
                    <a:pt x="7897936" y="6271286"/>
                  </a:lnTo>
                  <a:lnTo>
                    <a:pt x="7858367" y="6304357"/>
                  </a:lnTo>
                  <a:lnTo>
                    <a:pt x="7819048" y="6338770"/>
                  </a:lnTo>
                  <a:cubicBezTo>
                    <a:pt x="7804882" y="6351232"/>
                    <a:pt x="7792105" y="6362591"/>
                    <a:pt x="7778882" y="6374477"/>
                  </a:cubicBezTo>
                  <a:lnTo>
                    <a:pt x="7739563" y="6410328"/>
                  </a:lnTo>
                  <a:cubicBezTo>
                    <a:pt x="7713366" y="6434485"/>
                    <a:pt x="7687168" y="6459120"/>
                    <a:pt x="7660824" y="6484138"/>
                  </a:cubicBezTo>
                  <a:lnTo>
                    <a:pt x="7502302" y="6636360"/>
                  </a:lnTo>
                  <a:lnTo>
                    <a:pt x="7273394" y="6858000"/>
                  </a:lnTo>
                  <a:lnTo>
                    <a:pt x="6780690" y="6858000"/>
                  </a:lnTo>
                  <a:lnTo>
                    <a:pt x="6854939" y="6783597"/>
                  </a:lnTo>
                  <a:cubicBezTo>
                    <a:pt x="6880688" y="6757810"/>
                    <a:pt x="6906338" y="6732265"/>
                    <a:pt x="6932087" y="6705809"/>
                  </a:cubicBezTo>
                  <a:lnTo>
                    <a:pt x="7241130" y="6390965"/>
                  </a:lnTo>
                  <a:lnTo>
                    <a:pt x="7397564" y="6233087"/>
                  </a:lnTo>
                  <a:cubicBezTo>
                    <a:pt x="7424009" y="6206679"/>
                    <a:pt x="7450802" y="6180175"/>
                    <a:pt x="7478142" y="6153670"/>
                  </a:cubicBezTo>
                  <a:lnTo>
                    <a:pt x="7519600" y="6113937"/>
                  </a:lnTo>
                  <a:cubicBezTo>
                    <a:pt x="7533469" y="6100805"/>
                    <a:pt x="7547934" y="6087288"/>
                    <a:pt x="7561207" y="6075067"/>
                  </a:cubicBezTo>
                  <a:lnTo>
                    <a:pt x="7604204" y="6035526"/>
                  </a:lnTo>
                  <a:lnTo>
                    <a:pt x="7648644" y="5996416"/>
                  </a:lnTo>
                  <a:cubicBezTo>
                    <a:pt x="7663608" y="5983570"/>
                    <a:pt x="7678768" y="5971013"/>
                    <a:pt x="7693830" y="5958264"/>
                  </a:cubicBezTo>
                  <a:cubicBezTo>
                    <a:pt x="7708942" y="5945611"/>
                    <a:pt x="7724352" y="5933485"/>
                    <a:pt x="7739662" y="5921073"/>
                  </a:cubicBezTo>
                  <a:cubicBezTo>
                    <a:pt x="7801154" y="5872088"/>
                    <a:pt x="7864234" y="5825502"/>
                    <a:pt x="7928458" y="5781025"/>
                  </a:cubicBezTo>
                  <a:cubicBezTo>
                    <a:pt x="8057005" y="5692164"/>
                    <a:pt x="8190077" y="5611500"/>
                    <a:pt x="8325882" y="5537450"/>
                  </a:cubicBezTo>
                  <a:lnTo>
                    <a:pt x="8424555" y="5484106"/>
                  </a:lnTo>
                  <a:lnTo>
                    <a:pt x="8521737" y="5431289"/>
                  </a:lnTo>
                  <a:cubicBezTo>
                    <a:pt x="8585315" y="5396349"/>
                    <a:pt x="8646456" y="5361840"/>
                    <a:pt x="8702677" y="5325942"/>
                  </a:cubicBezTo>
                  <a:cubicBezTo>
                    <a:pt x="8716795" y="5316931"/>
                    <a:pt x="8730365" y="5308017"/>
                    <a:pt x="8743986" y="5298717"/>
                  </a:cubicBezTo>
                  <a:cubicBezTo>
                    <a:pt x="8750747" y="5294069"/>
                    <a:pt x="8757606" y="5289420"/>
                    <a:pt x="8764167" y="5284723"/>
                  </a:cubicBezTo>
                  <a:cubicBezTo>
                    <a:pt x="8770778" y="5280074"/>
                    <a:pt x="8777440" y="5275377"/>
                    <a:pt x="8783704" y="5270679"/>
                  </a:cubicBezTo>
                  <a:cubicBezTo>
                    <a:pt x="8809155" y="5251987"/>
                    <a:pt x="8833611" y="5232577"/>
                    <a:pt x="8856776" y="5212399"/>
                  </a:cubicBezTo>
                  <a:cubicBezTo>
                    <a:pt x="8903104" y="5172043"/>
                    <a:pt x="8944463" y="5128668"/>
                    <a:pt x="8979856" y="5082081"/>
                  </a:cubicBezTo>
                  <a:cubicBezTo>
                    <a:pt x="8988555" y="5070722"/>
                    <a:pt x="8997602" y="5057973"/>
                    <a:pt x="9006699" y="5044984"/>
                  </a:cubicBezTo>
                  <a:lnTo>
                    <a:pt x="9013509" y="5035254"/>
                  </a:lnTo>
                  <a:lnTo>
                    <a:pt x="9019773" y="5025812"/>
                  </a:lnTo>
                  <a:cubicBezTo>
                    <a:pt x="9023997" y="5019629"/>
                    <a:pt x="9028073" y="5013254"/>
                    <a:pt x="9032050" y="5006833"/>
                  </a:cubicBezTo>
                  <a:cubicBezTo>
                    <a:pt x="9048206" y="4981238"/>
                    <a:pt x="9063417" y="4954542"/>
                    <a:pt x="9077733" y="4926839"/>
                  </a:cubicBezTo>
                  <a:cubicBezTo>
                    <a:pt x="9106415" y="4871434"/>
                    <a:pt x="9131469" y="4812050"/>
                    <a:pt x="9154285" y="4750223"/>
                  </a:cubicBezTo>
                  <a:cubicBezTo>
                    <a:pt x="9176904" y="4688586"/>
                    <a:pt x="9196537" y="4625032"/>
                    <a:pt x="9213936" y="4559945"/>
                  </a:cubicBezTo>
                  <a:cubicBezTo>
                    <a:pt x="9222635" y="4527402"/>
                    <a:pt x="9230887" y="4494523"/>
                    <a:pt x="9238592" y="4461357"/>
                  </a:cubicBezTo>
                  <a:cubicBezTo>
                    <a:pt x="9242419" y="4444773"/>
                    <a:pt x="9246147" y="4428094"/>
                    <a:pt x="9249776" y="4411319"/>
                  </a:cubicBezTo>
                  <a:lnTo>
                    <a:pt x="9255046" y="4386299"/>
                  </a:lnTo>
                  <a:lnTo>
                    <a:pt x="9259718" y="4363342"/>
                  </a:lnTo>
                  <a:lnTo>
                    <a:pt x="9269959" y="4309566"/>
                  </a:lnTo>
                  <a:lnTo>
                    <a:pt x="9274233" y="4286176"/>
                  </a:lnTo>
                  <a:lnTo>
                    <a:pt x="9276022" y="4275489"/>
                  </a:lnTo>
                  <a:lnTo>
                    <a:pt x="9277861" y="4263506"/>
                  </a:lnTo>
                  <a:lnTo>
                    <a:pt x="9286014" y="4211696"/>
                  </a:lnTo>
                  <a:lnTo>
                    <a:pt x="9290092" y="4185767"/>
                  </a:lnTo>
                  <a:lnTo>
                    <a:pt x="9292128" y="4172826"/>
                  </a:lnTo>
                  <a:cubicBezTo>
                    <a:pt x="9292774" y="4168464"/>
                    <a:pt x="9293173" y="4164055"/>
                    <a:pt x="9293720" y="4159693"/>
                  </a:cubicBezTo>
                  <a:lnTo>
                    <a:pt x="9305650" y="4057941"/>
                  </a:lnTo>
                  <a:cubicBezTo>
                    <a:pt x="9306991" y="4045048"/>
                    <a:pt x="9308085" y="4029328"/>
                    <a:pt x="9309378" y="4010779"/>
                  </a:cubicBezTo>
                  <a:lnTo>
                    <a:pt x="9313454" y="3956428"/>
                  </a:lnTo>
                  <a:cubicBezTo>
                    <a:pt x="9318326" y="3889806"/>
                    <a:pt x="9320611" y="3821796"/>
                    <a:pt x="9320811" y="3753546"/>
                  </a:cubicBezTo>
                  <a:cubicBezTo>
                    <a:pt x="9320910" y="3719373"/>
                    <a:pt x="9320513" y="3685056"/>
                    <a:pt x="9319617" y="3650643"/>
                  </a:cubicBezTo>
                  <a:lnTo>
                    <a:pt x="9318176" y="3600030"/>
                  </a:lnTo>
                  <a:lnTo>
                    <a:pt x="9317778" y="3588096"/>
                  </a:lnTo>
                  <a:lnTo>
                    <a:pt x="9316983" y="3575107"/>
                  </a:lnTo>
                  <a:lnTo>
                    <a:pt x="9315443" y="3549130"/>
                  </a:lnTo>
                  <a:lnTo>
                    <a:pt x="9312311" y="3497176"/>
                  </a:lnTo>
                  <a:cubicBezTo>
                    <a:pt x="9311118" y="3479825"/>
                    <a:pt x="9309129" y="3462427"/>
                    <a:pt x="9307587" y="3445029"/>
                  </a:cubicBezTo>
                  <a:lnTo>
                    <a:pt x="9302618" y="3392835"/>
                  </a:lnTo>
                  <a:lnTo>
                    <a:pt x="9301574" y="3381476"/>
                  </a:lnTo>
                  <a:lnTo>
                    <a:pt x="9300430" y="3370740"/>
                  </a:lnTo>
                  <a:lnTo>
                    <a:pt x="9297547" y="3346966"/>
                  </a:lnTo>
                  <a:lnTo>
                    <a:pt x="9294017" y="3320030"/>
                  </a:lnTo>
                  <a:lnTo>
                    <a:pt x="9290439" y="3290410"/>
                  </a:lnTo>
                  <a:cubicBezTo>
                    <a:pt x="9288849" y="3275745"/>
                    <a:pt x="9286761" y="3260934"/>
                    <a:pt x="9284275" y="3244544"/>
                  </a:cubicBezTo>
                  <a:lnTo>
                    <a:pt x="9275974" y="3193116"/>
                  </a:lnTo>
                  <a:cubicBezTo>
                    <a:pt x="9273189" y="3176197"/>
                    <a:pt x="9270256" y="3159230"/>
                    <a:pt x="9267224" y="3142264"/>
                  </a:cubicBezTo>
                  <a:cubicBezTo>
                    <a:pt x="9255146" y="3074493"/>
                    <a:pt x="9240929" y="3007057"/>
                    <a:pt x="9225320" y="2939909"/>
                  </a:cubicBezTo>
                  <a:cubicBezTo>
                    <a:pt x="9217465" y="2906311"/>
                    <a:pt x="9209214" y="2872809"/>
                    <a:pt x="9200466" y="2839449"/>
                  </a:cubicBezTo>
                  <a:lnTo>
                    <a:pt x="9193953" y="2814958"/>
                  </a:lnTo>
                  <a:lnTo>
                    <a:pt x="9186993" y="2790276"/>
                  </a:lnTo>
                  <a:cubicBezTo>
                    <a:pt x="9182471" y="2773836"/>
                    <a:pt x="9177599" y="2757252"/>
                    <a:pt x="9172628" y="2740621"/>
                  </a:cubicBezTo>
                  <a:cubicBezTo>
                    <a:pt x="9133110" y="2607859"/>
                    <a:pt x="9087527" y="2476533"/>
                    <a:pt x="9035082" y="2347463"/>
                  </a:cubicBezTo>
                  <a:cubicBezTo>
                    <a:pt x="9008836" y="2282951"/>
                    <a:pt x="8981298" y="2218870"/>
                    <a:pt x="8952118" y="2155413"/>
                  </a:cubicBezTo>
                  <a:lnTo>
                    <a:pt x="8929948" y="2107915"/>
                  </a:lnTo>
                  <a:lnTo>
                    <a:pt x="8907429" y="2060753"/>
                  </a:lnTo>
                  <a:cubicBezTo>
                    <a:pt x="8892170" y="2029408"/>
                    <a:pt x="8876411" y="1997726"/>
                    <a:pt x="8860404" y="1966478"/>
                  </a:cubicBezTo>
                  <a:cubicBezTo>
                    <a:pt x="8828243" y="1903931"/>
                    <a:pt x="8795336" y="1841670"/>
                    <a:pt x="8760788" y="1780274"/>
                  </a:cubicBezTo>
                  <a:lnTo>
                    <a:pt x="8734740" y="1734311"/>
                  </a:lnTo>
                  <a:lnTo>
                    <a:pt x="8708046" y="1687963"/>
                  </a:lnTo>
                  <a:cubicBezTo>
                    <a:pt x="8690300" y="1657337"/>
                    <a:pt x="8672455" y="1627334"/>
                    <a:pt x="8654062" y="1597234"/>
                  </a:cubicBezTo>
                  <a:cubicBezTo>
                    <a:pt x="8617575" y="1536988"/>
                    <a:pt x="8579398" y="1477365"/>
                    <a:pt x="8540278" y="1418077"/>
                  </a:cubicBezTo>
                  <a:lnTo>
                    <a:pt x="8510701" y="1373695"/>
                  </a:lnTo>
                  <a:lnTo>
                    <a:pt x="8480676" y="1329457"/>
                  </a:lnTo>
                  <a:cubicBezTo>
                    <a:pt x="8460643" y="1300269"/>
                    <a:pt x="8440411" y="1271224"/>
                    <a:pt x="8419782" y="1242275"/>
                  </a:cubicBezTo>
                  <a:cubicBezTo>
                    <a:pt x="8378476" y="1184425"/>
                    <a:pt x="8335923" y="1127006"/>
                    <a:pt x="8292478" y="1069875"/>
                  </a:cubicBezTo>
                  <a:lnTo>
                    <a:pt x="8259620" y="1027123"/>
                  </a:lnTo>
                  <a:lnTo>
                    <a:pt x="8243416" y="1006130"/>
                  </a:lnTo>
                  <a:lnTo>
                    <a:pt x="8227110" y="985473"/>
                  </a:lnTo>
                  <a:cubicBezTo>
                    <a:pt x="8204890" y="957483"/>
                    <a:pt x="8182422" y="929684"/>
                    <a:pt x="8159604" y="902029"/>
                  </a:cubicBezTo>
                  <a:cubicBezTo>
                    <a:pt x="8114170" y="846671"/>
                    <a:pt x="8067494" y="792177"/>
                    <a:pt x="8020022" y="738209"/>
                  </a:cubicBezTo>
                  <a:lnTo>
                    <a:pt x="7984182" y="697901"/>
                  </a:lnTo>
                  <a:lnTo>
                    <a:pt x="7948043" y="657976"/>
                  </a:lnTo>
                  <a:cubicBezTo>
                    <a:pt x="7923636" y="631328"/>
                    <a:pt x="7899079" y="604823"/>
                    <a:pt x="7874324" y="578607"/>
                  </a:cubicBezTo>
                  <a:cubicBezTo>
                    <a:pt x="7824714" y="526221"/>
                    <a:pt x="7774608" y="474458"/>
                    <a:pt x="7723308" y="424085"/>
                  </a:cubicBezTo>
                  <a:cubicBezTo>
                    <a:pt x="7672157" y="373808"/>
                    <a:pt x="7619168" y="324153"/>
                    <a:pt x="7565532" y="275602"/>
                  </a:cubicBezTo>
                  <a:close/>
                  <a:moveTo>
                    <a:pt x="1832515" y="0"/>
                  </a:moveTo>
                  <a:lnTo>
                    <a:pt x="2158449" y="0"/>
                  </a:lnTo>
                  <a:lnTo>
                    <a:pt x="2108797" y="37845"/>
                  </a:lnTo>
                  <a:cubicBezTo>
                    <a:pt x="2052253" y="83168"/>
                    <a:pt x="1996914" y="129778"/>
                    <a:pt x="1942830" y="177587"/>
                  </a:cubicBezTo>
                  <a:cubicBezTo>
                    <a:pt x="1834563" y="273109"/>
                    <a:pt x="1731317" y="373472"/>
                    <a:pt x="1633191" y="477909"/>
                  </a:cubicBezTo>
                  <a:cubicBezTo>
                    <a:pt x="1240290" y="896038"/>
                    <a:pt x="927123" y="1375900"/>
                    <a:pt x="702686" y="1889935"/>
                  </a:cubicBezTo>
                  <a:cubicBezTo>
                    <a:pt x="646565" y="2018192"/>
                    <a:pt x="596210" y="2149182"/>
                    <a:pt x="551769" y="2281416"/>
                  </a:cubicBezTo>
                  <a:cubicBezTo>
                    <a:pt x="507429" y="2413700"/>
                    <a:pt x="469451" y="2547613"/>
                    <a:pt x="438383" y="2682772"/>
                  </a:cubicBezTo>
                  <a:cubicBezTo>
                    <a:pt x="423122" y="2750111"/>
                    <a:pt x="409203" y="2818553"/>
                    <a:pt x="397124" y="2887044"/>
                  </a:cubicBezTo>
                  <a:cubicBezTo>
                    <a:pt x="385144" y="2955581"/>
                    <a:pt x="374357" y="3024359"/>
                    <a:pt x="365658" y="3093424"/>
                  </a:cubicBezTo>
                  <a:cubicBezTo>
                    <a:pt x="347813" y="3231506"/>
                    <a:pt x="336727" y="3370260"/>
                    <a:pt x="332105" y="3509828"/>
                  </a:cubicBezTo>
                  <a:cubicBezTo>
                    <a:pt x="322311" y="3788822"/>
                    <a:pt x="339660" y="4068628"/>
                    <a:pt x="383653" y="4346327"/>
                  </a:cubicBezTo>
                  <a:cubicBezTo>
                    <a:pt x="394539" y="4415489"/>
                    <a:pt x="407464" y="4484267"/>
                    <a:pt x="422327" y="4552900"/>
                  </a:cubicBezTo>
                  <a:cubicBezTo>
                    <a:pt x="437041" y="4621534"/>
                    <a:pt x="453693" y="4689881"/>
                    <a:pt x="472184" y="4757939"/>
                  </a:cubicBezTo>
                  <a:cubicBezTo>
                    <a:pt x="490677" y="4825949"/>
                    <a:pt x="511007" y="4893673"/>
                    <a:pt x="533078" y="4960916"/>
                  </a:cubicBezTo>
                  <a:cubicBezTo>
                    <a:pt x="555249" y="5028208"/>
                    <a:pt x="578662" y="5095022"/>
                    <a:pt x="604710" y="5160875"/>
                  </a:cubicBezTo>
                  <a:cubicBezTo>
                    <a:pt x="707358" y="5425298"/>
                    <a:pt x="838443" y="5680902"/>
                    <a:pt x="996766" y="5920640"/>
                  </a:cubicBezTo>
                  <a:cubicBezTo>
                    <a:pt x="1154790" y="6160571"/>
                    <a:pt x="1340404" y="6384350"/>
                    <a:pt x="1549183" y="6586417"/>
                  </a:cubicBezTo>
                  <a:cubicBezTo>
                    <a:pt x="1601365" y="6636982"/>
                    <a:pt x="1654970" y="6686208"/>
                    <a:pt x="1709890" y="6734063"/>
                  </a:cubicBezTo>
                  <a:lnTo>
                    <a:pt x="1859761" y="6858000"/>
                  </a:lnTo>
                  <a:lnTo>
                    <a:pt x="1671798" y="6858000"/>
                  </a:lnTo>
                  <a:lnTo>
                    <a:pt x="1628044" y="6822717"/>
                  </a:lnTo>
                  <a:cubicBezTo>
                    <a:pt x="1570828" y="6774460"/>
                    <a:pt x="1514710" y="6724955"/>
                    <a:pt x="1459756" y="6674223"/>
                  </a:cubicBezTo>
                  <a:cubicBezTo>
                    <a:pt x="1019931" y="6268363"/>
                    <a:pt x="658296" y="5781216"/>
                    <a:pt x="402543" y="5241588"/>
                  </a:cubicBezTo>
                  <a:cubicBezTo>
                    <a:pt x="370231" y="5174103"/>
                    <a:pt x="340306" y="5105661"/>
                    <a:pt x="311923" y="5036741"/>
                  </a:cubicBezTo>
                  <a:cubicBezTo>
                    <a:pt x="283539" y="4967771"/>
                    <a:pt x="256895" y="4897986"/>
                    <a:pt x="232140" y="4827483"/>
                  </a:cubicBezTo>
                  <a:cubicBezTo>
                    <a:pt x="207334" y="4756981"/>
                    <a:pt x="184368" y="4685758"/>
                    <a:pt x="163392" y="4613913"/>
                  </a:cubicBezTo>
                  <a:cubicBezTo>
                    <a:pt x="142514" y="4542020"/>
                    <a:pt x="123624" y="4469360"/>
                    <a:pt x="106823" y="4396365"/>
                  </a:cubicBezTo>
                  <a:cubicBezTo>
                    <a:pt x="73120" y="4250902"/>
                    <a:pt x="47371" y="4103281"/>
                    <a:pt x="29326" y="3954702"/>
                  </a:cubicBezTo>
                  <a:cubicBezTo>
                    <a:pt x="20478" y="3880365"/>
                    <a:pt x="13320" y="3805789"/>
                    <a:pt x="8647" y="3730971"/>
                  </a:cubicBezTo>
                  <a:cubicBezTo>
                    <a:pt x="6311" y="3693587"/>
                    <a:pt x="4322" y="3656106"/>
                    <a:pt x="2880" y="3618674"/>
                  </a:cubicBezTo>
                  <a:cubicBezTo>
                    <a:pt x="1539" y="3581146"/>
                    <a:pt x="694" y="3543809"/>
                    <a:pt x="296" y="3506425"/>
                  </a:cubicBezTo>
                  <a:cubicBezTo>
                    <a:pt x="-1543" y="3356649"/>
                    <a:pt x="5217" y="3206200"/>
                    <a:pt x="20030" y="3056711"/>
                  </a:cubicBezTo>
                  <a:cubicBezTo>
                    <a:pt x="27686" y="2981942"/>
                    <a:pt x="36931" y="2907317"/>
                    <a:pt x="48664" y="2832980"/>
                  </a:cubicBezTo>
                  <a:cubicBezTo>
                    <a:pt x="60395" y="2758642"/>
                    <a:pt x="73716" y="2684784"/>
                    <a:pt x="89922" y="2610639"/>
                  </a:cubicBezTo>
                  <a:cubicBezTo>
                    <a:pt x="121736" y="2462826"/>
                    <a:pt x="162645" y="2317220"/>
                    <a:pt x="211163" y="2174343"/>
                  </a:cubicBezTo>
                  <a:cubicBezTo>
                    <a:pt x="259778" y="2031468"/>
                    <a:pt x="315601" y="1891517"/>
                    <a:pt x="379129" y="1754393"/>
                  </a:cubicBezTo>
                  <a:cubicBezTo>
                    <a:pt x="505540" y="1480433"/>
                    <a:pt x="660930" y="1219318"/>
                    <a:pt x="841424" y="976270"/>
                  </a:cubicBezTo>
                  <a:cubicBezTo>
                    <a:pt x="931498" y="854627"/>
                    <a:pt x="1028182" y="737777"/>
                    <a:pt x="1130234" y="625768"/>
                  </a:cubicBezTo>
                  <a:cubicBezTo>
                    <a:pt x="1232486" y="513855"/>
                    <a:pt x="1340157" y="407117"/>
                    <a:pt x="1452897" y="305748"/>
                  </a:cubicBezTo>
                  <a:cubicBezTo>
                    <a:pt x="1565736" y="204380"/>
                    <a:pt x="1683596" y="108665"/>
                    <a:pt x="1805682" y="18752"/>
                  </a:cubicBezTo>
                  <a:close/>
                </a:path>
              </a:pathLst>
            </a:custGeom>
            <a:gradFill>
              <a:gsLst>
                <a:gs pos="2000">
                  <a:schemeClr val="bg1">
                    <a:alpha val="10000"/>
                  </a:schemeClr>
                </a:gs>
                <a:gs pos="16000">
                  <a:schemeClr val="accent6">
                    <a:alpha val="2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2" name="Freeform: Shape 36">
              <a:extLst>
                <a:ext uri="{FF2B5EF4-FFF2-40B4-BE49-F238E27FC236}">
                  <a16:creationId xmlns:a16="http://schemas.microsoft.com/office/drawing/2014/main" id="{3E9B5F4C-968B-6023-D685-15574D2462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8320" y="36937"/>
              <a:ext cx="9767847" cy="6858000"/>
            </a:xfrm>
            <a:custGeom>
              <a:avLst/>
              <a:gdLst>
                <a:gd name="connsiteX0" fmla="*/ 7151367 w 9767847"/>
                <a:gd name="connsiteY0" fmla="*/ 0 h 6858000"/>
                <a:gd name="connsiteX1" fmla="*/ 7881247 w 9767847"/>
                <a:gd name="connsiteY1" fmla="*/ 0 h 6858000"/>
                <a:gd name="connsiteX2" fmla="*/ 7990553 w 9767847"/>
                <a:gd name="connsiteY2" fmla="*/ 81317 h 6858000"/>
                <a:gd name="connsiteX3" fmla="*/ 9767847 w 9767847"/>
                <a:gd name="connsiteY3" fmla="*/ 3649031 h 6858000"/>
                <a:gd name="connsiteX4" fmla="*/ 8652597 w 9767847"/>
                <a:gd name="connsiteY4" fmla="*/ 6590005 h 6858000"/>
                <a:gd name="connsiteX5" fmla="*/ 8395306 w 9767847"/>
                <a:gd name="connsiteY5" fmla="*/ 6858000 h 6858000"/>
                <a:gd name="connsiteX6" fmla="*/ 6762603 w 9767847"/>
                <a:gd name="connsiteY6" fmla="*/ 6858000 h 6858000"/>
                <a:gd name="connsiteX7" fmla="*/ 6765962 w 9767847"/>
                <a:gd name="connsiteY7" fmla="*/ 6854844 h 6858000"/>
                <a:gd name="connsiteX8" fmla="*/ 6804586 w 9767847"/>
                <a:gd name="connsiteY8" fmla="*/ 6817103 h 6858000"/>
                <a:gd name="connsiteX9" fmla="*/ 6881735 w 9767847"/>
                <a:gd name="connsiteY9" fmla="*/ 6741197 h 6858000"/>
                <a:gd name="connsiteX10" fmla="*/ 6958883 w 9767847"/>
                <a:gd name="connsiteY10" fmla="*/ 6664822 h 6858000"/>
                <a:gd name="connsiteX11" fmla="*/ 7267925 w 9767847"/>
                <a:gd name="connsiteY11" fmla="*/ 6355694 h 6858000"/>
                <a:gd name="connsiteX12" fmla="*/ 7424360 w 9767847"/>
                <a:gd name="connsiteY12" fmla="*/ 6200685 h 6858000"/>
                <a:gd name="connsiteX13" fmla="*/ 7504938 w 9767847"/>
                <a:gd name="connsiteY13" fmla="*/ 6122708 h 6858000"/>
                <a:gd name="connsiteX14" fmla="*/ 7546396 w 9767847"/>
                <a:gd name="connsiteY14" fmla="*/ 6083697 h 6858000"/>
                <a:gd name="connsiteX15" fmla="*/ 7588002 w 9767847"/>
                <a:gd name="connsiteY15" fmla="*/ 6045532 h 6858000"/>
                <a:gd name="connsiteX16" fmla="*/ 7631000 w 9767847"/>
                <a:gd name="connsiteY16" fmla="*/ 6006709 h 6858000"/>
                <a:gd name="connsiteX17" fmla="*/ 7675440 w 9767847"/>
                <a:gd name="connsiteY17" fmla="*/ 5968309 h 6858000"/>
                <a:gd name="connsiteX18" fmla="*/ 7720626 w 9767847"/>
                <a:gd name="connsiteY18" fmla="*/ 5930851 h 6858000"/>
                <a:gd name="connsiteX19" fmla="*/ 7766458 w 9767847"/>
                <a:gd name="connsiteY19" fmla="*/ 5894334 h 6858000"/>
                <a:gd name="connsiteX20" fmla="*/ 7955254 w 9767847"/>
                <a:gd name="connsiteY20" fmla="*/ 5756828 h 6858000"/>
                <a:gd name="connsiteX21" fmla="*/ 8352678 w 9767847"/>
                <a:gd name="connsiteY21" fmla="*/ 5517630 h 6858000"/>
                <a:gd name="connsiteX22" fmla="*/ 8451350 w 9767847"/>
                <a:gd name="connsiteY22" fmla="*/ 5465254 h 6858000"/>
                <a:gd name="connsiteX23" fmla="*/ 8548532 w 9767847"/>
                <a:gd name="connsiteY23" fmla="*/ 5413395 h 6858000"/>
                <a:gd name="connsiteX24" fmla="*/ 8729473 w 9767847"/>
                <a:gd name="connsiteY24" fmla="*/ 5309961 h 6858000"/>
                <a:gd name="connsiteX25" fmla="*/ 8770781 w 9767847"/>
                <a:gd name="connsiteY25" fmla="*/ 5283232 h 6858000"/>
                <a:gd name="connsiteX26" fmla="*/ 8790964 w 9767847"/>
                <a:gd name="connsiteY26" fmla="*/ 5269492 h 6858000"/>
                <a:gd name="connsiteX27" fmla="*/ 8810499 w 9767847"/>
                <a:gd name="connsiteY27" fmla="*/ 5255703 h 6858000"/>
                <a:gd name="connsiteX28" fmla="*/ 8883571 w 9767847"/>
                <a:gd name="connsiteY28" fmla="*/ 5198479 h 6858000"/>
                <a:gd name="connsiteX29" fmla="*/ 9006651 w 9767847"/>
                <a:gd name="connsiteY29" fmla="*/ 5070527 h 6858000"/>
                <a:gd name="connsiteX30" fmla="*/ 9033494 w 9767847"/>
                <a:gd name="connsiteY30" fmla="*/ 5034105 h 6858000"/>
                <a:gd name="connsiteX31" fmla="*/ 9040305 w 9767847"/>
                <a:gd name="connsiteY31" fmla="*/ 5024551 h 6858000"/>
                <a:gd name="connsiteX32" fmla="*/ 9046568 w 9767847"/>
                <a:gd name="connsiteY32" fmla="*/ 5015281 h 6858000"/>
                <a:gd name="connsiteX33" fmla="*/ 9058846 w 9767847"/>
                <a:gd name="connsiteY33" fmla="*/ 4996645 h 6858000"/>
                <a:gd name="connsiteX34" fmla="*/ 9104529 w 9767847"/>
                <a:gd name="connsiteY34" fmla="*/ 4918105 h 6858000"/>
                <a:gd name="connsiteX35" fmla="*/ 9181081 w 9767847"/>
                <a:gd name="connsiteY35" fmla="*/ 4744694 h 6858000"/>
                <a:gd name="connsiteX36" fmla="*/ 9240731 w 9767847"/>
                <a:gd name="connsiteY36" fmla="*/ 4557872 h 6858000"/>
                <a:gd name="connsiteX37" fmla="*/ 9265388 w 9767847"/>
                <a:gd name="connsiteY37" fmla="*/ 4461073 h 6858000"/>
                <a:gd name="connsiteX38" fmla="*/ 9276571 w 9767847"/>
                <a:gd name="connsiteY38" fmla="*/ 4411943 h 6858000"/>
                <a:gd name="connsiteX39" fmla="*/ 9281841 w 9767847"/>
                <a:gd name="connsiteY39" fmla="*/ 4387379 h 6858000"/>
                <a:gd name="connsiteX40" fmla="*/ 9286513 w 9767847"/>
                <a:gd name="connsiteY40" fmla="*/ 4364838 h 6858000"/>
                <a:gd name="connsiteX41" fmla="*/ 9296754 w 9767847"/>
                <a:gd name="connsiteY41" fmla="*/ 4312038 h 6858000"/>
                <a:gd name="connsiteX42" fmla="*/ 9301029 w 9767847"/>
                <a:gd name="connsiteY42" fmla="*/ 4289074 h 6858000"/>
                <a:gd name="connsiteX43" fmla="*/ 9302818 w 9767847"/>
                <a:gd name="connsiteY43" fmla="*/ 4278581 h 6858000"/>
                <a:gd name="connsiteX44" fmla="*/ 9304658 w 9767847"/>
                <a:gd name="connsiteY44" fmla="*/ 4266816 h 6858000"/>
                <a:gd name="connsiteX45" fmla="*/ 9312810 w 9767847"/>
                <a:gd name="connsiteY45" fmla="*/ 4215945 h 6858000"/>
                <a:gd name="connsiteX46" fmla="*/ 9316887 w 9767847"/>
                <a:gd name="connsiteY46" fmla="*/ 4190486 h 6858000"/>
                <a:gd name="connsiteX47" fmla="*/ 9318923 w 9767847"/>
                <a:gd name="connsiteY47" fmla="*/ 4177780 h 6858000"/>
                <a:gd name="connsiteX48" fmla="*/ 9320515 w 9767847"/>
                <a:gd name="connsiteY48" fmla="*/ 4164886 h 6858000"/>
                <a:gd name="connsiteX49" fmla="*/ 9332445 w 9767847"/>
                <a:gd name="connsiteY49" fmla="*/ 4064981 h 6858000"/>
                <a:gd name="connsiteX50" fmla="*/ 9336173 w 9767847"/>
                <a:gd name="connsiteY50" fmla="*/ 4018676 h 6858000"/>
                <a:gd name="connsiteX51" fmla="*/ 9340199 w 9767847"/>
                <a:gd name="connsiteY51" fmla="*/ 3965171 h 6858000"/>
                <a:gd name="connsiteX52" fmla="*/ 9347557 w 9767847"/>
                <a:gd name="connsiteY52" fmla="*/ 3765972 h 6858000"/>
                <a:gd name="connsiteX53" fmla="*/ 9346364 w 9767847"/>
                <a:gd name="connsiteY53" fmla="*/ 3664938 h 6858000"/>
                <a:gd name="connsiteX54" fmla="*/ 9344921 w 9767847"/>
                <a:gd name="connsiteY54" fmla="*/ 3615243 h 6858000"/>
                <a:gd name="connsiteX55" fmla="*/ 9344524 w 9767847"/>
                <a:gd name="connsiteY55" fmla="*/ 3603526 h 6858000"/>
                <a:gd name="connsiteX56" fmla="*/ 9343728 w 9767847"/>
                <a:gd name="connsiteY56" fmla="*/ 3590774 h 6858000"/>
                <a:gd name="connsiteX57" fmla="*/ 9342188 w 9767847"/>
                <a:gd name="connsiteY57" fmla="*/ 3565268 h 6858000"/>
                <a:gd name="connsiteX58" fmla="*/ 9339056 w 9767847"/>
                <a:gd name="connsiteY58" fmla="*/ 3514256 h 6858000"/>
                <a:gd name="connsiteX59" fmla="*/ 9334334 w 9767847"/>
                <a:gd name="connsiteY59" fmla="*/ 3463057 h 6858000"/>
                <a:gd name="connsiteX60" fmla="*/ 9329363 w 9767847"/>
                <a:gd name="connsiteY60" fmla="*/ 3411810 h 6858000"/>
                <a:gd name="connsiteX61" fmla="*/ 9328319 w 9767847"/>
                <a:gd name="connsiteY61" fmla="*/ 3400657 h 6858000"/>
                <a:gd name="connsiteX62" fmla="*/ 9327177 w 9767847"/>
                <a:gd name="connsiteY62" fmla="*/ 3390116 h 6858000"/>
                <a:gd name="connsiteX63" fmla="*/ 9324293 w 9767847"/>
                <a:gd name="connsiteY63" fmla="*/ 3366774 h 6858000"/>
                <a:gd name="connsiteX64" fmla="*/ 9320763 w 9767847"/>
                <a:gd name="connsiteY64" fmla="*/ 3340329 h 6858000"/>
                <a:gd name="connsiteX65" fmla="*/ 9317184 w 9767847"/>
                <a:gd name="connsiteY65" fmla="*/ 3311245 h 6858000"/>
                <a:gd name="connsiteX66" fmla="*/ 9311021 w 9767847"/>
                <a:gd name="connsiteY66" fmla="*/ 3266211 h 6858000"/>
                <a:gd name="connsiteX67" fmla="*/ 9302719 w 9767847"/>
                <a:gd name="connsiteY67" fmla="*/ 3215717 h 6858000"/>
                <a:gd name="connsiteX68" fmla="*/ 9293970 w 9767847"/>
                <a:gd name="connsiteY68" fmla="*/ 3165789 h 6858000"/>
                <a:gd name="connsiteX69" fmla="*/ 9252065 w 9767847"/>
                <a:gd name="connsiteY69" fmla="*/ 2967107 h 6858000"/>
                <a:gd name="connsiteX70" fmla="*/ 9227211 w 9767847"/>
                <a:gd name="connsiteY70" fmla="*/ 2868473 h 6858000"/>
                <a:gd name="connsiteX71" fmla="*/ 9220699 w 9767847"/>
                <a:gd name="connsiteY71" fmla="*/ 2844426 h 6858000"/>
                <a:gd name="connsiteX72" fmla="*/ 9213740 w 9767847"/>
                <a:gd name="connsiteY72" fmla="*/ 2820191 h 6858000"/>
                <a:gd name="connsiteX73" fmla="*/ 9199374 w 9767847"/>
                <a:gd name="connsiteY73" fmla="*/ 2771438 h 6858000"/>
                <a:gd name="connsiteX74" fmla="*/ 9061829 w 9767847"/>
                <a:gd name="connsiteY74" fmla="*/ 2385418 h 6858000"/>
                <a:gd name="connsiteX75" fmla="*/ 8978865 w 9767847"/>
                <a:gd name="connsiteY75" fmla="*/ 2196855 h 6858000"/>
                <a:gd name="connsiteX76" fmla="*/ 8956694 w 9767847"/>
                <a:gd name="connsiteY76" fmla="*/ 2150219 h 6858000"/>
                <a:gd name="connsiteX77" fmla="*/ 8934176 w 9767847"/>
                <a:gd name="connsiteY77" fmla="*/ 2103914 h 6858000"/>
                <a:gd name="connsiteX78" fmla="*/ 8887151 w 9767847"/>
                <a:gd name="connsiteY78" fmla="*/ 2011350 h 6858000"/>
                <a:gd name="connsiteX79" fmla="*/ 8787533 w 9767847"/>
                <a:gd name="connsiteY79" fmla="*/ 1828527 h 6858000"/>
                <a:gd name="connsiteX80" fmla="*/ 8761485 w 9767847"/>
                <a:gd name="connsiteY80" fmla="*/ 1783398 h 6858000"/>
                <a:gd name="connsiteX81" fmla="*/ 8734791 w 9767847"/>
                <a:gd name="connsiteY81" fmla="*/ 1737893 h 6858000"/>
                <a:gd name="connsiteX82" fmla="*/ 8680808 w 9767847"/>
                <a:gd name="connsiteY82" fmla="*/ 1648812 h 6858000"/>
                <a:gd name="connsiteX83" fmla="*/ 8567024 w 9767847"/>
                <a:gd name="connsiteY83" fmla="*/ 1472906 h 6858000"/>
                <a:gd name="connsiteX84" fmla="*/ 8537446 w 9767847"/>
                <a:gd name="connsiteY84" fmla="*/ 1429330 h 6858000"/>
                <a:gd name="connsiteX85" fmla="*/ 8507423 w 9767847"/>
                <a:gd name="connsiteY85" fmla="*/ 1385896 h 6858000"/>
                <a:gd name="connsiteX86" fmla="*/ 8446529 w 9767847"/>
                <a:gd name="connsiteY86" fmla="*/ 1300295 h 6858000"/>
                <a:gd name="connsiteX87" fmla="*/ 8319224 w 9767847"/>
                <a:gd name="connsiteY87" fmla="*/ 1131026 h 6858000"/>
                <a:gd name="connsiteX88" fmla="*/ 8286366 w 9767847"/>
                <a:gd name="connsiteY88" fmla="*/ 1089050 h 6858000"/>
                <a:gd name="connsiteX89" fmla="*/ 8270161 w 9767847"/>
                <a:gd name="connsiteY89" fmla="*/ 1068439 h 6858000"/>
                <a:gd name="connsiteX90" fmla="*/ 8253856 w 9767847"/>
                <a:gd name="connsiteY90" fmla="*/ 1048156 h 6858000"/>
                <a:gd name="connsiteX91" fmla="*/ 8186352 w 9767847"/>
                <a:gd name="connsiteY91" fmla="*/ 966275 h 6858000"/>
                <a:gd name="connsiteX92" fmla="*/ 8046768 w 9767847"/>
                <a:gd name="connsiteY92" fmla="*/ 805429 h 6858000"/>
                <a:gd name="connsiteX93" fmla="*/ 8010927 w 9767847"/>
                <a:gd name="connsiteY93" fmla="*/ 765853 h 6858000"/>
                <a:gd name="connsiteX94" fmla="*/ 7974788 w 9767847"/>
                <a:gd name="connsiteY94" fmla="*/ 726653 h 6858000"/>
                <a:gd name="connsiteX95" fmla="*/ 7901070 w 9767847"/>
                <a:gd name="connsiteY95" fmla="*/ 648724 h 6858000"/>
                <a:gd name="connsiteX96" fmla="*/ 7750054 w 9767847"/>
                <a:gd name="connsiteY96" fmla="*/ 497008 h 6858000"/>
                <a:gd name="connsiteX97" fmla="*/ 7592277 w 9767847"/>
                <a:gd name="connsiteY97" fmla="*/ 351221 h 6858000"/>
                <a:gd name="connsiteX98" fmla="*/ 7257734 w 9767847"/>
                <a:gd name="connsiteY98" fmla="*/ 76964 h 6858000"/>
                <a:gd name="connsiteX99" fmla="*/ 1886601 w 9767847"/>
                <a:gd name="connsiteY99" fmla="*/ 0 h 6858000"/>
                <a:gd name="connsiteX100" fmla="*/ 2292926 w 9767847"/>
                <a:gd name="connsiteY100" fmla="*/ 0 h 6858000"/>
                <a:gd name="connsiteX101" fmla="*/ 2135542 w 9767847"/>
                <a:gd name="connsiteY101" fmla="*/ 117781 h 6858000"/>
                <a:gd name="connsiteX102" fmla="*/ 1969576 w 9767847"/>
                <a:gd name="connsiteY102" fmla="*/ 254986 h 6858000"/>
                <a:gd name="connsiteX103" fmla="*/ 1659938 w 9767847"/>
                <a:gd name="connsiteY103" fmla="*/ 549855 h 6858000"/>
                <a:gd name="connsiteX104" fmla="*/ 729383 w 9767847"/>
                <a:gd name="connsiteY104" fmla="*/ 1936480 h 6858000"/>
                <a:gd name="connsiteX105" fmla="*/ 578465 w 9767847"/>
                <a:gd name="connsiteY105" fmla="*/ 2320807 h 6858000"/>
                <a:gd name="connsiteX106" fmla="*/ 465080 w 9767847"/>
                <a:gd name="connsiteY106" fmla="*/ 2714875 h 6858000"/>
                <a:gd name="connsiteX107" fmla="*/ 423820 w 9767847"/>
                <a:gd name="connsiteY107" fmla="*/ 2915436 h 6858000"/>
                <a:gd name="connsiteX108" fmla="*/ 392355 w 9767847"/>
                <a:gd name="connsiteY108" fmla="*/ 3118071 h 6858000"/>
                <a:gd name="connsiteX109" fmla="*/ 358801 w 9767847"/>
                <a:gd name="connsiteY109" fmla="*/ 3526915 h 6858000"/>
                <a:gd name="connsiteX110" fmla="*/ 410350 w 9767847"/>
                <a:gd name="connsiteY110" fmla="*/ 4348226 h 6858000"/>
                <a:gd name="connsiteX111" fmla="*/ 449022 w 9767847"/>
                <a:gd name="connsiteY111" fmla="*/ 4551049 h 6858000"/>
                <a:gd name="connsiteX112" fmla="*/ 498882 w 9767847"/>
                <a:gd name="connsiteY112" fmla="*/ 4752365 h 6858000"/>
                <a:gd name="connsiteX113" fmla="*/ 559775 w 9767847"/>
                <a:gd name="connsiteY113" fmla="*/ 4951657 h 6858000"/>
                <a:gd name="connsiteX114" fmla="*/ 631406 w 9767847"/>
                <a:gd name="connsiteY114" fmla="*/ 5147986 h 6858000"/>
                <a:gd name="connsiteX115" fmla="*/ 1023461 w 9767847"/>
                <a:gd name="connsiteY115" fmla="*/ 5893957 h 6858000"/>
                <a:gd name="connsiteX116" fmla="*/ 1575880 w 9767847"/>
                <a:gd name="connsiteY116" fmla="*/ 6547646 h 6858000"/>
                <a:gd name="connsiteX117" fmla="*/ 1905228 w 9767847"/>
                <a:gd name="connsiteY117" fmla="*/ 6829468 h 6858000"/>
                <a:gd name="connsiteX118" fmla="*/ 1944230 w 9767847"/>
                <a:gd name="connsiteY118" fmla="*/ 6858000 h 6858000"/>
                <a:gd name="connsiteX119" fmla="*/ 1372541 w 9767847"/>
                <a:gd name="connsiteY119" fmla="*/ 6858000 h 6858000"/>
                <a:gd name="connsiteX120" fmla="*/ 1115251 w 9767847"/>
                <a:gd name="connsiteY120" fmla="*/ 6590005 h 6858000"/>
                <a:gd name="connsiteX121" fmla="*/ 0 w 9767847"/>
                <a:gd name="connsiteY121" fmla="*/ 3649031 h 6858000"/>
                <a:gd name="connsiteX122" fmla="*/ 1777294 w 9767847"/>
                <a:gd name="connsiteY122" fmla="*/ 8131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9767847" h="6858000">
                  <a:moveTo>
                    <a:pt x="7151367" y="0"/>
                  </a:moveTo>
                  <a:lnTo>
                    <a:pt x="7881247" y="0"/>
                  </a:lnTo>
                  <a:lnTo>
                    <a:pt x="7990553" y="81317"/>
                  </a:lnTo>
                  <a:cubicBezTo>
                    <a:pt x="9075991" y="929334"/>
                    <a:pt x="9767847" y="2212695"/>
                    <a:pt x="9767847" y="3649031"/>
                  </a:cubicBezTo>
                  <a:cubicBezTo>
                    <a:pt x="9767847" y="4766182"/>
                    <a:pt x="9349317" y="5790792"/>
                    <a:pt x="8652597" y="6590005"/>
                  </a:cubicBezTo>
                  <a:lnTo>
                    <a:pt x="8395306" y="6858000"/>
                  </a:lnTo>
                  <a:lnTo>
                    <a:pt x="6762603" y="6858000"/>
                  </a:lnTo>
                  <a:lnTo>
                    <a:pt x="6765962" y="6854844"/>
                  </a:lnTo>
                  <a:cubicBezTo>
                    <a:pt x="6779036" y="6842703"/>
                    <a:pt x="6791663" y="6829621"/>
                    <a:pt x="6804586" y="6817103"/>
                  </a:cubicBezTo>
                  <a:lnTo>
                    <a:pt x="6881735" y="6741197"/>
                  </a:lnTo>
                  <a:cubicBezTo>
                    <a:pt x="6907435" y="6715881"/>
                    <a:pt x="6933134" y="6690798"/>
                    <a:pt x="6958883" y="6664822"/>
                  </a:cubicBezTo>
                  <a:lnTo>
                    <a:pt x="7267925" y="6355694"/>
                  </a:lnTo>
                  <a:lnTo>
                    <a:pt x="7424360" y="6200685"/>
                  </a:lnTo>
                  <a:cubicBezTo>
                    <a:pt x="7450754" y="6174802"/>
                    <a:pt x="7477598" y="6148731"/>
                    <a:pt x="7504938" y="6122708"/>
                  </a:cubicBezTo>
                  <a:lnTo>
                    <a:pt x="7546396" y="6083697"/>
                  </a:lnTo>
                  <a:cubicBezTo>
                    <a:pt x="7560264" y="6070803"/>
                    <a:pt x="7574780" y="6057532"/>
                    <a:pt x="7588002" y="6045532"/>
                  </a:cubicBezTo>
                  <a:lnTo>
                    <a:pt x="7631000" y="6006709"/>
                  </a:lnTo>
                  <a:lnTo>
                    <a:pt x="7675440" y="5968309"/>
                  </a:lnTo>
                  <a:cubicBezTo>
                    <a:pt x="7690404" y="5955698"/>
                    <a:pt x="7705564" y="5943321"/>
                    <a:pt x="7720626" y="5930851"/>
                  </a:cubicBezTo>
                  <a:cubicBezTo>
                    <a:pt x="7735738" y="5918427"/>
                    <a:pt x="7751197" y="5906521"/>
                    <a:pt x="7766458" y="5894334"/>
                  </a:cubicBezTo>
                  <a:cubicBezTo>
                    <a:pt x="7827949" y="5846192"/>
                    <a:pt x="7890979" y="5800499"/>
                    <a:pt x="7955254" y="5756828"/>
                  </a:cubicBezTo>
                  <a:cubicBezTo>
                    <a:pt x="8083800" y="5669534"/>
                    <a:pt x="8216872" y="5590336"/>
                    <a:pt x="8352678" y="5517630"/>
                  </a:cubicBezTo>
                  <a:lnTo>
                    <a:pt x="8451350" y="5465254"/>
                  </a:lnTo>
                  <a:lnTo>
                    <a:pt x="8548532" y="5413395"/>
                  </a:lnTo>
                  <a:cubicBezTo>
                    <a:pt x="8612110" y="5379090"/>
                    <a:pt x="8673251" y="5345208"/>
                    <a:pt x="8729473" y="5309961"/>
                  </a:cubicBezTo>
                  <a:cubicBezTo>
                    <a:pt x="8743591" y="5301115"/>
                    <a:pt x="8757161" y="5292361"/>
                    <a:pt x="8770781" y="5283232"/>
                  </a:cubicBezTo>
                  <a:cubicBezTo>
                    <a:pt x="8777591" y="5278667"/>
                    <a:pt x="8784451" y="5274103"/>
                    <a:pt x="8790964" y="5269492"/>
                  </a:cubicBezTo>
                  <a:cubicBezTo>
                    <a:pt x="8797574" y="5264879"/>
                    <a:pt x="8804235" y="5260314"/>
                    <a:pt x="8810499" y="5255703"/>
                  </a:cubicBezTo>
                  <a:cubicBezTo>
                    <a:pt x="8835999" y="5237303"/>
                    <a:pt x="8860407" y="5218291"/>
                    <a:pt x="8883571" y="5198479"/>
                  </a:cubicBezTo>
                  <a:cubicBezTo>
                    <a:pt x="8929900" y="5158856"/>
                    <a:pt x="8971258" y="5116315"/>
                    <a:pt x="9006651" y="5070527"/>
                  </a:cubicBezTo>
                  <a:cubicBezTo>
                    <a:pt x="9015351" y="5059328"/>
                    <a:pt x="9024398" y="5046857"/>
                    <a:pt x="9033494" y="5034105"/>
                  </a:cubicBezTo>
                  <a:lnTo>
                    <a:pt x="9040305" y="5024551"/>
                  </a:lnTo>
                  <a:lnTo>
                    <a:pt x="9046568" y="5015281"/>
                  </a:lnTo>
                  <a:cubicBezTo>
                    <a:pt x="9050743" y="5009163"/>
                    <a:pt x="9054819" y="5002952"/>
                    <a:pt x="9058846" y="4996645"/>
                  </a:cubicBezTo>
                  <a:cubicBezTo>
                    <a:pt x="9075002" y="4971517"/>
                    <a:pt x="9090212" y="4945305"/>
                    <a:pt x="9104529" y="4918105"/>
                  </a:cubicBezTo>
                  <a:cubicBezTo>
                    <a:pt x="9133211" y="4863752"/>
                    <a:pt x="9158313" y="4805447"/>
                    <a:pt x="9181081" y="4744694"/>
                  </a:cubicBezTo>
                  <a:cubicBezTo>
                    <a:pt x="9203748" y="4684178"/>
                    <a:pt x="9223383" y="4621778"/>
                    <a:pt x="9240731" y="4557872"/>
                  </a:cubicBezTo>
                  <a:cubicBezTo>
                    <a:pt x="9249481" y="4525966"/>
                    <a:pt x="9257682" y="4493684"/>
                    <a:pt x="9265388" y="4461073"/>
                  </a:cubicBezTo>
                  <a:cubicBezTo>
                    <a:pt x="9269215" y="4444744"/>
                    <a:pt x="9272943" y="4428367"/>
                    <a:pt x="9276571" y="4411943"/>
                  </a:cubicBezTo>
                  <a:lnTo>
                    <a:pt x="9281841" y="4387379"/>
                  </a:lnTo>
                  <a:lnTo>
                    <a:pt x="9286513" y="4364838"/>
                  </a:lnTo>
                  <a:lnTo>
                    <a:pt x="9296754" y="4312038"/>
                  </a:lnTo>
                  <a:lnTo>
                    <a:pt x="9301029" y="4289074"/>
                  </a:lnTo>
                  <a:lnTo>
                    <a:pt x="9302818" y="4278581"/>
                  </a:lnTo>
                  <a:lnTo>
                    <a:pt x="9304658" y="4266816"/>
                  </a:lnTo>
                  <a:lnTo>
                    <a:pt x="9312810" y="4215945"/>
                  </a:lnTo>
                  <a:lnTo>
                    <a:pt x="9316887" y="4190486"/>
                  </a:lnTo>
                  <a:lnTo>
                    <a:pt x="9318923" y="4177780"/>
                  </a:lnTo>
                  <a:cubicBezTo>
                    <a:pt x="9319570" y="4173546"/>
                    <a:pt x="9319969" y="4169169"/>
                    <a:pt x="9320515" y="4164886"/>
                  </a:cubicBezTo>
                  <a:lnTo>
                    <a:pt x="9332445" y="4064981"/>
                  </a:lnTo>
                  <a:cubicBezTo>
                    <a:pt x="9333836" y="4052370"/>
                    <a:pt x="9334880" y="4036888"/>
                    <a:pt x="9336173" y="4018676"/>
                  </a:cubicBezTo>
                  <a:lnTo>
                    <a:pt x="9340199" y="3965171"/>
                  </a:lnTo>
                  <a:cubicBezTo>
                    <a:pt x="9345071" y="3899806"/>
                    <a:pt x="9347358" y="3832983"/>
                    <a:pt x="9347557" y="3765972"/>
                  </a:cubicBezTo>
                  <a:cubicBezTo>
                    <a:pt x="9347656" y="3732420"/>
                    <a:pt x="9347209" y="3698773"/>
                    <a:pt x="9346364" y="3664938"/>
                  </a:cubicBezTo>
                  <a:lnTo>
                    <a:pt x="9344921" y="3615243"/>
                  </a:lnTo>
                  <a:lnTo>
                    <a:pt x="9344524" y="3603526"/>
                  </a:lnTo>
                  <a:lnTo>
                    <a:pt x="9343728" y="3590774"/>
                  </a:lnTo>
                  <a:lnTo>
                    <a:pt x="9342188" y="3565268"/>
                  </a:lnTo>
                  <a:lnTo>
                    <a:pt x="9339056" y="3514256"/>
                  </a:lnTo>
                  <a:cubicBezTo>
                    <a:pt x="9337914" y="3497221"/>
                    <a:pt x="9335874" y="3480138"/>
                    <a:pt x="9334334" y="3463057"/>
                  </a:cubicBezTo>
                  <a:lnTo>
                    <a:pt x="9329363" y="3411810"/>
                  </a:lnTo>
                  <a:lnTo>
                    <a:pt x="9328319" y="3400657"/>
                  </a:lnTo>
                  <a:lnTo>
                    <a:pt x="9327177" y="3390116"/>
                  </a:lnTo>
                  <a:lnTo>
                    <a:pt x="9324293" y="3366774"/>
                  </a:lnTo>
                  <a:lnTo>
                    <a:pt x="9320763" y="3340329"/>
                  </a:lnTo>
                  <a:lnTo>
                    <a:pt x="9317184" y="3311245"/>
                  </a:lnTo>
                  <a:cubicBezTo>
                    <a:pt x="9315594" y="3296893"/>
                    <a:pt x="9313506" y="3282306"/>
                    <a:pt x="9311021" y="3266211"/>
                  </a:cubicBezTo>
                  <a:lnTo>
                    <a:pt x="9302719" y="3215717"/>
                  </a:lnTo>
                  <a:cubicBezTo>
                    <a:pt x="9299936" y="3199059"/>
                    <a:pt x="9297003" y="3182400"/>
                    <a:pt x="9293970" y="3165789"/>
                  </a:cubicBezTo>
                  <a:cubicBezTo>
                    <a:pt x="9281891" y="3099295"/>
                    <a:pt x="9267674" y="3033084"/>
                    <a:pt x="9252065" y="2967107"/>
                  </a:cubicBezTo>
                  <a:cubicBezTo>
                    <a:pt x="9244261" y="2934167"/>
                    <a:pt x="9235959" y="2901273"/>
                    <a:pt x="9227211" y="2868473"/>
                  </a:cubicBezTo>
                  <a:lnTo>
                    <a:pt x="9220699" y="2844426"/>
                  </a:lnTo>
                  <a:lnTo>
                    <a:pt x="9213740" y="2820191"/>
                  </a:lnTo>
                  <a:cubicBezTo>
                    <a:pt x="9209216" y="2804049"/>
                    <a:pt x="9204345" y="2787768"/>
                    <a:pt x="9199374" y="2771438"/>
                  </a:cubicBezTo>
                  <a:cubicBezTo>
                    <a:pt x="9159855" y="2641086"/>
                    <a:pt x="9114272" y="2512099"/>
                    <a:pt x="9061829" y="2385418"/>
                  </a:cubicBezTo>
                  <a:cubicBezTo>
                    <a:pt x="9035582" y="2322077"/>
                    <a:pt x="9008043" y="2259160"/>
                    <a:pt x="8978865" y="2196855"/>
                  </a:cubicBezTo>
                  <a:lnTo>
                    <a:pt x="8956694" y="2150219"/>
                  </a:lnTo>
                  <a:lnTo>
                    <a:pt x="8934176" y="2103914"/>
                  </a:lnTo>
                  <a:cubicBezTo>
                    <a:pt x="8918915" y="2073091"/>
                    <a:pt x="8903157" y="2042032"/>
                    <a:pt x="8887151" y="2011350"/>
                  </a:cubicBezTo>
                  <a:cubicBezTo>
                    <a:pt x="8854988" y="1949891"/>
                    <a:pt x="8822082" y="1888810"/>
                    <a:pt x="8787533" y="1828527"/>
                  </a:cubicBezTo>
                  <a:lnTo>
                    <a:pt x="8761485" y="1783398"/>
                  </a:lnTo>
                  <a:lnTo>
                    <a:pt x="8734791" y="1737893"/>
                  </a:lnTo>
                  <a:cubicBezTo>
                    <a:pt x="8717047" y="1707823"/>
                    <a:pt x="8699200" y="1678363"/>
                    <a:pt x="8680808" y="1648812"/>
                  </a:cubicBezTo>
                  <a:cubicBezTo>
                    <a:pt x="8644322" y="1589658"/>
                    <a:pt x="8606194" y="1531118"/>
                    <a:pt x="8567024" y="1472906"/>
                  </a:cubicBezTo>
                  <a:lnTo>
                    <a:pt x="8537446" y="1429330"/>
                  </a:lnTo>
                  <a:lnTo>
                    <a:pt x="8507423" y="1385896"/>
                  </a:lnTo>
                  <a:cubicBezTo>
                    <a:pt x="8487390" y="1357284"/>
                    <a:pt x="8467158" y="1328719"/>
                    <a:pt x="8446529" y="1300295"/>
                  </a:cubicBezTo>
                  <a:cubicBezTo>
                    <a:pt x="8405271" y="1243496"/>
                    <a:pt x="8362718" y="1187120"/>
                    <a:pt x="8319224" y="1131026"/>
                  </a:cubicBezTo>
                  <a:lnTo>
                    <a:pt x="8286366" y="1089050"/>
                  </a:lnTo>
                  <a:lnTo>
                    <a:pt x="8270161" y="1068439"/>
                  </a:lnTo>
                  <a:lnTo>
                    <a:pt x="8253856" y="1048156"/>
                  </a:lnTo>
                  <a:cubicBezTo>
                    <a:pt x="8231636" y="1020675"/>
                    <a:pt x="8209117" y="993381"/>
                    <a:pt x="8186352" y="966275"/>
                  </a:cubicBezTo>
                  <a:cubicBezTo>
                    <a:pt x="8140917" y="911922"/>
                    <a:pt x="8094240" y="858417"/>
                    <a:pt x="8046768" y="805429"/>
                  </a:cubicBezTo>
                  <a:lnTo>
                    <a:pt x="8010927" y="765853"/>
                  </a:lnTo>
                  <a:lnTo>
                    <a:pt x="7974788" y="726653"/>
                  </a:lnTo>
                  <a:cubicBezTo>
                    <a:pt x="7950382" y="700489"/>
                    <a:pt x="7925824" y="674465"/>
                    <a:pt x="7901070" y="648724"/>
                  </a:cubicBezTo>
                  <a:cubicBezTo>
                    <a:pt x="7851510" y="597289"/>
                    <a:pt x="7801404" y="546514"/>
                    <a:pt x="7750054" y="497008"/>
                  </a:cubicBezTo>
                  <a:cubicBezTo>
                    <a:pt x="7698902" y="447644"/>
                    <a:pt x="7645913" y="398938"/>
                    <a:pt x="7592277" y="351221"/>
                  </a:cubicBezTo>
                  <a:cubicBezTo>
                    <a:pt x="7484856" y="255786"/>
                    <a:pt x="7373308" y="164304"/>
                    <a:pt x="7257734" y="76964"/>
                  </a:cubicBezTo>
                  <a:close/>
                  <a:moveTo>
                    <a:pt x="1886601" y="0"/>
                  </a:moveTo>
                  <a:lnTo>
                    <a:pt x="2292926" y="0"/>
                  </a:lnTo>
                  <a:lnTo>
                    <a:pt x="2135542" y="117781"/>
                  </a:lnTo>
                  <a:cubicBezTo>
                    <a:pt x="2078998" y="162280"/>
                    <a:pt x="2023659" y="208045"/>
                    <a:pt x="1969576" y="254986"/>
                  </a:cubicBezTo>
                  <a:cubicBezTo>
                    <a:pt x="1861309" y="348820"/>
                    <a:pt x="1758064" y="447314"/>
                    <a:pt x="1659938" y="549855"/>
                  </a:cubicBezTo>
                  <a:cubicBezTo>
                    <a:pt x="1266987" y="960346"/>
                    <a:pt x="953820" y="1431495"/>
                    <a:pt x="729383" y="1936480"/>
                  </a:cubicBezTo>
                  <a:cubicBezTo>
                    <a:pt x="673260" y="2062362"/>
                    <a:pt x="622855" y="2190972"/>
                    <a:pt x="578465" y="2320807"/>
                  </a:cubicBezTo>
                  <a:cubicBezTo>
                    <a:pt x="534125" y="2450687"/>
                    <a:pt x="496147" y="2582216"/>
                    <a:pt x="465080" y="2714875"/>
                  </a:cubicBezTo>
                  <a:cubicBezTo>
                    <a:pt x="449769" y="2780991"/>
                    <a:pt x="435850" y="2848191"/>
                    <a:pt x="423820" y="2915436"/>
                  </a:cubicBezTo>
                  <a:cubicBezTo>
                    <a:pt x="411840" y="2982731"/>
                    <a:pt x="401054" y="3050260"/>
                    <a:pt x="392355" y="3118071"/>
                  </a:cubicBezTo>
                  <a:cubicBezTo>
                    <a:pt x="374509" y="3253646"/>
                    <a:pt x="363424" y="3389880"/>
                    <a:pt x="358801" y="3526915"/>
                  </a:cubicBezTo>
                  <a:cubicBezTo>
                    <a:pt x="349009" y="3800843"/>
                    <a:pt x="366357" y="4075570"/>
                    <a:pt x="410350" y="4348226"/>
                  </a:cubicBezTo>
                  <a:cubicBezTo>
                    <a:pt x="421286" y="4416132"/>
                    <a:pt x="434209" y="4483660"/>
                    <a:pt x="449022" y="4551049"/>
                  </a:cubicBezTo>
                  <a:cubicBezTo>
                    <a:pt x="463737" y="4618436"/>
                    <a:pt x="480389" y="4685588"/>
                    <a:pt x="498882" y="4752365"/>
                  </a:cubicBezTo>
                  <a:cubicBezTo>
                    <a:pt x="517373" y="4819141"/>
                    <a:pt x="537704" y="4885635"/>
                    <a:pt x="559775" y="4951657"/>
                  </a:cubicBezTo>
                  <a:cubicBezTo>
                    <a:pt x="581946" y="5017775"/>
                    <a:pt x="605358" y="5083375"/>
                    <a:pt x="631406" y="5147986"/>
                  </a:cubicBezTo>
                  <a:cubicBezTo>
                    <a:pt x="734055" y="5407608"/>
                    <a:pt x="865188" y="5658570"/>
                    <a:pt x="1023461" y="5893957"/>
                  </a:cubicBezTo>
                  <a:cubicBezTo>
                    <a:pt x="1181487" y="6129578"/>
                    <a:pt x="1367051" y="6349247"/>
                    <a:pt x="1575880" y="6547646"/>
                  </a:cubicBezTo>
                  <a:cubicBezTo>
                    <a:pt x="1680269" y="6646916"/>
                    <a:pt x="1790338" y="6740939"/>
                    <a:pt x="1905228" y="6829468"/>
                  </a:cubicBezTo>
                  <a:lnTo>
                    <a:pt x="1944230" y="6858000"/>
                  </a:lnTo>
                  <a:lnTo>
                    <a:pt x="1372541" y="6858000"/>
                  </a:lnTo>
                  <a:lnTo>
                    <a:pt x="1115251" y="6590005"/>
                  </a:lnTo>
                  <a:cubicBezTo>
                    <a:pt x="418530" y="5790792"/>
                    <a:pt x="0" y="4766182"/>
                    <a:pt x="0" y="3649031"/>
                  </a:cubicBezTo>
                  <a:cubicBezTo>
                    <a:pt x="0" y="2212695"/>
                    <a:pt x="691856" y="929334"/>
                    <a:pt x="1777294" y="81317"/>
                  </a:cubicBezTo>
                  <a:close/>
                </a:path>
              </a:pathLst>
            </a:custGeom>
            <a:gradFill>
              <a:gsLst>
                <a:gs pos="813">
                  <a:schemeClr val="bg1">
                    <a:alpha val="41000"/>
                  </a:schemeClr>
                </a:gs>
                <a:gs pos="20000">
                  <a:schemeClr val="accent5">
                    <a:lumMod val="85000"/>
                    <a:alpha val="56000"/>
                  </a:schemeClr>
                </a:gs>
                <a:gs pos="44000">
                  <a:schemeClr val="accent6">
                    <a:lumMod val="40000"/>
                    <a:lumOff val="60000"/>
                    <a:alpha val="57000"/>
                  </a:schemeClr>
                </a:gs>
                <a:gs pos="100000">
                  <a:schemeClr val="bg1">
                    <a:alpha val="59000"/>
                  </a:schemeClr>
                </a:gs>
                <a:gs pos="74000">
                  <a:schemeClr val="accent1">
                    <a:lumMod val="91000"/>
                    <a:lumOff val="9000"/>
                    <a:alpha val="34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Freeform: Shape 37">
              <a:extLst>
                <a:ext uri="{FF2B5EF4-FFF2-40B4-BE49-F238E27FC236}">
                  <a16:creationId xmlns:a16="http://schemas.microsoft.com/office/drawing/2014/main" id="{A3353FDF-8798-9796-B7DF-8BF85886EB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3402" y="36937"/>
              <a:ext cx="9767847" cy="6858000"/>
            </a:xfrm>
            <a:custGeom>
              <a:avLst/>
              <a:gdLst>
                <a:gd name="connsiteX0" fmla="*/ 7145704 w 9767847"/>
                <a:gd name="connsiteY0" fmla="*/ 0 h 6858000"/>
                <a:gd name="connsiteX1" fmla="*/ 7875738 w 9767847"/>
                <a:gd name="connsiteY1" fmla="*/ 0 h 6858000"/>
                <a:gd name="connsiteX2" fmla="*/ 7990553 w 9767847"/>
                <a:gd name="connsiteY2" fmla="*/ 85415 h 6858000"/>
                <a:gd name="connsiteX3" fmla="*/ 9767847 w 9767847"/>
                <a:gd name="connsiteY3" fmla="*/ 3653129 h 6858000"/>
                <a:gd name="connsiteX4" fmla="*/ 8652597 w 9767847"/>
                <a:gd name="connsiteY4" fmla="*/ 6594103 h 6858000"/>
                <a:gd name="connsiteX5" fmla="*/ 8399240 w 9767847"/>
                <a:gd name="connsiteY5" fmla="*/ 6858000 h 6858000"/>
                <a:gd name="connsiteX6" fmla="*/ 6766926 w 9767847"/>
                <a:gd name="connsiteY6" fmla="*/ 6858000 h 6858000"/>
                <a:gd name="connsiteX7" fmla="*/ 6804586 w 9767847"/>
                <a:gd name="connsiteY7" fmla="*/ 6821201 h 6858000"/>
                <a:gd name="connsiteX8" fmla="*/ 6881735 w 9767847"/>
                <a:gd name="connsiteY8" fmla="*/ 6745295 h 6858000"/>
                <a:gd name="connsiteX9" fmla="*/ 6958883 w 9767847"/>
                <a:gd name="connsiteY9" fmla="*/ 6668920 h 6858000"/>
                <a:gd name="connsiteX10" fmla="*/ 7267925 w 9767847"/>
                <a:gd name="connsiteY10" fmla="*/ 6359792 h 6858000"/>
                <a:gd name="connsiteX11" fmla="*/ 7424360 w 9767847"/>
                <a:gd name="connsiteY11" fmla="*/ 6204783 h 6858000"/>
                <a:gd name="connsiteX12" fmla="*/ 7504938 w 9767847"/>
                <a:gd name="connsiteY12" fmla="*/ 6126806 h 6858000"/>
                <a:gd name="connsiteX13" fmla="*/ 7546396 w 9767847"/>
                <a:gd name="connsiteY13" fmla="*/ 6087795 h 6858000"/>
                <a:gd name="connsiteX14" fmla="*/ 7588002 w 9767847"/>
                <a:gd name="connsiteY14" fmla="*/ 6049630 h 6858000"/>
                <a:gd name="connsiteX15" fmla="*/ 7631000 w 9767847"/>
                <a:gd name="connsiteY15" fmla="*/ 6010807 h 6858000"/>
                <a:gd name="connsiteX16" fmla="*/ 7675440 w 9767847"/>
                <a:gd name="connsiteY16" fmla="*/ 5972407 h 6858000"/>
                <a:gd name="connsiteX17" fmla="*/ 7720626 w 9767847"/>
                <a:gd name="connsiteY17" fmla="*/ 5934949 h 6858000"/>
                <a:gd name="connsiteX18" fmla="*/ 7766458 w 9767847"/>
                <a:gd name="connsiteY18" fmla="*/ 5898432 h 6858000"/>
                <a:gd name="connsiteX19" fmla="*/ 7955254 w 9767847"/>
                <a:gd name="connsiteY19" fmla="*/ 5760926 h 6858000"/>
                <a:gd name="connsiteX20" fmla="*/ 8352678 w 9767847"/>
                <a:gd name="connsiteY20" fmla="*/ 5521728 h 6858000"/>
                <a:gd name="connsiteX21" fmla="*/ 8451350 w 9767847"/>
                <a:gd name="connsiteY21" fmla="*/ 5469352 h 6858000"/>
                <a:gd name="connsiteX22" fmla="*/ 8548532 w 9767847"/>
                <a:gd name="connsiteY22" fmla="*/ 5417493 h 6858000"/>
                <a:gd name="connsiteX23" fmla="*/ 8729473 w 9767847"/>
                <a:gd name="connsiteY23" fmla="*/ 5314059 h 6858000"/>
                <a:gd name="connsiteX24" fmla="*/ 8770781 w 9767847"/>
                <a:gd name="connsiteY24" fmla="*/ 5287330 h 6858000"/>
                <a:gd name="connsiteX25" fmla="*/ 8790964 w 9767847"/>
                <a:gd name="connsiteY25" fmla="*/ 5273590 h 6858000"/>
                <a:gd name="connsiteX26" fmla="*/ 8810499 w 9767847"/>
                <a:gd name="connsiteY26" fmla="*/ 5259801 h 6858000"/>
                <a:gd name="connsiteX27" fmla="*/ 8883571 w 9767847"/>
                <a:gd name="connsiteY27" fmla="*/ 5202577 h 6858000"/>
                <a:gd name="connsiteX28" fmla="*/ 9006651 w 9767847"/>
                <a:gd name="connsiteY28" fmla="*/ 5074625 h 6858000"/>
                <a:gd name="connsiteX29" fmla="*/ 9033494 w 9767847"/>
                <a:gd name="connsiteY29" fmla="*/ 5038203 h 6858000"/>
                <a:gd name="connsiteX30" fmla="*/ 9040305 w 9767847"/>
                <a:gd name="connsiteY30" fmla="*/ 5028649 h 6858000"/>
                <a:gd name="connsiteX31" fmla="*/ 9046568 w 9767847"/>
                <a:gd name="connsiteY31" fmla="*/ 5019379 h 6858000"/>
                <a:gd name="connsiteX32" fmla="*/ 9058846 w 9767847"/>
                <a:gd name="connsiteY32" fmla="*/ 5000743 h 6858000"/>
                <a:gd name="connsiteX33" fmla="*/ 9104529 w 9767847"/>
                <a:gd name="connsiteY33" fmla="*/ 4922203 h 6858000"/>
                <a:gd name="connsiteX34" fmla="*/ 9181081 w 9767847"/>
                <a:gd name="connsiteY34" fmla="*/ 4748792 h 6858000"/>
                <a:gd name="connsiteX35" fmla="*/ 9240731 w 9767847"/>
                <a:gd name="connsiteY35" fmla="*/ 4561970 h 6858000"/>
                <a:gd name="connsiteX36" fmla="*/ 9265388 w 9767847"/>
                <a:gd name="connsiteY36" fmla="*/ 4465171 h 6858000"/>
                <a:gd name="connsiteX37" fmla="*/ 9276571 w 9767847"/>
                <a:gd name="connsiteY37" fmla="*/ 4416041 h 6858000"/>
                <a:gd name="connsiteX38" fmla="*/ 9281841 w 9767847"/>
                <a:gd name="connsiteY38" fmla="*/ 4391477 h 6858000"/>
                <a:gd name="connsiteX39" fmla="*/ 9286513 w 9767847"/>
                <a:gd name="connsiteY39" fmla="*/ 4368936 h 6858000"/>
                <a:gd name="connsiteX40" fmla="*/ 9296754 w 9767847"/>
                <a:gd name="connsiteY40" fmla="*/ 4316136 h 6858000"/>
                <a:gd name="connsiteX41" fmla="*/ 9301029 w 9767847"/>
                <a:gd name="connsiteY41" fmla="*/ 4293172 h 6858000"/>
                <a:gd name="connsiteX42" fmla="*/ 9302818 w 9767847"/>
                <a:gd name="connsiteY42" fmla="*/ 4282679 h 6858000"/>
                <a:gd name="connsiteX43" fmla="*/ 9304658 w 9767847"/>
                <a:gd name="connsiteY43" fmla="*/ 4270914 h 6858000"/>
                <a:gd name="connsiteX44" fmla="*/ 9312810 w 9767847"/>
                <a:gd name="connsiteY44" fmla="*/ 4220043 h 6858000"/>
                <a:gd name="connsiteX45" fmla="*/ 9316887 w 9767847"/>
                <a:gd name="connsiteY45" fmla="*/ 4194584 h 6858000"/>
                <a:gd name="connsiteX46" fmla="*/ 9318923 w 9767847"/>
                <a:gd name="connsiteY46" fmla="*/ 4181878 h 6858000"/>
                <a:gd name="connsiteX47" fmla="*/ 9320515 w 9767847"/>
                <a:gd name="connsiteY47" fmla="*/ 4168984 h 6858000"/>
                <a:gd name="connsiteX48" fmla="*/ 9332445 w 9767847"/>
                <a:gd name="connsiteY48" fmla="*/ 4069079 h 6858000"/>
                <a:gd name="connsiteX49" fmla="*/ 9336173 w 9767847"/>
                <a:gd name="connsiteY49" fmla="*/ 4022774 h 6858000"/>
                <a:gd name="connsiteX50" fmla="*/ 9340199 w 9767847"/>
                <a:gd name="connsiteY50" fmla="*/ 3969269 h 6858000"/>
                <a:gd name="connsiteX51" fmla="*/ 9347557 w 9767847"/>
                <a:gd name="connsiteY51" fmla="*/ 3770070 h 6858000"/>
                <a:gd name="connsiteX52" fmla="*/ 9346364 w 9767847"/>
                <a:gd name="connsiteY52" fmla="*/ 3669036 h 6858000"/>
                <a:gd name="connsiteX53" fmla="*/ 9344921 w 9767847"/>
                <a:gd name="connsiteY53" fmla="*/ 3619341 h 6858000"/>
                <a:gd name="connsiteX54" fmla="*/ 9344524 w 9767847"/>
                <a:gd name="connsiteY54" fmla="*/ 3607624 h 6858000"/>
                <a:gd name="connsiteX55" fmla="*/ 9343728 w 9767847"/>
                <a:gd name="connsiteY55" fmla="*/ 3594872 h 6858000"/>
                <a:gd name="connsiteX56" fmla="*/ 9342188 w 9767847"/>
                <a:gd name="connsiteY56" fmla="*/ 3569366 h 6858000"/>
                <a:gd name="connsiteX57" fmla="*/ 9339056 w 9767847"/>
                <a:gd name="connsiteY57" fmla="*/ 3518354 h 6858000"/>
                <a:gd name="connsiteX58" fmla="*/ 9334334 w 9767847"/>
                <a:gd name="connsiteY58" fmla="*/ 3467155 h 6858000"/>
                <a:gd name="connsiteX59" fmla="*/ 9329363 w 9767847"/>
                <a:gd name="connsiteY59" fmla="*/ 3415908 h 6858000"/>
                <a:gd name="connsiteX60" fmla="*/ 9328319 w 9767847"/>
                <a:gd name="connsiteY60" fmla="*/ 3404755 h 6858000"/>
                <a:gd name="connsiteX61" fmla="*/ 9327177 w 9767847"/>
                <a:gd name="connsiteY61" fmla="*/ 3394214 h 6858000"/>
                <a:gd name="connsiteX62" fmla="*/ 9324293 w 9767847"/>
                <a:gd name="connsiteY62" fmla="*/ 3370872 h 6858000"/>
                <a:gd name="connsiteX63" fmla="*/ 9320763 w 9767847"/>
                <a:gd name="connsiteY63" fmla="*/ 3344427 h 6858000"/>
                <a:gd name="connsiteX64" fmla="*/ 9317184 w 9767847"/>
                <a:gd name="connsiteY64" fmla="*/ 3315343 h 6858000"/>
                <a:gd name="connsiteX65" fmla="*/ 9311021 w 9767847"/>
                <a:gd name="connsiteY65" fmla="*/ 3270309 h 6858000"/>
                <a:gd name="connsiteX66" fmla="*/ 9302719 w 9767847"/>
                <a:gd name="connsiteY66" fmla="*/ 3219815 h 6858000"/>
                <a:gd name="connsiteX67" fmla="*/ 9293970 w 9767847"/>
                <a:gd name="connsiteY67" fmla="*/ 3169887 h 6858000"/>
                <a:gd name="connsiteX68" fmla="*/ 9252065 w 9767847"/>
                <a:gd name="connsiteY68" fmla="*/ 2971205 h 6858000"/>
                <a:gd name="connsiteX69" fmla="*/ 9227211 w 9767847"/>
                <a:gd name="connsiteY69" fmla="*/ 2872571 h 6858000"/>
                <a:gd name="connsiteX70" fmla="*/ 9220699 w 9767847"/>
                <a:gd name="connsiteY70" fmla="*/ 2848524 h 6858000"/>
                <a:gd name="connsiteX71" fmla="*/ 9213740 w 9767847"/>
                <a:gd name="connsiteY71" fmla="*/ 2824289 h 6858000"/>
                <a:gd name="connsiteX72" fmla="*/ 9199374 w 9767847"/>
                <a:gd name="connsiteY72" fmla="*/ 2775536 h 6858000"/>
                <a:gd name="connsiteX73" fmla="*/ 9061829 w 9767847"/>
                <a:gd name="connsiteY73" fmla="*/ 2389515 h 6858000"/>
                <a:gd name="connsiteX74" fmla="*/ 8978865 w 9767847"/>
                <a:gd name="connsiteY74" fmla="*/ 2200953 h 6858000"/>
                <a:gd name="connsiteX75" fmla="*/ 8956694 w 9767847"/>
                <a:gd name="connsiteY75" fmla="*/ 2154317 h 6858000"/>
                <a:gd name="connsiteX76" fmla="*/ 8934176 w 9767847"/>
                <a:gd name="connsiteY76" fmla="*/ 2108012 h 6858000"/>
                <a:gd name="connsiteX77" fmla="*/ 8887151 w 9767847"/>
                <a:gd name="connsiteY77" fmla="*/ 2015448 h 6858000"/>
                <a:gd name="connsiteX78" fmla="*/ 8787533 w 9767847"/>
                <a:gd name="connsiteY78" fmla="*/ 1832625 h 6858000"/>
                <a:gd name="connsiteX79" fmla="*/ 8761485 w 9767847"/>
                <a:gd name="connsiteY79" fmla="*/ 1787496 h 6858000"/>
                <a:gd name="connsiteX80" fmla="*/ 8734791 w 9767847"/>
                <a:gd name="connsiteY80" fmla="*/ 1741991 h 6858000"/>
                <a:gd name="connsiteX81" fmla="*/ 8680808 w 9767847"/>
                <a:gd name="connsiteY81" fmla="*/ 1652910 h 6858000"/>
                <a:gd name="connsiteX82" fmla="*/ 8567024 w 9767847"/>
                <a:gd name="connsiteY82" fmla="*/ 1477004 h 6858000"/>
                <a:gd name="connsiteX83" fmla="*/ 8537446 w 9767847"/>
                <a:gd name="connsiteY83" fmla="*/ 1433428 h 6858000"/>
                <a:gd name="connsiteX84" fmla="*/ 8507423 w 9767847"/>
                <a:gd name="connsiteY84" fmla="*/ 1389994 h 6858000"/>
                <a:gd name="connsiteX85" fmla="*/ 8446529 w 9767847"/>
                <a:gd name="connsiteY85" fmla="*/ 1304393 h 6858000"/>
                <a:gd name="connsiteX86" fmla="*/ 8319224 w 9767847"/>
                <a:gd name="connsiteY86" fmla="*/ 1135124 h 6858000"/>
                <a:gd name="connsiteX87" fmla="*/ 8286366 w 9767847"/>
                <a:gd name="connsiteY87" fmla="*/ 1093148 h 6858000"/>
                <a:gd name="connsiteX88" fmla="*/ 8270161 w 9767847"/>
                <a:gd name="connsiteY88" fmla="*/ 1072538 h 6858000"/>
                <a:gd name="connsiteX89" fmla="*/ 8253856 w 9767847"/>
                <a:gd name="connsiteY89" fmla="*/ 1052254 h 6858000"/>
                <a:gd name="connsiteX90" fmla="*/ 8186352 w 9767847"/>
                <a:gd name="connsiteY90" fmla="*/ 970373 h 6858000"/>
                <a:gd name="connsiteX91" fmla="*/ 8046768 w 9767847"/>
                <a:gd name="connsiteY91" fmla="*/ 809527 h 6858000"/>
                <a:gd name="connsiteX92" fmla="*/ 8010927 w 9767847"/>
                <a:gd name="connsiteY92" fmla="*/ 769951 h 6858000"/>
                <a:gd name="connsiteX93" fmla="*/ 7974788 w 9767847"/>
                <a:gd name="connsiteY93" fmla="*/ 730751 h 6858000"/>
                <a:gd name="connsiteX94" fmla="*/ 7901070 w 9767847"/>
                <a:gd name="connsiteY94" fmla="*/ 652823 h 6858000"/>
                <a:gd name="connsiteX95" fmla="*/ 7750054 w 9767847"/>
                <a:gd name="connsiteY95" fmla="*/ 501106 h 6858000"/>
                <a:gd name="connsiteX96" fmla="*/ 7592277 w 9767847"/>
                <a:gd name="connsiteY96" fmla="*/ 355319 h 6858000"/>
                <a:gd name="connsiteX97" fmla="*/ 7257734 w 9767847"/>
                <a:gd name="connsiteY97" fmla="*/ 81062 h 6858000"/>
                <a:gd name="connsiteX98" fmla="*/ 1892109 w 9767847"/>
                <a:gd name="connsiteY98" fmla="*/ 0 h 6858000"/>
                <a:gd name="connsiteX99" fmla="*/ 2298402 w 9767847"/>
                <a:gd name="connsiteY99" fmla="*/ 0 h 6858000"/>
                <a:gd name="connsiteX100" fmla="*/ 2135542 w 9767847"/>
                <a:gd name="connsiteY100" fmla="*/ 121879 h 6858000"/>
                <a:gd name="connsiteX101" fmla="*/ 1969576 w 9767847"/>
                <a:gd name="connsiteY101" fmla="*/ 259084 h 6858000"/>
                <a:gd name="connsiteX102" fmla="*/ 1659938 w 9767847"/>
                <a:gd name="connsiteY102" fmla="*/ 553953 h 6858000"/>
                <a:gd name="connsiteX103" fmla="*/ 729383 w 9767847"/>
                <a:gd name="connsiteY103" fmla="*/ 1940578 h 6858000"/>
                <a:gd name="connsiteX104" fmla="*/ 578465 w 9767847"/>
                <a:gd name="connsiteY104" fmla="*/ 2324905 h 6858000"/>
                <a:gd name="connsiteX105" fmla="*/ 465080 w 9767847"/>
                <a:gd name="connsiteY105" fmla="*/ 2718973 h 6858000"/>
                <a:gd name="connsiteX106" fmla="*/ 423820 w 9767847"/>
                <a:gd name="connsiteY106" fmla="*/ 2919535 h 6858000"/>
                <a:gd name="connsiteX107" fmla="*/ 392355 w 9767847"/>
                <a:gd name="connsiteY107" fmla="*/ 3122169 h 6858000"/>
                <a:gd name="connsiteX108" fmla="*/ 358801 w 9767847"/>
                <a:gd name="connsiteY108" fmla="*/ 3531013 h 6858000"/>
                <a:gd name="connsiteX109" fmla="*/ 410350 w 9767847"/>
                <a:gd name="connsiteY109" fmla="*/ 4352324 h 6858000"/>
                <a:gd name="connsiteX110" fmla="*/ 449022 w 9767847"/>
                <a:gd name="connsiteY110" fmla="*/ 4555147 h 6858000"/>
                <a:gd name="connsiteX111" fmla="*/ 498882 w 9767847"/>
                <a:gd name="connsiteY111" fmla="*/ 4756463 h 6858000"/>
                <a:gd name="connsiteX112" fmla="*/ 559775 w 9767847"/>
                <a:gd name="connsiteY112" fmla="*/ 4955755 h 6858000"/>
                <a:gd name="connsiteX113" fmla="*/ 631406 w 9767847"/>
                <a:gd name="connsiteY113" fmla="*/ 5152084 h 6858000"/>
                <a:gd name="connsiteX114" fmla="*/ 1023461 w 9767847"/>
                <a:gd name="connsiteY114" fmla="*/ 5898055 h 6858000"/>
                <a:gd name="connsiteX115" fmla="*/ 1575880 w 9767847"/>
                <a:gd name="connsiteY115" fmla="*/ 6551744 h 6858000"/>
                <a:gd name="connsiteX116" fmla="*/ 1905228 w 9767847"/>
                <a:gd name="connsiteY116" fmla="*/ 6833566 h 6858000"/>
                <a:gd name="connsiteX117" fmla="*/ 1938629 w 9767847"/>
                <a:gd name="connsiteY117" fmla="*/ 6858000 h 6858000"/>
                <a:gd name="connsiteX118" fmla="*/ 1368607 w 9767847"/>
                <a:gd name="connsiteY118" fmla="*/ 6858000 h 6858000"/>
                <a:gd name="connsiteX119" fmla="*/ 1115251 w 9767847"/>
                <a:gd name="connsiteY119" fmla="*/ 6594103 h 6858000"/>
                <a:gd name="connsiteX120" fmla="*/ 0 w 9767847"/>
                <a:gd name="connsiteY120" fmla="*/ 3653129 h 6858000"/>
                <a:gd name="connsiteX121" fmla="*/ 1777294 w 9767847"/>
                <a:gd name="connsiteY121" fmla="*/ 8541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9767847" h="6858000">
                  <a:moveTo>
                    <a:pt x="7145704" y="0"/>
                  </a:moveTo>
                  <a:lnTo>
                    <a:pt x="7875738" y="0"/>
                  </a:lnTo>
                  <a:lnTo>
                    <a:pt x="7990553" y="85415"/>
                  </a:lnTo>
                  <a:cubicBezTo>
                    <a:pt x="9075991" y="933432"/>
                    <a:pt x="9767847" y="2216793"/>
                    <a:pt x="9767847" y="3653129"/>
                  </a:cubicBezTo>
                  <a:cubicBezTo>
                    <a:pt x="9767847" y="4770280"/>
                    <a:pt x="9349317" y="5794890"/>
                    <a:pt x="8652597" y="6594103"/>
                  </a:cubicBezTo>
                  <a:lnTo>
                    <a:pt x="8399240" y="6858000"/>
                  </a:lnTo>
                  <a:lnTo>
                    <a:pt x="6766926" y="6858000"/>
                  </a:lnTo>
                  <a:lnTo>
                    <a:pt x="6804586" y="6821201"/>
                  </a:lnTo>
                  <a:lnTo>
                    <a:pt x="6881735" y="6745295"/>
                  </a:lnTo>
                  <a:cubicBezTo>
                    <a:pt x="6907435" y="6719979"/>
                    <a:pt x="6933134" y="6694896"/>
                    <a:pt x="6958883" y="6668920"/>
                  </a:cubicBezTo>
                  <a:lnTo>
                    <a:pt x="7267925" y="6359792"/>
                  </a:lnTo>
                  <a:lnTo>
                    <a:pt x="7424360" y="6204783"/>
                  </a:lnTo>
                  <a:cubicBezTo>
                    <a:pt x="7450754" y="6178900"/>
                    <a:pt x="7477598" y="6152829"/>
                    <a:pt x="7504938" y="6126806"/>
                  </a:cubicBezTo>
                  <a:lnTo>
                    <a:pt x="7546396" y="6087795"/>
                  </a:lnTo>
                  <a:cubicBezTo>
                    <a:pt x="7560264" y="6074901"/>
                    <a:pt x="7574780" y="6061630"/>
                    <a:pt x="7588002" y="6049630"/>
                  </a:cubicBezTo>
                  <a:lnTo>
                    <a:pt x="7631000" y="6010807"/>
                  </a:lnTo>
                  <a:lnTo>
                    <a:pt x="7675440" y="5972407"/>
                  </a:lnTo>
                  <a:cubicBezTo>
                    <a:pt x="7690404" y="5959796"/>
                    <a:pt x="7705564" y="5947419"/>
                    <a:pt x="7720626" y="5934949"/>
                  </a:cubicBezTo>
                  <a:cubicBezTo>
                    <a:pt x="7735738" y="5922525"/>
                    <a:pt x="7751197" y="5910619"/>
                    <a:pt x="7766458" y="5898432"/>
                  </a:cubicBezTo>
                  <a:cubicBezTo>
                    <a:pt x="7827949" y="5850290"/>
                    <a:pt x="7890979" y="5804597"/>
                    <a:pt x="7955254" y="5760926"/>
                  </a:cubicBezTo>
                  <a:cubicBezTo>
                    <a:pt x="8083800" y="5673632"/>
                    <a:pt x="8216872" y="5594434"/>
                    <a:pt x="8352678" y="5521728"/>
                  </a:cubicBezTo>
                  <a:lnTo>
                    <a:pt x="8451350" y="5469352"/>
                  </a:lnTo>
                  <a:lnTo>
                    <a:pt x="8548532" y="5417493"/>
                  </a:lnTo>
                  <a:cubicBezTo>
                    <a:pt x="8612110" y="5383188"/>
                    <a:pt x="8673251" y="5349306"/>
                    <a:pt x="8729473" y="5314059"/>
                  </a:cubicBezTo>
                  <a:cubicBezTo>
                    <a:pt x="8743591" y="5305213"/>
                    <a:pt x="8757161" y="5296459"/>
                    <a:pt x="8770781" y="5287330"/>
                  </a:cubicBezTo>
                  <a:cubicBezTo>
                    <a:pt x="8777591" y="5282765"/>
                    <a:pt x="8784451" y="5278201"/>
                    <a:pt x="8790964" y="5273590"/>
                  </a:cubicBezTo>
                  <a:cubicBezTo>
                    <a:pt x="8797574" y="5268977"/>
                    <a:pt x="8804235" y="5264412"/>
                    <a:pt x="8810499" y="5259801"/>
                  </a:cubicBezTo>
                  <a:cubicBezTo>
                    <a:pt x="8835999" y="5241401"/>
                    <a:pt x="8860407" y="5222389"/>
                    <a:pt x="8883571" y="5202577"/>
                  </a:cubicBezTo>
                  <a:cubicBezTo>
                    <a:pt x="8929900" y="5162954"/>
                    <a:pt x="8971258" y="5120413"/>
                    <a:pt x="9006651" y="5074625"/>
                  </a:cubicBezTo>
                  <a:cubicBezTo>
                    <a:pt x="9015351" y="5063426"/>
                    <a:pt x="9024398" y="5050955"/>
                    <a:pt x="9033494" y="5038203"/>
                  </a:cubicBezTo>
                  <a:lnTo>
                    <a:pt x="9040305" y="5028649"/>
                  </a:lnTo>
                  <a:lnTo>
                    <a:pt x="9046568" y="5019379"/>
                  </a:lnTo>
                  <a:cubicBezTo>
                    <a:pt x="9050743" y="5013261"/>
                    <a:pt x="9054819" y="5007050"/>
                    <a:pt x="9058846" y="5000743"/>
                  </a:cubicBezTo>
                  <a:cubicBezTo>
                    <a:pt x="9075002" y="4975615"/>
                    <a:pt x="9090212" y="4949403"/>
                    <a:pt x="9104529" y="4922203"/>
                  </a:cubicBezTo>
                  <a:cubicBezTo>
                    <a:pt x="9133211" y="4867850"/>
                    <a:pt x="9158313" y="4809545"/>
                    <a:pt x="9181081" y="4748792"/>
                  </a:cubicBezTo>
                  <a:cubicBezTo>
                    <a:pt x="9203748" y="4688276"/>
                    <a:pt x="9223383" y="4625876"/>
                    <a:pt x="9240731" y="4561970"/>
                  </a:cubicBezTo>
                  <a:cubicBezTo>
                    <a:pt x="9249481" y="4530064"/>
                    <a:pt x="9257682" y="4497782"/>
                    <a:pt x="9265388" y="4465171"/>
                  </a:cubicBezTo>
                  <a:cubicBezTo>
                    <a:pt x="9269215" y="4448842"/>
                    <a:pt x="9272943" y="4432465"/>
                    <a:pt x="9276571" y="4416041"/>
                  </a:cubicBezTo>
                  <a:lnTo>
                    <a:pt x="9281841" y="4391477"/>
                  </a:lnTo>
                  <a:lnTo>
                    <a:pt x="9286513" y="4368936"/>
                  </a:lnTo>
                  <a:lnTo>
                    <a:pt x="9296754" y="4316136"/>
                  </a:lnTo>
                  <a:lnTo>
                    <a:pt x="9301029" y="4293172"/>
                  </a:lnTo>
                  <a:lnTo>
                    <a:pt x="9302818" y="4282679"/>
                  </a:lnTo>
                  <a:lnTo>
                    <a:pt x="9304658" y="4270914"/>
                  </a:lnTo>
                  <a:lnTo>
                    <a:pt x="9312810" y="4220043"/>
                  </a:lnTo>
                  <a:lnTo>
                    <a:pt x="9316887" y="4194584"/>
                  </a:lnTo>
                  <a:lnTo>
                    <a:pt x="9318923" y="4181878"/>
                  </a:lnTo>
                  <a:cubicBezTo>
                    <a:pt x="9319570" y="4177644"/>
                    <a:pt x="9319969" y="4173267"/>
                    <a:pt x="9320515" y="4168984"/>
                  </a:cubicBezTo>
                  <a:lnTo>
                    <a:pt x="9332445" y="4069079"/>
                  </a:lnTo>
                  <a:cubicBezTo>
                    <a:pt x="9333836" y="4056468"/>
                    <a:pt x="9334880" y="4040986"/>
                    <a:pt x="9336173" y="4022774"/>
                  </a:cubicBezTo>
                  <a:lnTo>
                    <a:pt x="9340199" y="3969269"/>
                  </a:lnTo>
                  <a:cubicBezTo>
                    <a:pt x="9345071" y="3903904"/>
                    <a:pt x="9347358" y="3837081"/>
                    <a:pt x="9347557" y="3770070"/>
                  </a:cubicBezTo>
                  <a:cubicBezTo>
                    <a:pt x="9347656" y="3736518"/>
                    <a:pt x="9347209" y="3702871"/>
                    <a:pt x="9346364" y="3669036"/>
                  </a:cubicBezTo>
                  <a:lnTo>
                    <a:pt x="9344921" y="3619341"/>
                  </a:lnTo>
                  <a:lnTo>
                    <a:pt x="9344524" y="3607624"/>
                  </a:lnTo>
                  <a:lnTo>
                    <a:pt x="9343728" y="3594872"/>
                  </a:lnTo>
                  <a:lnTo>
                    <a:pt x="9342188" y="3569366"/>
                  </a:lnTo>
                  <a:lnTo>
                    <a:pt x="9339056" y="3518354"/>
                  </a:lnTo>
                  <a:cubicBezTo>
                    <a:pt x="9337914" y="3501319"/>
                    <a:pt x="9335874" y="3484236"/>
                    <a:pt x="9334334" y="3467155"/>
                  </a:cubicBezTo>
                  <a:lnTo>
                    <a:pt x="9329363" y="3415908"/>
                  </a:lnTo>
                  <a:lnTo>
                    <a:pt x="9328319" y="3404755"/>
                  </a:lnTo>
                  <a:lnTo>
                    <a:pt x="9327177" y="3394214"/>
                  </a:lnTo>
                  <a:lnTo>
                    <a:pt x="9324293" y="3370872"/>
                  </a:lnTo>
                  <a:lnTo>
                    <a:pt x="9320763" y="3344427"/>
                  </a:lnTo>
                  <a:lnTo>
                    <a:pt x="9317184" y="3315343"/>
                  </a:lnTo>
                  <a:cubicBezTo>
                    <a:pt x="9315594" y="3300991"/>
                    <a:pt x="9313506" y="3286404"/>
                    <a:pt x="9311021" y="3270309"/>
                  </a:cubicBezTo>
                  <a:lnTo>
                    <a:pt x="9302719" y="3219815"/>
                  </a:lnTo>
                  <a:cubicBezTo>
                    <a:pt x="9299936" y="3203157"/>
                    <a:pt x="9297003" y="3186498"/>
                    <a:pt x="9293970" y="3169887"/>
                  </a:cubicBezTo>
                  <a:cubicBezTo>
                    <a:pt x="9281891" y="3103393"/>
                    <a:pt x="9267674" y="3037182"/>
                    <a:pt x="9252065" y="2971205"/>
                  </a:cubicBezTo>
                  <a:cubicBezTo>
                    <a:pt x="9244261" y="2938265"/>
                    <a:pt x="9235959" y="2905371"/>
                    <a:pt x="9227211" y="2872571"/>
                  </a:cubicBezTo>
                  <a:lnTo>
                    <a:pt x="9220699" y="2848524"/>
                  </a:lnTo>
                  <a:lnTo>
                    <a:pt x="9213740" y="2824289"/>
                  </a:lnTo>
                  <a:cubicBezTo>
                    <a:pt x="9209216" y="2808147"/>
                    <a:pt x="9204345" y="2791866"/>
                    <a:pt x="9199374" y="2775536"/>
                  </a:cubicBezTo>
                  <a:cubicBezTo>
                    <a:pt x="9159855" y="2645184"/>
                    <a:pt x="9114272" y="2516197"/>
                    <a:pt x="9061829" y="2389515"/>
                  </a:cubicBezTo>
                  <a:cubicBezTo>
                    <a:pt x="9035582" y="2326175"/>
                    <a:pt x="9008043" y="2263258"/>
                    <a:pt x="8978865" y="2200953"/>
                  </a:cubicBezTo>
                  <a:lnTo>
                    <a:pt x="8956694" y="2154317"/>
                  </a:lnTo>
                  <a:lnTo>
                    <a:pt x="8934176" y="2108012"/>
                  </a:lnTo>
                  <a:cubicBezTo>
                    <a:pt x="8918915" y="2077189"/>
                    <a:pt x="8903157" y="2046130"/>
                    <a:pt x="8887151" y="2015448"/>
                  </a:cubicBezTo>
                  <a:cubicBezTo>
                    <a:pt x="8854988" y="1953989"/>
                    <a:pt x="8822082" y="1892908"/>
                    <a:pt x="8787533" y="1832625"/>
                  </a:cubicBezTo>
                  <a:lnTo>
                    <a:pt x="8761485" y="1787496"/>
                  </a:lnTo>
                  <a:lnTo>
                    <a:pt x="8734791" y="1741991"/>
                  </a:lnTo>
                  <a:cubicBezTo>
                    <a:pt x="8717047" y="1711921"/>
                    <a:pt x="8699200" y="1682461"/>
                    <a:pt x="8680808" y="1652910"/>
                  </a:cubicBezTo>
                  <a:cubicBezTo>
                    <a:pt x="8644322" y="1593756"/>
                    <a:pt x="8606194" y="1535216"/>
                    <a:pt x="8567024" y="1477004"/>
                  </a:cubicBezTo>
                  <a:lnTo>
                    <a:pt x="8537446" y="1433428"/>
                  </a:lnTo>
                  <a:lnTo>
                    <a:pt x="8507423" y="1389994"/>
                  </a:lnTo>
                  <a:cubicBezTo>
                    <a:pt x="8487390" y="1361382"/>
                    <a:pt x="8467158" y="1332817"/>
                    <a:pt x="8446529" y="1304393"/>
                  </a:cubicBezTo>
                  <a:cubicBezTo>
                    <a:pt x="8405271" y="1247595"/>
                    <a:pt x="8362718" y="1191218"/>
                    <a:pt x="8319224" y="1135124"/>
                  </a:cubicBezTo>
                  <a:lnTo>
                    <a:pt x="8286366" y="1093148"/>
                  </a:lnTo>
                  <a:lnTo>
                    <a:pt x="8270161" y="1072538"/>
                  </a:lnTo>
                  <a:lnTo>
                    <a:pt x="8253856" y="1052254"/>
                  </a:lnTo>
                  <a:cubicBezTo>
                    <a:pt x="8231636" y="1024773"/>
                    <a:pt x="8209117" y="997479"/>
                    <a:pt x="8186352" y="970373"/>
                  </a:cubicBezTo>
                  <a:cubicBezTo>
                    <a:pt x="8140917" y="916020"/>
                    <a:pt x="8094240" y="862515"/>
                    <a:pt x="8046768" y="809527"/>
                  </a:cubicBezTo>
                  <a:lnTo>
                    <a:pt x="8010927" y="769951"/>
                  </a:lnTo>
                  <a:lnTo>
                    <a:pt x="7974788" y="730751"/>
                  </a:lnTo>
                  <a:cubicBezTo>
                    <a:pt x="7950382" y="704587"/>
                    <a:pt x="7925824" y="678563"/>
                    <a:pt x="7901070" y="652823"/>
                  </a:cubicBezTo>
                  <a:cubicBezTo>
                    <a:pt x="7851510" y="601387"/>
                    <a:pt x="7801404" y="550612"/>
                    <a:pt x="7750054" y="501106"/>
                  </a:cubicBezTo>
                  <a:cubicBezTo>
                    <a:pt x="7698902" y="451742"/>
                    <a:pt x="7645913" y="403036"/>
                    <a:pt x="7592277" y="355319"/>
                  </a:cubicBezTo>
                  <a:cubicBezTo>
                    <a:pt x="7484856" y="259884"/>
                    <a:pt x="7373308" y="168402"/>
                    <a:pt x="7257734" y="81062"/>
                  </a:cubicBezTo>
                  <a:close/>
                  <a:moveTo>
                    <a:pt x="1892109" y="0"/>
                  </a:moveTo>
                  <a:lnTo>
                    <a:pt x="2298402" y="0"/>
                  </a:lnTo>
                  <a:lnTo>
                    <a:pt x="2135542" y="121879"/>
                  </a:lnTo>
                  <a:cubicBezTo>
                    <a:pt x="2078998" y="166378"/>
                    <a:pt x="2023659" y="212143"/>
                    <a:pt x="1969576" y="259084"/>
                  </a:cubicBezTo>
                  <a:cubicBezTo>
                    <a:pt x="1861309" y="352918"/>
                    <a:pt x="1758064" y="451412"/>
                    <a:pt x="1659938" y="553953"/>
                  </a:cubicBezTo>
                  <a:cubicBezTo>
                    <a:pt x="1266987" y="964444"/>
                    <a:pt x="953820" y="1435593"/>
                    <a:pt x="729383" y="1940578"/>
                  </a:cubicBezTo>
                  <a:cubicBezTo>
                    <a:pt x="673260" y="2066459"/>
                    <a:pt x="622855" y="2195070"/>
                    <a:pt x="578465" y="2324905"/>
                  </a:cubicBezTo>
                  <a:cubicBezTo>
                    <a:pt x="534125" y="2454785"/>
                    <a:pt x="496147" y="2586314"/>
                    <a:pt x="465080" y="2718973"/>
                  </a:cubicBezTo>
                  <a:cubicBezTo>
                    <a:pt x="449769" y="2785089"/>
                    <a:pt x="435850" y="2852289"/>
                    <a:pt x="423820" y="2919535"/>
                  </a:cubicBezTo>
                  <a:cubicBezTo>
                    <a:pt x="411840" y="2986829"/>
                    <a:pt x="401054" y="3054358"/>
                    <a:pt x="392355" y="3122169"/>
                  </a:cubicBezTo>
                  <a:cubicBezTo>
                    <a:pt x="374509" y="3257744"/>
                    <a:pt x="363424" y="3393978"/>
                    <a:pt x="358801" y="3531013"/>
                  </a:cubicBezTo>
                  <a:cubicBezTo>
                    <a:pt x="349009" y="3804941"/>
                    <a:pt x="366357" y="4079668"/>
                    <a:pt x="410350" y="4352324"/>
                  </a:cubicBezTo>
                  <a:cubicBezTo>
                    <a:pt x="421286" y="4420230"/>
                    <a:pt x="434209" y="4487758"/>
                    <a:pt x="449022" y="4555147"/>
                  </a:cubicBezTo>
                  <a:cubicBezTo>
                    <a:pt x="463737" y="4622534"/>
                    <a:pt x="480389" y="4689686"/>
                    <a:pt x="498882" y="4756463"/>
                  </a:cubicBezTo>
                  <a:cubicBezTo>
                    <a:pt x="517373" y="4823239"/>
                    <a:pt x="537704" y="4889733"/>
                    <a:pt x="559775" y="4955755"/>
                  </a:cubicBezTo>
                  <a:cubicBezTo>
                    <a:pt x="581946" y="5021873"/>
                    <a:pt x="605358" y="5087473"/>
                    <a:pt x="631406" y="5152084"/>
                  </a:cubicBezTo>
                  <a:cubicBezTo>
                    <a:pt x="734055" y="5411706"/>
                    <a:pt x="865188" y="5662668"/>
                    <a:pt x="1023461" y="5898055"/>
                  </a:cubicBezTo>
                  <a:cubicBezTo>
                    <a:pt x="1181487" y="6133676"/>
                    <a:pt x="1367051" y="6353345"/>
                    <a:pt x="1575880" y="6551744"/>
                  </a:cubicBezTo>
                  <a:cubicBezTo>
                    <a:pt x="1680269" y="6651014"/>
                    <a:pt x="1790338" y="6745037"/>
                    <a:pt x="1905228" y="6833566"/>
                  </a:cubicBezTo>
                  <a:lnTo>
                    <a:pt x="1938629" y="6858000"/>
                  </a:lnTo>
                  <a:lnTo>
                    <a:pt x="1368607" y="6858000"/>
                  </a:lnTo>
                  <a:lnTo>
                    <a:pt x="1115251" y="6594103"/>
                  </a:lnTo>
                  <a:cubicBezTo>
                    <a:pt x="418530" y="5794890"/>
                    <a:pt x="0" y="4770280"/>
                    <a:pt x="0" y="3653129"/>
                  </a:cubicBezTo>
                  <a:cubicBezTo>
                    <a:pt x="0" y="2216793"/>
                    <a:pt x="691856" y="933432"/>
                    <a:pt x="1777294" y="85415"/>
                  </a:cubicBez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lt1"/>
                </a:solidFill>
              </a:endParaRPr>
            </a:p>
          </p:txBody>
        </p:sp>
      </p:grpSp>
      <p:sp>
        <p:nvSpPr>
          <p:cNvPr id="14" name="Titre 52">
            <a:extLst>
              <a:ext uri="{FF2B5EF4-FFF2-40B4-BE49-F238E27FC236}">
                <a16:creationId xmlns:a16="http://schemas.microsoft.com/office/drawing/2014/main" id="{D043676D-70F5-4721-F716-664A15B50CBB}"/>
              </a:ext>
            </a:extLst>
          </p:cNvPr>
          <p:cNvSpPr txBox="1">
            <a:spLocks/>
          </p:cNvSpPr>
          <p:nvPr/>
        </p:nvSpPr>
        <p:spPr>
          <a:xfrm>
            <a:off x="3164462" y="1139687"/>
            <a:ext cx="6105194" cy="1439864"/>
          </a:xfrm>
          <a:prstGeom prst="rect">
            <a:avLst/>
          </a:prstGeom>
        </p:spPr>
        <p:txBody>
          <a:bodyPr vert="horz" lIns="91440" tIns="45720" rIns="91440" bIns="45720" rtlCol="0" anchor="b">
            <a:normAutofit fontScale="9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fr-FR" sz="4000" b="0" i="0" u="none" strike="noStrike" baseline="0" dirty="0">
              <a:solidFill>
                <a:srgbClr val="000000"/>
              </a:solidFill>
              <a:latin typeface="Tahoma" panose="020B0604030504040204" pitchFamily="34" charset="0"/>
            </a:endParaRPr>
          </a:p>
          <a:p>
            <a:r>
              <a:rPr lang="fr-FR" sz="4000" b="1" i="0" u="none" strike="noStrike" baseline="0" dirty="0">
                <a:latin typeface="Tahoma" panose="020B0604030504040204" pitchFamily="34" charset="0"/>
              </a:rPr>
              <a:t>EDGE MICROSERVICES API GATEWAY </a:t>
            </a:r>
            <a:endParaRPr lang="en-US" sz="8000" b="1" kern="1200" dirty="0">
              <a:solidFill>
                <a:schemeClr val="tx2"/>
              </a:solidFill>
              <a:latin typeface="+mj-lt"/>
              <a:ea typeface="+mj-ea"/>
              <a:cs typeface="+mj-cs"/>
            </a:endParaRPr>
          </a:p>
        </p:txBody>
      </p:sp>
      <p:pic>
        <p:nvPicPr>
          <p:cNvPr id="17" name="Image 16">
            <a:extLst>
              <a:ext uri="{FF2B5EF4-FFF2-40B4-BE49-F238E27FC236}">
                <a16:creationId xmlns:a16="http://schemas.microsoft.com/office/drawing/2014/main" id="{C9680C22-BC5D-FACE-1C6B-3984A08C9E03}"/>
              </a:ext>
            </a:extLst>
          </p:cNvPr>
          <p:cNvPicPr>
            <a:picLocks noChangeAspect="1"/>
          </p:cNvPicPr>
          <p:nvPr/>
        </p:nvPicPr>
        <p:blipFill>
          <a:blip r:embed="rId2"/>
          <a:stretch>
            <a:fillRect/>
          </a:stretch>
        </p:blipFill>
        <p:spPr>
          <a:xfrm>
            <a:off x="4558748" y="2924174"/>
            <a:ext cx="2849217" cy="1183999"/>
          </a:xfrm>
          <a:prstGeom prst="rect">
            <a:avLst/>
          </a:prstGeom>
        </p:spPr>
      </p:pic>
    </p:spTree>
    <p:extLst>
      <p:ext uri="{BB962C8B-B14F-4D97-AF65-F5344CB8AC3E}">
        <p14:creationId xmlns:p14="http://schemas.microsoft.com/office/powerpoint/2010/main" val="332862267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9D8AEB-0FE1-E7B7-351A-BB77FF43777E}"/>
            </a:ext>
          </a:extLst>
        </p:cNvPr>
        <p:cNvGrpSpPr/>
        <p:nvPr/>
      </p:nvGrpSpPr>
      <p:grpSpPr>
        <a:xfrm>
          <a:off x="0" y="0"/>
          <a:ext cx="0" cy="0"/>
          <a:chOff x="0" y="0"/>
          <a:chExt cx="0" cy="0"/>
        </a:xfrm>
      </p:grpSpPr>
      <p:sp useBgFill="1">
        <p:nvSpPr>
          <p:cNvPr id="6" name="Rectangle 5">
            <a:extLst>
              <a:ext uri="{FF2B5EF4-FFF2-40B4-BE49-F238E27FC236}">
                <a16:creationId xmlns:a16="http://schemas.microsoft.com/office/drawing/2014/main" id="{F52C8647-E19F-4C9E-FB50-2298F0785A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BC01AB46-DF51-D0E2-9EC6-5E02B71BF6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8" name="Group 11">
            <a:extLst>
              <a:ext uri="{FF2B5EF4-FFF2-40B4-BE49-F238E27FC236}">
                <a16:creationId xmlns:a16="http://schemas.microsoft.com/office/drawing/2014/main" id="{10B0728E-9DF8-9A99-9A5D-2C1A4FBA4A0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289890" y="0"/>
            <a:ext cx="3902110" cy="2382977"/>
            <a:chOff x="6867015" y="-1"/>
            <a:chExt cx="5324985" cy="3251912"/>
          </a:xfrm>
          <a:solidFill>
            <a:schemeClr val="accent5">
              <a:alpha val="10000"/>
            </a:schemeClr>
          </a:solidFill>
        </p:grpSpPr>
        <p:sp>
          <p:nvSpPr>
            <p:cNvPr id="9" name="Freeform: Shape 12">
              <a:extLst>
                <a:ext uri="{FF2B5EF4-FFF2-40B4-BE49-F238E27FC236}">
                  <a16:creationId xmlns:a16="http://schemas.microsoft.com/office/drawing/2014/main" id="{AD62A8B9-BA2F-748F-2CE2-4F079A7A02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13">
              <a:extLst>
                <a:ext uri="{FF2B5EF4-FFF2-40B4-BE49-F238E27FC236}">
                  <a16:creationId xmlns:a16="http://schemas.microsoft.com/office/drawing/2014/main" id="{36A5AEB4-8256-DC42-23F7-5CC776681E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4">
              <a:extLst>
                <a:ext uri="{FF2B5EF4-FFF2-40B4-BE49-F238E27FC236}">
                  <a16:creationId xmlns:a16="http://schemas.microsoft.com/office/drawing/2014/main" id="{522F4BFD-899C-5CF2-8998-6E0E737F9F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5">
              <a:extLst>
                <a:ext uri="{FF2B5EF4-FFF2-40B4-BE49-F238E27FC236}">
                  <a16:creationId xmlns:a16="http://schemas.microsoft.com/office/drawing/2014/main" id="{076CEAE5-C81C-1137-BA54-615C1EA3CE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 name="Group 17">
            <a:extLst>
              <a:ext uri="{FF2B5EF4-FFF2-40B4-BE49-F238E27FC236}">
                <a16:creationId xmlns:a16="http://schemas.microsoft.com/office/drawing/2014/main" id="{7895A468-A64F-1816-EAB0-9546B9E9C2F8}"/>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10800000" flipH="1">
            <a:off x="0" y="4682671"/>
            <a:ext cx="2898948" cy="2175328"/>
            <a:chOff x="-305" y="-1"/>
            <a:chExt cx="3832880" cy="2876136"/>
          </a:xfrm>
        </p:grpSpPr>
        <p:sp>
          <p:nvSpPr>
            <p:cNvPr id="14" name="Freeform: Shape 18">
              <a:extLst>
                <a:ext uri="{FF2B5EF4-FFF2-40B4-BE49-F238E27FC236}">
                  <a16:creationId xmlns:a16="http://schemas.microsoft.com/office/drawing/2014/main" id="{FD6F9248-2823-9D1D-301B-32EA0B02CA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9">
              <a:extLst>
                <a:ext uri="{FF2B5EF4-FFF2-40B4-BE49-F238E27FC236}">
                  <a16:creationId xmlns:a16="http://schemas.microsoft.com/office/drawing/2014/main" id="{5E6218E8-F141-8F74-A9FA-D0D39F6D27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20">
              <a:extLst>
                <a:ext uri="{FF2B5EF4-FFF2-40B4-BE49-F238E27FC236}">
                  <a16:creationId xmlns:a16="http://schemas.microsoft.com/office/drawing/2014/main" id="{32CA6022-08EC-8178-AF13-7688E4EC63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21">
              <a:extLst>
                <a:ext uri="{FF2B5EF4-FFF2-40B4-BE49-F238E27FC236}">
                  <a16:creationId xmlns:a16="http://schemas.microsoft.com/office/drawing/2014/main" id="{0C9889BE-529A-A73F-C3A7-A2917C85CE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Titre 52">
            <a:extLst>
              <a:ext uri="{FF2B5EF4-FFF2-40B4-BE49-F238E27FC236}">
                <a16:creationId xmlns:a16="http://schemas.microsoft.com/office/drawing/2014/main" id="{DAB6BA26-2E75-9C3D-1557-3ED48F21E2F2}"/>
              </a:ext>
            </a:extLst>
          </p:cNvPr>
          <p:cNvSpPr txBox="1">
            <a:spLocks/>
          </p:cNvSpPr>
          <p:nvPr/>
        </p:nvSpPr>
        <p:spPr>
          <a:xfrm>
            <a:off x="838047" y="69056"/>
            <a:ext cx="10819122" cy="865010"/>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200" b="1" dirty="0">
                <a:solidFill>
                  <a:schemeClr val="tx2"/>
                </a:solidFill>
                <a:latin typeface="+mn-lt"/>
              </a:rPr>
              <a:t>Edge Micro-Services</a:t>
            </a:r>
            <a:r>
              <a:rPr lang="en-US" sz="3200" b="1" dirty="0">
                <a:solidFill>
                  <a:schemeClr val="tx2"/>
                </a:solidFill>
              </a:rPr>
              <a:t>: </a:t>
            </a:r>
            <a:r>
              <a:rPr lang="en-US" sz="2400" b="1" dirty="0">
                <a:solidFill>
                  <a:schemeClr val="tx2"/>
                </a:solidFill>
              </a:rPr>
              <a:t>Spring cloud GATEWAY</a:t>
            </a:r>
            <a:endParaRPr lang="fr-FR" sz="2400" b="1" dirty="0">
              <a:solidFill>
                <a:schemeClr val="accent6">
                  <a:lumMod val="75000"/>
                </a:schemeClr>
              </a:solidFill>
              <a:latin typeface="+mn-lt"/>
            </a:endParaRPr>
          </a:p>
        </p:txBody>
      </p:sp>
      <p:pic>
        <p:nvPicPr>
          <p:cNvPr id="5" name="Image 4">
            <a:extLst>
              <a:ext uri="{FF2B5EF4-FFF2-40B4-BE49-F238E27FC236}">
                <a16:creationId xmlns:a16="http://schemas.microsoft.com/office/drawing/2014/main" id="{B50AC6D4-A2F4-549D-D702-172D23AD90D1}"/>
              </a:ext>
            </a:extLst>
          </p:cNvPr>
          <p:cNvPicPr>
            <a:picLocks noChangeAspect="1"/>
          </p:cNvPicPr>
          <p:nvPr/>
        </p:nvPicPr>
        <p:blipFill>
          <a:blip r:embed="rId2"/>
          <a:stretch>
            <a:fillRect/>
          </a:stretch>
        </p:blipFill>
        <p:spPr>
          <a:xfrm>
            <a:off x="291548" y="1139687"/>
            <a:ext cx="11365621" cy="5486400"/>
          </a:xfrm>
          <a:prstGeom prst="rect">
            <a:avLst/>
          </a:prstGeom>
          <a:ln>
            <a:solidFill>
              <a:schemeClr val="tx1"/>
            </a:solidFill>
          </a:ln>
        </p:spPr>
      </p:pic>
    </p:spTree>
    <p:extLst>
      <p:ext uri="{BB962C8B-B14F-4D97-AF65-F5344CB8AC3E}">
        <p14:creationId xmlns:p14="http://schemas.microsoft.com/office/powerpoint/2010/main" val="11274610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E112DF30-5C96-46A5-81A0-341076AFC8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3" name="Rectangle 1032">
            <a:extLst>
              <a:ext uri="{FF2B5EF4-FFF2-40B4-BE49-F238E27FC236}">
                <a16:creationId xmlns:a16="http://schemas.microsoft.com/office/drawing/2014/main" id="{9E44E6C6-920F-4AC8-83F4-7F94687E7A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35" name="Group 1034">
            <a:extLst>
              <a:ext uri="{FF2B5EF4-FFF2-40B4-BE49-F238E27FC236}">
                <a16:creationId xmlns:a16="http://schemas.microsoft.com/office/drawing/2014/main" id="{68DE60DE-A968-4121-AFBB-E1A35832ED3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flipH="1">
            <a:off x="-145401" y="145708"/>
            <a:ext cx="2151670" cy="1860256"/>
            <a:chOff x="-305" y="-4155"/>
            <a:chExt cx="2514948" cy="2174333"/>
          </a:xfrm>
        </p:grpSpPr>
        <p:sp>
          <p:nvSpPr>
            <p:cNvPr id="1036" name="Freeform: Shape 1035">
              <a:extLst>
                <a:ext uri="{FF2B5EF4-FFF2-40B4-BE49-F238E27FC236}">
                  <a16:creationId xmlns:a16="http://schemas.microsoft.com/office/drawing/2014/main" id="{3B467C38-3593-435B-8852-5CFF00FBFC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7" name="Freeform: Shape 1036">
              <a:extLst>
                <a:ext uri="{FF2B5EF4-FFF2-40B4-BE49-F238E27FC236}">
                  <a16:creationId xmlns:a16="http://schemas.microsoft.com/office/drawing/2014/main" id="{E029EC23-B12D-440F-851D-188AB8A80D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8" name="Freeform: Shape 1037">
              <a:extLst>
                <a:ext uri="{FF2B5EF4-FFF2-40B4-BE49-F238E27FC236}">
                  <a16:creationId xmlns:a16="http://schemas.microsoft.com/office/drawing/2014/main" id="{65080C5B-B10E-4C97-B3DD-97CFBF5E8F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1039" name="Freeform: Shape 1038">
              <a:extLst>
                <a:ext uri="{FF2B5EF4-FFF2-40B4-BE49-F238E27FC236}">
                  <a16:creationId xmlns:a16="http://schemas.microsoft.com/office/drawing/2014/main" id="{1CC2843D-B312-4705-B377-1141FF6844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41" name="Group 1040">
            <a:extLst>
              <a:ext uri="{FF2B5EF4-FFF2-40B4-BE49-F238E27FC236}">
                <a16:creationId xmlns:a16="http://schemas.microsoft.com/office/drawing/2014/main" id="{69E22CE9-7281-4287-84CA-AE7F8031099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8164748" y="3839134"/>
            <a:ext cx="4023079" cy="3018865"/>
            <a:chOff x="-305" y="-1"/>
            <a:chExt cx="3832880" cy="2876136"/>
          </a:xfrm>
        </p:grpSpPr>
        <p:sp>
          <p:nvSpPr>
            <p:cNvPr id="1042" name="Freeform: Shape 1041">
              <a:extLst>
                <a:ext uri="{FF2B5EF4-FFF2-40B4-BE49-F238E27FC236}">
                  <a16:creationId xmlns:a16="http://schemas.microsoft.com/office/drawing/2014/main" id="{FB7187AB-AC55-4912-943A-8EB2DA74B6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3" name="Freeform: Shape 1042">
              <a:extLst>
                <a:ext uri="{FF2B5EF4-FFF2-40B4-BE49-F238E27FC236}">
                  <a16:creationId xmlns:a16="http://schemas.microsoft.com/office/drawing/2014/main" id="{6C7A5046-6B7A-4C74-834D-26B12A3CC4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44" name="Freeform: Shape 1043">
              <a:extLst>
                <a:ext uri="{FF2B5EF4-FFF2-40B4-BE49-F238E27FC236}">
                  <a16:creationId xmlns:a16="http://schemas.microsoft.com/office/drawing/2014/main" id="{E175BB57-CAD0-46E7-ACCA-C4193784D0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45" name="Freeform: Shape 1044">
              <a:extLst>
                <a:ext uri="{FF2B5EF4-FFF2-40B4-BE49-F238E27FC236}">
                  <a16:creationId xmlns:a16="http://schemas.microsoft.com/office/drawing/2014/main" id="{EC936F17-A396-40BC-9A97-9B0A72A916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Espace réservé de la date 7">
            <a:extLst>
              <a:ext uri="{FF2B5EF4-FFF2-40B4-BE49-F238E27FC236}">
                <a16:creationId xmlns:a16="http://schemas.microsoft.com/office/drawing/2014/main" id="{F4153EFB-7DFE-26BC-1DB9-1D67384163E6}"/>
              </a:ext>
            </a:extLst>
          </p:cNvPr>
          <p:cNvSpPr>
            <a:spLocks noGrp="1"/>
          </p:cNvSpPr>
          <p:nvPr>
            <p:ph type="dt" sz="half" idx="10"/>
          </p:nvPr>
        </p:nvSpPr>
        <p:spPr>
          <a:xfrm>
            <a:off x="804672" y="6356350"/>
            <a:ext cx="2743200" cy="365125"/>
          </a:xfrm>
        </p:spPr>
        <p:txBody>
          <a:bodyPr>
            <a:normAutofit/>
          </a:bodyPr>
          <a:lstStyle/>
          <a:p>
            <a:pPr>
              <a:spcAft>
                <a:spcPts val="600"/>
              </a:spcAft>
              <a:defRPr/>
            </a:pPr>
            <a:r>
              <a:rPr lang="fr-FR" sz="1100" dirty="0"/>
              <a:t>JEE 2</a:t>
            </a:r>
            <a:endParaRPr lang="fr-BE" sz="1100" dirty="0"/>
          </a:p>
        </p:txBody>
      </p:sp>
      <p:sp>
        <p:nvSpPr>
          <p:cNvPr id="3" name="Titre 52">
            <a:extLst>
              <a:ext uri="{FF2B5EF4-FFF2-40B4-BE49-F238E27FC236}">
                <a16:creationId xmlns:a16="http://schemas.microsoft.com/office/drawing/2014/main" id="{0E4ACD44-7F29-D111-A980-F949FB31DE40}"/>
              </a:ext>
            </a:extLst>
          </p:cNvPr>
          <p:cNvSpPr txBox="1">
            <a:spLocks/>
          </p:cNvSpPr>
          <p:nvPr/>
        </p:nvSpPr>
        <p:spPr>
          <a:xfrm>
            <a:off x="838047" y="69056"/>
            <a:ext cx="10515600" cy="865010"/>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200" b="1" dirty="0">
                <a:solidFill>
                  <a:schemeClr val="tx2"/>
                </a:solidFill>
              </a:rPr>
              <a:t>Spring Cloud : </a:t>
            </a:r>
            <a:r>
              <a:rPr lang="fr-FR" sz="3200" b="1" dirty="0">
                <a:solidFill>
                  <a:schemeClr val="tx2"/>
                </a:solidFill>
              </a:rPr>
              <a:t>Centralisation</a:t>
            </a:r>
            <a:r>
              <a:rPr lang="en-US" sz="3200" b="1" dirty="0">
                <a:solidFill>
                  <a:schemeClr val="tx2"/>
                </a:solidFill>
              </a:rPr>
              <a:t> de micro-services</a:t>
            </a:r>
            <a:endParaRPr lang="fr-FR" sz="3200" b="1" dirty="0">
              <a:solidFill>
                <a:schemeClr val="tx2"/>
              </a:solidFill>
            </a:endParaRPr>
          </a:p>
        </p:txBody>
      </p:sp>
      <p:pic>
        <p:nvPicPr>
          <p:cNvPr id="5" name="Image 4">
            <a:extLst>
              <a:ext uri="{FF2B5EF4-FFF2-40B4-BE49-F238E27FC236}">
                <a16:creationId xmlns:a16="http://schemas.microsoft.com/office/drawing/2014/main" id="{BDD61CFE-2CEC-924D-C7A7-58F23DDAA7F7}"/>
              </a:ext>
            </a:extLst>
          </p:cNvPr>
          <p:cNvPicPr>
            <a:picLocks noChangeAspect="1"/>
          </p:cNvPicPr>
          <p:nvPr/>
        </p:nvPicPr>
        <p:blipFill>
          <a:blip r:embed="rId2"/>
          <a:stretch>
            <a:fillRect/>
          </a:stretch>
        </p:blipFill>
        <p:spPr>
          <a:xfrm>
            <a:off x="8322529" y="2048224"/>
            <a:ext cx="3067050" cy="4132494"/>
          </a:xfrm>
          <a:prstGeom prst="rect">
            <a:avLst/>
          </a:prstGeom>
          <a:ln>
            <a:solidFill>
              <a:schemeClr val="tx1"/>
            </a:solidFill>
          </a:ln>
        </p:spPr>
      </p:pic>
      <p:sp>
        <p:nvSpPr>
          <p:cNvPr id="16" name="ZoneTexte 15">
            <a:extLst>
              <a:ext uri="{FF2B5EF4-FFF2-40B4-BE49-F238E27FC236}">
                <a16:creationId xmlns:a16="http://schemas.microsoft.com/office/drawing/2014/main" id="{BB1259C6-3377-A2DF-6E71-EAB7B99DE054}"/>
              </a:ext>
            </a:extLst>
          </p:cNvPr>
          <p:cNvSpPr txBox="1"/>
          <p:nvPr/>
        </p:nvSpPr>
        <p:spPr>
          <a:xfrm>
            <a:off x="567802" y="1201299"/>
            <a:ext cx="10515600" cy="584775"/>
          </a:xfrm>
          <a:prstGeom prst="rect">
            <a:avLst/>
          </a:prstGeom>
          <a:noFill/>
        </p:spPr>
        <p:txBody>
          <a:bodyPr wrap="square">
            <a:spAutoFit/>
          </a:bodyPr>
          <a:lstStyle/>
          <a:p>
            <a:r>
              <a:rPr lang="fr-FR" sz="1600" b="0" i="0" u="none" strike="noStrike" baseline="0" dirty="0">
                <a:solidFill>
                  <a:srgbClr val="000000"/>
                </a:solidFill>
                <a:latin typeface="Verdana" panose="020B0604030504040204" pitchFamily="34" charset="0"/>
              </a:rPr>
              <a:t>Comment faire pour centraliser l’ensemble de la configuration de tous les micro-services et de toutes les instances clonées dans un seul endroit ?</a:t>
            </a:r>
          </a:p>
        </p:txBody>
      </p:sp>
      <p:sp>
        <p:nvSpPr>
          <p:cNvPr id="14" name="Flèche : gauche 13">
            <a:extLst>
              <a:ext uri="{FF2B5EF4-FFF2-40B4-BE49-F238E27FC236}">
                <a16:creationId xmlns:a16="http://schemas.microsoft.com/office/drawing/2014/main" id="{EFDACEE3-3F74-32F4-04EA-6B11D3361031}"/>
              </a:ext>
            </a:extLst>
          </p:cNvPr>
          <p:cNvSpPr/>
          <p:nvPr/>
        </p:nvSpPr>
        <p:spPr>
          <a:xfrm>
            <a:off x="7306045" y="2207329"/>
            <a:ext cx="1307691" cy="54539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7" name="Image 6">
            <a:extLst>
              <a:ext uri="{FF2B5EF4-FFF2-40B4-BE49-F238E27FC236}">
                <a16:creationId xmlns:a16="http://schemas.microsoft.com/office/drawing/2014/main" id="{5C39FE75-AC8E-E38E-8BB7-A97499BF1A21}"/>
              </a:ext>
            </a:extLst>
          </p:cNvPr>
          <p:cNvPicPr>
            <a:picLocks noChangeAspect="1"/>
          </p:cNvPicPr>
          <p:nvPr/>
        </p:nvPicPr>
        <p:blipFill>
          <a:blip r:embed="rId3"/>
          <a:stretch>
            <a:fillRect/>
          </a:stretch>
        </p:blipFill>
        <p:spPr>
          <a:xfrm>
            <a:off x="221373" y="1943949"/>
            <a:ext cx="6897063" cy="4210638"/>
          </a:xfrm>
          <a:prstGeom prst="rect">
            <a:avLst/>
          </a:prstGeom>
        </p:spPr>
      </p:pic>
    </p:spTree>
    <p:extLst>
      <p:ext uri="{BB962C8B-B14F-4D97-AF65-F5344CB8AC3E}">
        <p14:creationId xmlns:p14="http://schemas.microsoft.com/office/powerpoint/2010/main" val="2957574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64D612-8B01-E05B-91EE-24CC54D45A0A}"/>
            </a:ext>
          </a:extLst>
        </p:cNvPr>
        <p:cNvGrpSpPr/>
        <p:nvPr/>
      </p:nvGrpSpPr>
      <p:grpSpPr>
        <a:xfrm>
          <a:off x="0" y="0"/>
          <a:ext cx="0" cy="0"/>
          <a:chOff x="0" y="0"/>
          <a:chExt cx="0" cy="0"/>
        </a:xfrm>
      </p:grpSpPr>
      <p:sp useBgFill="1">
        <p:nvSpPr>
          <p:cNvPr id="3" name="Rectangle 2">
            <a:extLst>
              <a:ext uri="{FF2B5EF4-FFF2-40B4-BE49-F238E27FC236}">
                <a16:creationId xmlns:a16="http://schemas.microsoft.com/office/drawing/2014/main" id="{86A3825D-0238-DF17-597A-199C1B2D71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2C4A1B7B-7E2D-A317-9872-FBD74E154B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5" name="Group 11">
            <a:extLst>
              <a:ext uri="{FF2B5EF4-FFF2-40B4-BE49-F238E27FC236}">
                <a16:creationId xmlns:a16="http://schemas.microsoft.com/office/drawing/2014/main" id="{9BA9C5FF-8EAA-F731-6F15-45A253880E2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289890" y="0"/>
            <a:ext cx="3902110" cy="2382977"/>
            <a:chOff x="6867015" y="-1"/>
            <a:chExt cx="5324985" cy="3251912"/>
          </a:xfrm>
          <a:solidFill>
            <a:schemeClr val="accent5">
              <a:alpha val="10000"/>
            </a:schemeClr>
          </a:solidFill>
        </p:grpSpPr>
        <p:sp>
          <p:nvSpPr>
            <p:cNvPr id="7" name="Freeform: Shape 12">
              <a:extLst>
                <a:ext uri="{FF2B5EF4-FFF2-40B4-BE49-F238E27FC236}">
                  <a16:creationId xmlns:a16="http://schemas.microsoft.com/office/drawing/2014/main" id="{33BE92E0-D0F1-317E-8B9E-AEE2795FBB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Shape 13">
              <a:extLst>
                <a:ext uri="{FF2B5EF4-FFF2-40B4-BE49-F238E27FC236}">
                  <a16:creationId xmlns:a16="http://schemas.microsoft.com/office/drawing/2014/main" id="{918D4DB2-0B70-E2F8-AA54-1512342EFD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Shape 14">
              <a:extLst>
                <a:ext uri="{FF2B5EF4-FFF2-40B4-BE49-F238E27FC236}">
                  <a16:creationId xmlns:a16="http://schemas.microsoft.com/office/drawing/2014/main" id="{09C126EF-22E9-8913-BBB0-4ED214002B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15">
              <a:extLst>
                <a:ext uri="{FF2B5EF4-FFF2-40B4-BE49-F238E27FC236}">
                  <a16:creationId xmlns:a16="http://schemas.microsoft.com/office/drawing/2014/main" id="{34096524-5F42-BC69-C6C3-1E0BDB2887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17">
            <a:extLst>
              <a:ext uri="{FF2B5EF4-FFF2-40B4-BE49-F238E27FC236}">
                <a16:creationId xmlns:a16="http://schemas.microsoft.com/office/drawing/2014/main" id="{32C35AF2-CFA7-995F-8A1B-7182584CB39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10800000" flipH="1">
            <a:off x="0" y="4682671"/>
            <a:ext cx="2898948" cy="2175328"/>
            <a:chOff x="-305" y="-1"/>
            <a:chExt cx="3832880" cy="2876136"/>
          </a:xfrm>
        </p:grpSpPr>
        <p:sp>
          <p:nvSpPr>
            <p:cNvPr id="12" name="Freeform: Shape 18">
              <a:extLst>
                <a:ext uri="{FF2B5EF4-FFF2-40B4-BE49-F238E27FC236}">
                  <a16:creationId xmlns:a16="http://schemas.microsoft.com/office/drawing/2014/main" id="{11220CDE-05BA-110C-B5E8-1EA173243B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9">
              <a:extLst>
                <a:ext uri="{FF2B5EF4-FFF2-40B4-BE49-F238E27FC236}">
                  <a16:creationId xmlns:a16="http://schemas.microsoft.com/office/drawing/2014/main" id="{1B5DF0ED-26BF-2FC6-97A0-9DD1167A76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20">
              <a:extLst>
                <a:ext uri="{FF2B5EF4-FFF2-40B4-BE49-F238E27FC236}">
                  <a16:creationId xmlns:a16="http://schemas.microsoft.com/office/drawing/2014/main" id="{674C6517-FF0C-AAF4-3D7E-CFCBEA0207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21">
              <a:extLst>
                <a:ext uri="{FF2B5EF4-FFF2-40B4-BE49-F238E27FC236}">
                  <a16:creationId xmlns:a16="http://schemas.microsoft.com/office/drawing/2014/main" id="{09919B80-9AC5-85A2-5F64-9A23E3ECFE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ZoneTexte 5">
            <a:extLst>
              <a:ext uri="{FF2B5EF4-FFF2-40B4-BE49-F238E27FC236}">
                <a16:creationId xmlns:a16="http://schemas.microsoft.com/office/drawing/2014/main" id="{60DDDE49-937B-6B71-BE30-0085E39B9C99}"/>
              </a:ext>
            </a:extLst>
          </p:cNvPr>
          <p:cNvSpPr txBox="1"/>
          <p:nvPr/>
        </p:nvSpPr>
        <p:spPr>
          <a:xfrm>
            <a:off x="1014510" y="1417542"/>
            <a:ext cx="10819122" cy="3693319"/>
          </a:xfrm>
          <a:prstGeom prst="rect">
            <a:avLst/>
          </a:prstGeom>
          <a:noFill/>
        </p:spPr>
        <p:txBody>
          <a:bodyPr wrap="square">
            <a:spAutoFit/>
          </a:bodyPr>
          <a:lstStyle/>
          <a:p>
            <a:pPr marL="285750" indent="-285750">
              <a:buFont typeface="Wingdings" panose="05000000000000000000" pitchFamily="2" charset="2"/>
              <a:buChar char="q"/>
            </a:pPr>
            <a:r>
              <a:rPr lang="fr-FR" b="1" dirty="0"/>
              <a:t>Problème</a:t>
            </a:r>
          </a:p>
          <a:p>
            <a:r>
              <a:rPr lang="fr-FR" dirty="0"/>
              <a:t>Mise en situation avec une application e-commerce:</a:t>
            </a:r>
          </a:p>
          <a:p>
            <a:pPr marL="722313" indent="-273050">
              <a:buFont typeface="Wingdings" panose="05000000000000000000" pitchFamily="2" charset="2"/>
              <a:buChar char="§"/>
            </a:pPr>
            <a:r>
              <a:rPr lang="fr-FR" dirty="0"/>
              <a:t> L'affichage d'une fiche produit repose sur des dizaines de micro-services. Il y aura des </a:t>
            </a:r>
            <a:r>
              <a:rPr lang="fr-FR" dirty="0" err="1"/>
              <a:t>microservices</a:t>
            </a:r>
            <a:r>
              <a:rPr lang="fr-FR" dirty="0"/>
              <a:t> pour : les images, le </a:t>
            </a:r>
            <a:r>
              <a:rPr lang="fr-FR" dirty="0" err="1"/>
              <a:t>pricing</a:t>
            </a:r>
            <a:r>
              <a:rPr lang="fr-FR" dirty="0"/>
              <a:t>, les recommandations, les textes et caractéristiques des produits, un comparateur, etc.</a:t>
            </a:r>
          </a:p>
          <a:p>
            <a:pPr marL="722313" indent="-273050">
              <a:buFont typeface="Wingdings" panose="05000000000000000000" pitchFamily="2" charset="2"/>
              <a:buChar char="§"/>
            </a:pPr>
            <a:r>
              <a:rPr lang="fr-FR" dirty="0"/>
              <a:t> Quand le client voudra afficher cette fiche produit, il devra faire appel à tous ces </a:t>
            </a:r>
            <a:r>
              <a:rPr lang="fr-FR" dirty="0" err="1"/>
              <a:t>microservices</a:t>
            </a:r>
            <a:r>
              <a:rPr lang="fr-FR" dirty="0"/>
              <a:t>. </a:t>
            </a:r>
          </a:p>
          <a:p>
            <a:pPr marL="722313" indent="-273050">
              <a:buFont typeface="Wingdings" panose="05000000000000000000" pitchFamily="2" charset="2"/>
              <a:buChar char="§"/>
            </a:pPr>
            <a:r>
              <a:rPr lang="fr-FR" dirty="0"/>
              <a:t>Cela implique de les identifier, de repérer leurs instances, de s'authentifier auprès de chacun d'entre eux pour accéder aux ressources, de transformer le résultat reçu pour qu'il soit adapté au type d'appareil, etc. </a:t>
            </a:r>
          </a:p>
          <a:p>
            <a:pPr marL="449263"/>
            <a:endParaRPr lang="fr-FR" dirty="0"/>
          </a:p>
          <a:p>
            <a:pPr marL="449263"/>
            <a:r>
              <a:rPr lang="fr-FR" dirty="0">
                <a:sym typeface="Wingdings" panose="05000000000000000000" pitchFamily="2" charset="2"/>
              </a:rPr>
              <a:t> </a:t>
            </a:r>
            <a:r>
              <a:rPr lang="fr-FR" dirty="0">
                <a:solidFill>
                  <a:srgbClr val="FF0000"/>
                </a:solidFill>
              </a:rPr>
              <a:t>Comment résoudre cette complexité ? </a:t>
            </a:r>
          </a:p>
          <a:p>
            <a:endParaRPr lang="fr-FR" b="1" dirty="0"/>
          </a:p>
          <a:p>
            <a:pPr marL="285750" indent="-285750">
              <a:buFont typeface="Wingdings" panose="05000000000000000000" pitchFamily="2" charset="2"/>
              <a:buChar char="q"/>
            </a:pPr>
            <a:r>
              <a:rPr lang="fr-FR" b="1" dirty="0"/>
              <a:t>Solution</a:t>
            </a:r>
            <a:endParaRPr lang="fr-FR" dirty="0"/>
          </a:p>
          <a:p>
            <a:r>
              <a:rPr lang="fr-FR" dirty="0"/>
              <a:t>La solution est de déployer un point d'entrée unique vers les micro-services : </a:t>
            </a:r>
            <a:r>
              <a:rPr lang="fr-FR" b="1" dirty="0">
                <a:solidFill>
                  <a:srgbClr val="FF0000"/>
                </a:solidFill>
              </a:rPr>
              <a:t>L’API Gateway </a:t>
            </a:r>
            <a:r>
              <a:rPr lang="fr-FR" dirty="0"/>
              <a:t>ou </a:t>
            </a:r>
            <a:r>
              <a:rPr lang="fr-FR" b="1" dirty="0">
                <a:solidFill>
                  <a:srgbClr val="FF0000"/>
                </a:solidFill>
              </a:rPr>
              <a:t>Proxy</a:t>
            </a:r>
          </a:p>
        </p:txBody>
      </p:sp>
      <p:sp>
        <p:nvSpPr>
          <p:cNvPr id="2" name="Titre 52">
            <a:extLst>
              <a:ext uri="{FF2B5EF4-FFF2-40B4-BE49-F238E27FC236}">
                <a16:creationId xmlns:a16="http://schemas.microsoft.com/office/drawing/2014/main" id="{4836B1CE-4793-EFD1-DB35-9F84F9E21845}"/>
              </a:ext>
            </a:extLst>
          </p:cNvPr>
          <p:cNvSpPr txBox="1">
            <a:spLocks/>
          </p:cNvSpPr>
          <p:nvPr/>
        </p:nvSpPr>
        <p:spPr>
          <a:xfrm>
            <a:off x="838047" y="69056"/>
            <a:ext cx="10819122" cy="865010"/>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200" b="1" dirty="0">
                <a:solidFill>
                  <a:schemeClr val="tx2"/>
                </a:solidFill>
                <a:latin typeface="+mn-lt"/>
              </a:rPr>
              <a:t>Edge Micro-Services</a:t>
            </a:r>
            <a:r>
              <a:rPr lang="en-US" sz="3200" b="1" dirty="0">
                <a:solidFill>
                  <a:schemeClr val="tx2"/>
                </a:solidFill>
              </a:rPr>
              <a:t>: API GATEWAY ZUUL</a:t>
            </a:r>
            <a:endParaRPr lang="fr-FR" sz="2400" b="1" dirty="0">
              <a:solidFill>
                <a:schemeClr val="accent6">
                  <a:lumMod val="75000"/>
                </a:schemeClr>
              </a:solidFill>
              <a:latin typeface="+mn-lt"/>
            </a:endParaRPr>
          </a:p>
        </p:txBody>
      </p:sp>
    </p:spTree>
    <p:extLst>
      <p:ext uri="{BB962C8B-B14F-4D97-AF65-F5344CB8AC3E}">
        <p14:creationId xmlns:p14="http://schemas.microsoft.com/office/powerpoint/2010/main" val="214703835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B1F082-8F38-9654-38B6-1F4853DB9BBB}"/>
            </a:ext>
          </a:extLst>
        </p:cNvPr>
        <p:cNvGrpSpPr/>
        <p:nvPr/>
      </p:nvGrpSpPr>
      <p:grpSpPr>
        <a:xfrm>
          <a:off x="0" y="0"/>
          <a:ext cx="0" cy="0"/>
          <a:chOff x="0" y="0"/>
          <a:chExt cx="0" cy="0"/>
        </a:xfrm>
      </p:grpSpPr>
      <p:sp useBgFill="1">
        <p:nvSpPr>
          <p:cNvPr id="2" name="Rectangle 1">
            <a:extLst>
              <a:ext uri="{FF2B5EF4-FFF2-40B4-BE49-F238E27FC236}">
                <a16:creationId xmlns:a16="http://schemas.microsoft.com/office/drawing/2014/main" id="{1DB11EB0-1A7E-FD54-F0A2-0C55146FD9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C7187CAC-0912-EBC4-D33D-1ECBC3D4C2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6" name="Group 11">
            <a:extLst>
              <a:ext uri="{FF2B5EF4-FFF2-40B4-BE49-F238E27FC236}">
                <a16:creationId xmlns:a16="http://schemas.microsoft.com/office/drawing/2014/main" id="{F32462C1-C2A4-4CB4-C02C-1B712B52FDBC}"/>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289890" y="0"/>
            <a:ext cx="3902110" cy="2382977"/>
            <a:chOff x="6867015" y="-1"/>
            <a:chExt cx="5324985" cy="3251912"/>
          </a:xfrm>
          <a:solidFill>
            <a:schemeClr val="accent5">
              <a:alpha val="10000"/>
            </a:schemeClr>
          </a:solidFill>
        </p:grpSpPr>
        <p:sp>
          <p:nvSpPr>
            <p:cNvPr id="7" name="Freeform: Shape 12">
              <a:extLst>
                <a:ext uri="{FF2B5EF4-FFF2-40B4-BE49-F238E27FC236}">
                  <a16:creationId xmlns:a16="http://schemas.microsoft.com/office/drawing/2014/main" id="{D67CCD34-45CC-54B5-496C-A5E871B638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Shape 13">
              <a:extLst>
                <a:ext uri="{FF2B5EF4-FFF2-40B4-BE49-F238E27FC236}">
                  <a16:creationId xmlns:a16="http://schemas.microsoft.com/office/drawing/2014/main" id="{C202A7D3-D2BB-E6BF-3AC8-C121CC88CC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14">
              <a:extLst>
                <a:ext uri="{FF2B5EF4-FFF2-40B4-BE49-F238E27FC236}">
                  <a16:creationId xmlns:a16="http://schemas.microsoft.com/office/drawing/2014/main" id="{E0315F01-DA14-6B32-A50E-0AF2F1DB6F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5">
              <a:extLst>
                <a:ext uri="{FF2B5EF4-FFF2-40B4-BE49-F238E27FC236}">
                  <a16:creationId xmlns:a16="http://schemas.microsoft.com/office/drawing/2014/main" id="{BB2A806B-7CE3-A156-C5BA-E5E9F9399A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 name="Group 17">
            <a:extLst>
              <a:ext uri="{FF2B5EF4-FFF2-40B4-BE49-F238E27FC236}">
                <a16:creationId xmlns:a16="http://schemas.microsoft.com/office/drawing/2014/main" id="{7DCEB3F6-CC3C-AD27-142B-40BAE1811F7B}"/>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10800000" flipH="1">
            <a:off x="0" y="4682671"/>
            <a:ext cx="2898948" cy="2175328"/>
            <a:chOff x="-305" y="-1"/>
            <a:chExt cx="3832880" cy="2876136"/>
          </a:xfrm>
        </p:grpSpPr>
        <p:sp>
          <p:nvSpPr>
            <p:cNvPr id="13" name="Freeform: Shape 18">
              <a:extLst>
                <a:ext uri="{FF2B5EF4-FFF2-40B4-BE49-F238E27FC236}">
                  <a16:creationId xmlns:a16="http://schemas.microsoft.com/office/drawing/2014/main" id="{9455B7E4-42B5-E140-E604-FF6961A551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9">
              <a:extLst>
                <a:ext uri="{FF2B5EF4-FFF2-40B4-BE49-F238E27FC236}">
                  <a16:creationId xmlns:a16="http://schemas.microsoft.com/office/drawing/2014/main" id="{489B3FE0-C406-D40E-08D8-AF3CD0F285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20">
              <a:extLst>
                <a:ext uri="{FF2B5EF4-FFF2-40B4-BE49-F238E27FC236}">
                  <a16:creationId xmlns:a16="http://schemas.microsoft.com/office/drawing/2014/main" id="{CF773BD8-D339-A8C0-7FB3-68448A8D3C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21">
              <a:extLst>
                <a:ext uri="{FF2B5EF4-FFF2-40B4-BE49-F238E27FC236}">
                  <a16:creationId xmlns:a16="http://schemas.microsoft.com/office/drawing/2014/main" id="{555207F6-D3D0-897C-47B9-ED1EFBDDD9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Titre 52">
            <a:extLst>
              <a:ext uri="{FF2B5EF4-FFF2-40B4-BE49-F238E27FC236}">
                <a16:creationId xmlns:a16="http://schemas.microsoft.com/office/drawing/2014/main" id="{4D37E546-D9EC-995F-4355-75B484BE413E}"/>
              </a:ext>
            </a:extLst>
          </p:cNvPr>
          <p:cNvSpPr txBox="1">
            <a:spLocks/>
          </p:cNvSpPr>
          <p:nvPr/>
        </p:nvSpPr>
        <p:spPr>
          <a:xfrm>
            <a:off x="838047" y="69056"/>
            <a:ext cx="10819122" cy="865010"/>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200" b="1" dirty="0">
                <a:solidFill>
                  <a:schemeClr val="tx2"/>
                </a:solidFill>
                <a:latin typeface="+mn-lt"/>
              </a:rPr>
              <a:t>Edge Micro-Services</a:t>
            </a:r>
            <a:r>
              <a:rPr lang="en-US" sz="3200" b="1" dirty="0">
                <a:solidFill>
                  <a:schemeClr val="tx2"/>
                </a:solidFill>
              </a:rPr>
              <a:t>: </a:t>
            </a:r>
            <a:r>
              <a:rPr lang="en-US" sz="2400" b="1" dirty="0">
                <a:solidFill>
                  <a:schemeClr val="tx2"/>
                </a:solidFill>
              </a:rPr>
              <a:t>Spring Cloud Gateway</a:t>
            </a:r>
            <a:endParaRPr lang="fr-FR" sz="2400" b="1" dirty="0">
              <a:solidFill>
                <a:schemeClr val="accent6">
                  <a:lumMod val="75000"/>
                </a:schemeClr>
              </a:solidFill>
              <a:latin typeface="+mn-lt"/>
            </a:endParaRPr>
          </a:p>
        </p:txBody>
      </p:sp>
      <p:sp>
        <p:nvSpPr>
          <p:cNvPr id="5" name="ZoneTexte 4">
            <a:extLst>
              <a:ext uri="{FF2B5EF4-FFF2-40B4-BE49-F238E27FC236}">
                <a16:creationId xmlns:a16="http://schemas.microsoft.com/office/drawing/2014/main" id="{428C9D9A-D25F-3676-6941-70217BAB3A5E}"/>
              </a:ext>
            </a:extLst>
          </p:cNvPr>
          <p:cNvSpPr txBox="1"/>
          <p:nvPr/>
        </p:nvSpPr>
        <p:spPr>
          <a:xfrm>
            <a:off x="593558" y="1365741"/>
            <a:ext cx="6562616" cy="4785926"/>
          </a:xfrm>
          <a:prstGeom prst="rect">
            <a:avLst/>
          </a:prstGeom>
          <a:noFill/>
          <a:ln>
            <a:solidFill>
              <a:schemeClr val="tx1"/>
            </a:solidFill>
          </a:ln>
        </p:spPr>
        <p:txBody>
          <a:bodyPr wrap="square">
            <a:spAutoFit/>
          </a:bodyPr>
          <a:lstStyle/>
          <a:p>
            <a:pPr marL="342900" indent="-342900">
              <a:buFont typeface="Wingdings" panose="05000000000000000000" pitchFamily="2" charset="2"/>
              <a:buChar char="§"/>
            </a:pPr>
            <a:r>
              <a:rPr lang="fr-FR" sz="2000" dirty="0"/>
              <a:t>L'API Gateway proposée s'appelle </a:t>
            </a:r>
            <a:r>
              <a:rPr lang="fr-FR" sz="2000" b="1" dirty="0">
                <a:solidFill>
                  <a:srgbClr val="660033"/>
                </a:solidFill>
              </a:rPr>
              <a:t>Spring Cloud Gateway</a:t>
            </a:r>
            <a:r>
              <a:rPr lang="fr-FR" sz="2000" dirty="0"/>
              <a:t> et dispose de plusieurs avantages tels que la sécurité (plus besoin de sécuriser chaque micro-service), il suffit d'imposer les règles d'authentification et de sécurité à </a:t>
            </a:r>
            <a:r>
              <a:rPr lang="fr-FR" sz="2000" b="1" dirty="0">
                <a:solidFill>
                  <a:srgbClr val="660033"/>
                </a:solidFill>
              </a:rPr>
              <a:t>Spring Cloud Gateway</a:t>
            </a:r>
            <a:r>
              <a:rPr lang="fr-FR" sz="2000" dirty="0"/>
              <a:t>. </a:t>
            </a:r>
          </a:p>
          <a:p>
            <a:pPr lvl="0" defTabSz="914400" eaLnBrk="0" fontAlgn="base" hangingPunct="0">
              <a:spcBef>
                <a:spcPts val="600"/>
              </a:spcBef>
              <a:spcAft>
                <a:spcPts val="600"/>
              </a:spcAft>
            </a:pPr>
            <a:r>
              <a:rPr lang="fr-FR" altLang="fr-FR" sz="2000" dirty="0"/>
              <a:t>Spring cloud Gateway permet de: </a:t>
            </a:r>
          </a:p>
          <a:p>
            <a:pPr marL="342900" lvl="0" indent="-342900" defTabSz="914400" eaLnBrk="0" fontAlgn="base" hangingPunct="0">
              <a:spcBef>
                <a:spcPts val="600"/>
              </a:spcBef>
              <a:spcAft>
                <a:spcPts val="600"/>
              </a:spcAft>
              <a:buFont typeface="Wingdings" panose="05000000000000000000" pitchFamily="2" charset="2"/>
              <a:buChar char="§"/>
            </a:pPr>
            <a:r>
              <a:rPr lang="fr-FR" altLang="fr-FR" sz="2000" b="1" dirty="0"/>
              <a:t>Router les requêtes</a:t>
            </a:r>
            <a:r>
              <a:rPr lang="fr-FR" altLang="fr-FR" sz="2000" dirty="0"/>
              <a:t> vers différents services selon des règles définies. </a:t>
            </a:r>
          </a:p>
          <a:p>
            <a:pPr marL="342900" lvl="0" indent="-342900" defTabSz="914400" eaLnBrk="0" fontAlgn="base" hangingPunct="0">
              <a:spcBef>
                <a:spcPts val="600"/>
              </a:spcBef>
              <a:spcAft>
                <a:spcPts val="600"/>
              </a:spcAft>
              <a:buFont typeface="Wingdings" panose="05000000000000000000" pitchFamily="2" charset="2"/>
              <a:buChar char="§"/>
            </a:pPr>
            <a:r>
              <a:rPr lang="fr-FR" altLang="fr-FR" sz="2000" b="1" dirty="0"/>
              <a:t>Appliquer des filtres</a:t>
            </a:r>
            <a:r>
              <a:rPr lang="fr-FR" altLang="fr-FR" sz="2000" dirty="0"/>
              <a:t> pour modifier les requêtes ou les réponses (ajout d’en-têtes, authentification, etc.). </a:t>
            </a:r>
          </a:p>
          <a:p>
            <a:pPr marL="342900" lvl="0" indent="-342900" defTabSz="914400" eaLnBrk="0" fontAlgn="base" hangingPunct="0">
              <a:spcBef>
                <a:spcPts val="600"/>
              </a:spcBef>
              <a:spcAft>
                <a:spcPts val="600"/>
              </a:spcAft>
              <a:buFont typeface="Wingdings" panose="05000000000000000000" pitchFamily="2" charset="2"/>
              <a:buChar char="§"/>
            </a:pPr>
            <a:r>
              <a:rPr lang="fr-FR" altLang="fr-FR" sz="2000" b="1" dirty="0"/>
              <a:t>Gérer la sécurité</a:t>
            </a:r>
            <a:r>
              <a:rPr lang="fr-FR" altLang="fr-FR" sz="2000" dirty="0"/>
              <a:t>, le </a:t>
            </a:r>
            <a:r>
              <a:rPr lang="fr-FR" altLang="fr-FR" sz="2000" b="1" dirty="0"/>
              <a:t>monitoring</a:t>
            </a:r>
            <a:r>
              <a:rPr lang="fr-FR" altLang="fr-FR" sz="2000" dirty="0"/>
              <a:t>, et la </a:t>
            </a:r>
            <a:r>
              <a:rPr lang="fr-FR" altLang="fr-FR" sz="2000" b="1" dirty="0"/>
              <a:t>résilience</a:t>
            </a:r>
            <a:r>
              <a:rPr lang="fr-FR" altLang="fr-FR" sz="2000" dirty="0"/>
              <a:t> (ex. : circuit breaker). </a:t>
            </a:r>
          </a:p>
          <a:p>
            <a:pPr marL="342900" lvl="0" indent="-342900" defTabSz="914400" eaLnBrk="0" fontAlgn="base" hangingPunct="0">
              <a:spcBef>
                <a:spcPts val="600"/>
              </a:spcBef>
              <a:spcAft>
                <a:spcPts val="600"/>
              </a:spcAft>
              <a:buFont typeface="Wingdings" panose="05000000000000000000" pitchFamily="2" charset="2"/>
              <a:buChar char="§"/>
            </a:pPr>
            <a:r>
              <a:rPr lang="fr-FR" altLang="fr-FR" sz="2000" b="1" dirty="0"/>
              <a:t>Limiter le débit</a:t>
            </a:r>
            <a:r>
              <a:rPr lang="fr-FR" altLang="fr-FR" sz="2000" dirty="0"/>
              <a:t> (rate </a:t>
            </a:r>
            <a:r>
              <a:rPr lang="fr-FR" altLang="fr-FR" sz="2000" dirty="0" err="1"/>
              <a:t>limiting</a:t>
            </a:r>
            <a:r>
              <a:rPr lang="fr-FR" altLang="fr-FR" sz="2000" dirty="0"/>
              <a:t>) et faire du </a:t>
            </a:r>
            <a:r>
              <a:rPr lang="fr-FR" altLang="fr-FR" sz="2000" b="1" dirty="0" err="1"/>
              <a:t>load</a:t>
            </a:r>
            <a:r>
              <a:rPr lang="fr-FR" altLang="fr-FR" sz="2000" b="1" dirty="0"/>
              <a:t> balancing</a:t>
            </a:r>
            <a:r>
              <a:rPr lang="fr-FR" altLang="fr-FR" sz="2000" dirty="0"/>
              <a:t>. </a:t>
            </a:r>
          </a:p>
        </p:txBody>
      </p:sp>
      <p:pic>
        <p:nvPicPr>
          <p:cNvPr id="18" name="Image 17">
            <a:extLst>
              <a:ext uri="{FF2B5EF4-FFF2-40B4-BE49-F238E27FC236}">
                <a16:creationId xmlns:a16="http://schemas.microsoft.com/office/drawing/2014/main" id="{53435FE9-5596-D701-F5DC-386A26AA539C}"/>
              </a:ext>
            </a:extLst>
          </p:cNvPr>
          <p:cNvPicPr>
            <a:picLocks noChangeAspect="1"/>
          </p:cNvPicPr>
          <p:nvPr/>
        </p:nvPicPr>
        <p:blipFill>
          <a:blip r:embed="rId2"/>
          <a:stretch>
            <a:fillRect/>
          </a:stretch>
        </p:blipFill>
        <p:spPr>
          <a:xfrm>
            <a:off x="7749271" y="1365741"/>
            <a:ext cx="3810000" cy="4785926"/>
          </a:xfrm>
          <a:prstGeom prst="rect">
            <a:avLst/>
          </a:prstGeom>
        </p:spPr>
      </p:pic>
    </p:spTree>
    <p:extLst>
      <p:ext uri="{BB962C8B-B14F-4D97-AF65-F5344CB8AC3E}">
        <p14:creationId xmlns:p14="http://schemas.microsoft.com/office/powerpoint/2010/main" val="129840858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0B3078-DCF2-300A-3908-49F204AD5709}"/>
            </a:ext>
          </a:extLst>
        </p:cNvPr>
        <p:cNvGrpSpPr/>
        <p:nvPr/>
      </p:nvGrpSpPr>
      <p:grpSpPr>
        <a:xfrm>
          <a:off x="0" y="0"/>
          <a:ext cx="0" cy="0"/>
          <a:chOff x="0" y="0"/>
          <a:chExt cx="0" cy="0"/>
        </a:xfrm>
      </p:grpSpPr>
      <p:sp useBgFill="1">
        <p:nvSpPr>
          <p:cNvPr id="2" name="Rectangle 1">
            <a:extLst>
              <a:ext uri="{FF2B5EF4-FFF2-40B4-BE49-F238E27FC236}">
                <a16:creationId xmlns:a16="http://schemas.microsoft.com/office/drawing/2014/main" id="{5DA4E9CD-F955-C2D9-1D49-5032863B0E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BF7899E9-471C-6698-5C5A-221DCF26CA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6" name="Group 11">
            <a:extLst>
              <a:ext uri="{FF2B5EF4-FFF2-40B4-BE49-F238E27FC236}">
                <a16:creationId xmlns:a16="http://schemas.microsoft.com/office/drawing/2014/main" id="{3950FB1A-C041-5AF4-8D2B-CB613D07315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289890" y="0"/>
            <a:ext cx="3902110" cy="2382977"/>
            <a:chOff x="6867015" y="-1"/>
            <a:chExt cx="5324985" cy="3251912"/>
          </a:xfrm>
          <a:solidFill>
            <a:schemeClr val="accent5">
              <a:alpha val="10000"/>
            </a:schemeClr>
          </a:solidFill>
        </p:grpSpPr>
        <p:sp>
          <p:nvSpPr>
            <p:cNvPr id="7" name="Freeform: Shape 12">
              <a:extLst>
                <a:ext uri="{FF2B5EF4-FFF2-40B4-BE49-F238E27FC236}">
                  <a16:creationId xmlns:a16="http://schemas.microsoft.com/office/drawing/2014/main" id="{5FFE8C7B-C274-FF24-566B-F4502E021D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Shape 13">
              <a:extLst>
                <a:ext uri="{FF2B5EF4-FFF2-40B4-BE49-F238E27FC236}">
                  <a16:creationId xmlns:a16="http://schemas.microsoft.com/office/drawing/2014/main" id="{4DB4D1BB-ABB2-33CC-87AB-A14E73BAF1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Shape 14">
              <a:extLst>
                <a:ext uri="{FF2B5EF4-FFF2-40B4-BE49-F238E27FC236}">
                  <a16:creationId xmlns:a16="http://schemas.microsoft.com/office/drawing/2014/main" id="{587E6BD2-9E41-B3DE-38AA-235345352B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15">
              <a:extLst>
                <a:ext uri="{FF2B5EF4-FFF2-40B4-BE49-F238E27FC236}">
                  <a16:creationId xmlns:a16="http://schemas.microsoft.com/office/drawing/2014/main" id="{C3FBEFB7-1294-E297-5F50-0F3B1ED1FE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17">
            <a:extLst>
              <a:ext uri="{FF2B5EF4-FFF2-40B4-BE49-F238E27FC236}">
                <a16:creationId xmlns:a16="http://schemas.microsoft.com/office/drawing/2014/main" id="{7017055F-ECD5-E4F8-D08C-5C3314C54BA6}"/>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10800000" flipH="1">
            <a:off x="0" y="4682671"/>
            <a:ext cx="2898948" cy="2175328"/>
            <a:chOff x="-305" y="-1"/>
            <a:chExt cx="3832880" cy="2876136"/>
          </a:xfrm>
        </p:grpSpPr>
        <p:sp>
          <p:nvSpPr>
            <p:cNvPr id="12" name="Freeform: Shape 18">
              <a:extLst>
                <a:ext uri="{FF2B5EF4-FFF2-40B4-BE49-F238E27FC236}">
                  <a16:creationId xmlns:a16="http://schemas.microsoft.com/office/drawing/2014/main" id="{71B900FB-6074-717E-1790-4573D7C1C8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9">
              <a:extLst>
                <a:ext uri="{FF2B5EF4-FFF2-40B4-BE49-F238E27FC236}">
                  <a16:creationId xmlns:a16="http://schemas.microsoft.com/office/drawing/2014/main" id="{A25CC9FF-F86D-DE57-D1E4-46AE38B01A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20">
              <a:extLst>
                <a:ext uri="{FF2B5EF4-FFF2-40B4-BE49-F238E27FC236}">
                  <a16:creationId xmlns:a16="http://schemas.microsoft.com/office/drawing/2014/main" id="{52F0AFDE-5A3B-0A76-E117-9B0C63EF02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21">
              <a:extLst>
                <a:ext uri="{FF2B5EF4-FFF2-40B4-BE49-F238E27FC236}">
                  <a16:creationId xmlns:a16="http://schemas.microsoft.com/office/drawing/2014/main" id="{C11C5DE2-A4C3-4B70-8114-0FAA89C176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 name="ZoneTexte 4">
            <a:extLst>
              <a:ext uri="{FF2B5EF4-FFF2-40B4-BE49-F238E27FC236}">
                <a16:creationId xmlns:a16="http://schemas.microsoft.com/office/drawing/2014/main" id="{9E73E39D-7EED-59C2-2F00-4B3A11FC0BC4}"/>
              </a:ext>
            </a:extLst>
          </p:cNvPr>
          <p:cNvSpPr txBox="1"/>
          <p:nvPr/>
        </p:nvSpPr>
        <p:spPr>
          <a:xfrm>
            <a:off x="627417" y="1035145"/>
            <a:ext cx="11225915" cy="5216813"/>
          </a:xfrm>
          <a:prstGeom prst="rect">
            <a:avLst/>
          </a:prstGeom>
          <a:noFill/>
          <a:ln>
            <a:solidFill>
              <a:schemeClr val="tx1"/>
            </a:solidFill>
          </a:ln>
        </p:spPr>
        <p:txBody>
          <a:bodyPr wrap="square">
            <a:spAutoFit/>
          </a:bodyPr>
          <a:lstStyle/>
          <a:p>
            <a:pPr algn="l"/>
            <a:r>
              <a:rPr lang="fr-FR" b="0" i="0" dirty="0">
                <a:effectLst/>
              </a:rPr>
              <a:t>Les responsabilités typiques d'une API Gateway incluent :</a:t>
            </a:r>
          </a:p>
          <a:p>
            <a:pPr marL="285750" indent="-285750" algn="l">
              <a:spcBef>
                <a:spcPts val="600"/>
              </a:spcBef>
              <a:spcAft>
                <a:spcPts val="600"/>
              </a:spcAft>
              <a:buFont typeface="Wingdings" panose="05000000000000000000" pitchFamily="2" charset="2"/>
              <a:buChar char="§"/>
            </a:pPr>
            <a:r>
              <a:rPr lang="fr-FR" b="1" i="0" dirty="0">
                <a:effectLst/>
              </a:rPr>
              <a:t>Routage des requêtes :</a:t>
            </a:r>
            <a:r>
              <a:rPr lang="fr-FR" b="0" i="0" dirty="0">
                <a:effectLst/>
              </a:rPr>
              <a:t> Diriger les requêtes entrantes vers le microservice approprié en fonction du chemin, de l'hôte, des en-têtes, etc.</a:t>
            </a:r>
          </a:p>
          <a:p>
            <a:pPr marL="285750" indent="-285750" algn="l">
              <a:spcBef>
                <a:spcPts val="600"/>
              </a:spcBef>
              <a:spcAft>
                <a:spcPts val="600"/>
              </a:spcAft>
              <a:buFont typeface="Wingdings" panose="05000000000000000000" pitchFamily="2" charset="2"/>
              <a:buChar char="§"/>
            </a:pPr>
            <a:r>
              <a:rPr lang="fr-FR" b="1" i="0" dirty="0">
                <a:effectLst/>
              </a:rPr>
              <a:t>Composition/Agrégation d'API :</a:t>
            </a:r>
            <a:r>
              <a:rPr lang="fr-FR" b="0" i="0" dirty="0">
                <a:effectLst/>
              </a:rPr>
              <a:t> Parfois, agréger les réponses de plusieurs microservices pour fournir une réponse unique au client.</a:t>
            </a:r>
          </a:p>
          <a:p>
            <a:pPr marL="285750" indent="-285750" algn="l">
              <a:spcBef>
                <a:spcPts val="600"/>
              </a:spcBef>
              <a:spcAft>
                <a:spcPts val="600"/>
              </a:spcAft>
              <a:buFont typeface="Wingdings" panose="05000000000000000000" pitchFamily="2" charset="2"/>
              <a:buChar char="§"/>
            </a:pPr>
            <a:r>
              <a:rPr lang="fr-FR" b="1" i="0" dirty="0">
                <a:effectLst/>
              </a:rPr>
              <a:t>Découplage :</a:t>
            </a:r>
            <a:r>
              <a:rPr lang="fr-FR" b="0" i="0" dirty="0">
                <a:effectLst/>
              </a:rPr>
              <a:t> Masquer la structure interne des microservices aux clients externes.</a:t>
            </a:r>
          </a:p>
          <a:p>
            <a:pPr marL="285750" indent="-285750" algn="l">
              <a:spcBef>
                <a:spcPts val="600"/>
              </a:spcBef>
              <a:spcAft>
                <a:spcPts val="600"/>
              </a:spcAft>
              <a:buFont typeface="Wingdings" panose="05000000000000000000" pitchFamily="2" charset="2"/>
              <a:buChar char="§"/>
            </a:pPr>
            <a:r>
              <a:rPr lang="fr-FR" b="1" i="0" dirty="0">
                <a:effectLst/>
              </a:rPr>
              <a:t>Gestion des préoccupations transversales (Cross-Cutting </a:t>
            </a:r>
            <a:r>
              <a:rPr lang="fr-FR" b="1" i="0" dirty="0" err="1">
                <a:effectLst/>
              </a:rPr>
              <a:t>Concerns</a:t>
            </a:r>
            <a:r>
              <a:rPr lang="fr-FR" b="1" i="0" dirty="0">
                <a:effectLst/>
              </a:rPr>
              <a:t>) :</a:t>
            </a:r>
            <a:endParaRPr lang="fr-FR" b="0" i="0" dirty="0">
              <a:effectLst/>
            </a:endParaRPr>
          </a:p>
          <a:p>
            <a:pPr marL="742950" lvl="1" indent="-285750" algn="l">
              <a:buFont typeface="Courier New" panose="02070309020205020404" pitchFamily="49" charset="0"/>
              <a:buChar char="o"/>
            </a:pPr>
            <a:r>
              <a:rPr lang="fr-FR" b="0" i="0" dirty="0">
                <a:effectLst/>
              </a:rPr>
              <a:t>Authentification et Autorisation</a:t>
            </a:r>
          </a:p>
          <a:p>
            <a:pPr marL="742950" lvl="1" indent="-285750" algn="l">
              <a:buFont typeface="Courier New" panose="02070309020205020404" pitchFamily="49" charset="0"/>
              <a:buChar char="o"/>
            </a:pPr>
            <a:r>
              <a:rPr lang="fr-FR" b="0" i="0" dirty="0">
                <a:effectLst/>
              </a:rPr>
              <a:t>Terminaison SSL/TLS</a:t>
            </a:r>
          </a:p>
          <a:p>
            <a:pPr marL="742950" lvl="1" indent="-285750" algn="l">
              <a:buFont typeface="Courier New" panose="02070309020205020404" pitchFamily="49" charset="0"/>
              <a:buChar char="o"/>
            </a:pPr>
            <a:r>
              <a:rPr lang="fr-FR" b="0" i="0" dirty="0">
                <a:effectLst/>
              </a:rPr>
              <a:t>Limitation de débit (Rate </a:t>
            </a:r>
            <a:r>
              <a:rPr lang="fr-FR" b="0" i="0" dirty="0" err="1">
                <a:effectLst/>
              </a:rPr>
              <a:t>Limiting</a:t>
            </a:r>
            <a:r>
              <a:rPr lang="fr-FR" b="0" i="0" dirty="0">
                <a:effectLst/>
              </a:rPr>
              <a:t>)</a:t>
            </a:r>
          </a:p>
          <a:p>
            <a:pPr marL="742950" lvl="1" indent="-285750" algn="l">
              <a:buFont typeface="Courier New" panose="02070309020205020404" pitchFamily="49" charset="0"/>
              <a:buChar char="o"/>
            </a:pPr>
            <a:r>
              <a:rPr lang="fr-FR" b="0" i="0" dirty="0">
                <a:effectLst/>
              </a:rPr>
              <a:t>Mise en cache des réponses</a:t>
            </a:r>
          </a:p>
          <a:p>
            <a:pPr marL="742950" lvl="1" indent="-285750" algn="l">
              <a:buFont typeface="Courier New" panose="02070309020205020404" pitchFamily="49" charset="0"/>
              <a:buChar char="o"/>
            </a:pPr>
            <a:r>
              <a:rPr lang="fr-FR" b="0" i="0" dirty="0">
                <a:effectLst/>
              </a:rPr>
              <a:t>Journalisation (</a:t>
            </a:r>
            <a:r>
              <a:rPr lang="fr-FR" b="0" i="0" dirty="0" err="1">
                <a:effectLst/>
              </a:rPr>
              <a:t>Logging</a:t>
            </a:r>
            <a:r>
              <a:rPr lang="fr-FR" b="0" i="0" dirty="0">
                <a:effectLst/>
              </a:rPr>
              <a:t>) et Monitoring</a:t>
            </a:r>
          </a:p>
          <a:p>
            <a:pPr marL="742950" lvl="1" indent="-285750" algn="l">
              <a:buFont typeface="Courier New" panose="02070309020205020404" pitchFamily="49" charset="0"/>
              <a:buChar char="o"/>
            </a:pPr>
            <a:r>
              <a:rPr lang="fr-FR" b="0" i="0" dirty="0">
                <a:effectLst/>
              </a:rPr>
              <a:t>Transformation des requêtes/réponses</a:t>
            </a:r>
          </a:p>
          <a:p>
            <a:pPr marL="742950" lvl="1" indent="-285750" algn="l">
              <a:buFont typeface="Courier New" panose="02070309020205020404" pitchFamily="49" charset="0"/>
              <a:buChar char="o"/>
            </a:pPr>
            <a:r>
              <a:rPr lang="fr-FR" b="0" i="0" dirty="0">
                <a:effectLst/>
              </a:rPr>
              <a:t>Gestion des Circuit </a:t>
            </a:r>
            <a:r>
              <a:rPr lang="fr-FR" b="0" i="0" dirty="0" err="1">
                <a:effectLst/>
              </a:rPr>
              <a:t>Breakers</a:t>
            </a:r>
            <a:endParaRPr lang="fr-FR" b="0" i="0" dirty="0">
              <a:effectLst/>
            </a:endParaRPr>
          </a:p>
          <a:p>
            <a:pPr marL="285750" indent="-285750" algn="l">
              <a:spcBef>
                <a:spcPts val="600"/>
              </a:spcBef>
              <a:spcAft>
                <a:spcPts val="600"/>
              </a:spcAft>
              <a:buFont typeface="Wingdings" panose="05000000000000000000" pitchFamily="2" charset="2"/>
              <a:buChar char="§"/>
            </a:pPr>
            <a:r>
              <a:rPr lang="fr-FR" b="1" i="0" dirty="0">
                <a:effectLst/>
              </a:rPr>
              <a:t>Traduction de protocoles :</a:t>
            </a:r>
            <a:r>
              <a:rPr lang="fr-FR" b="0" i="0" dirty="0">
                <a:effectLst/>
              </a:rPr>
              <a:t> Exposer une API REST standard même si les services internes utilisent d'autres protocoles (ex: </a:t>
            </a:r>
            <a:r>
              <a:rPr lang="fr-FR" b="0" i="0" dirty="0" err="1">
                <a:effectLst/>
              </a:rPr>
              <a:t>gRPC</a:t>
            </a:r>
            <a:r>
              <a:rPr lang="fr-FR" b="0" i="0" dirty="0">
                <a:effectLst/>
              </a:rPr>
              <a:t>, AMQP).</a:t>
            </a:r>
          </a:p>
        </p:txBody>
      </p:sp>
      <p:sp>
        <p:nvSpPr>
          <p:cNvPr id="16" name="Titre 52">
            <a:extLst>
              <a:ext uri="{FF2B5EF4-FFF2-40B4-BE49-F238E27FC236}">
                <a16:creationId xmlns:a16="http://schemas.microsoft.com/office/drawing/2014/main" id="{032F4444-6285-F33D-CAE5-B0C4DFA9A5F5}"/>
              </a:ext>
            </a:extLst>
          </p:cNvPr>
          <p:cNvSpPr txBox="1">
            <a:spLocks/>
          </p:cNvSpPr>
          <p:nvPr/>
        </p:nvSpPr>
        <p:spPr>
          <a:xfrm>
            <a:off x="838047" y="69056"/>
            <a:ext cx="10819122" cy="865010"/>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200" b="1" dirty="0">
                <a:solidFill>
                  <a:schemeClr val="tx2"/>
                </a:solidFill>
                <a:latin typeface="+mn-lt"/>
              </a:rPr>
              <a:t>Edge Micro-Services</a:t>
            </a:r>
            <a:r>
              <a:rPr lang="en-US" sz="3200" b="1" dirty="0">
                <a:solidFill>
                  <a:schemeClr val="tx2"/>
                </a:solidFill>
              </a:rPr>
              <a:t>: </a:t>
            </a:r>
            <a:r>
              <a:rPr lang="en-US" sz="2400" b="1" dirty="0">
                <a:solidFill>
                  <a:schemeClr val="tx2"/>
                </a:solidFill>
              </a:rPr>
              <a:t>Spring Cloud Gateway</a:t>
            </a:r>
            <a:endParaRPr lang="fr-FR" sz="2400" b="1" dirty="0">
              <a:solidFill>
                <a:schemeClr val="accent6">
                  <a:lumMod val="75000"/>
                </a:schemeClr>
              </a:solidFill>
              <a:latin typeface="+mn-lt"/>
            </a:endParaRPr>
          </a:p>
        </p:txBody>
      </p:sp>
    </p:spTree>
    <p:extLst>
      <p:ext uri="{BB962C8B-B14F-4D97-AF65-F5344CB8AC3E}">
        <p14:creationId xmlns:p14="http://schemas.microsoft.com/office/powerpoint/2010/main" val="181306957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B8D2D8-B281-B3E0-C572-5AC3BA7D0442}"/>
            </a:ext>
          </a:extLst>
        </p:cNvPr>
        <p:cNvGrpSpPr/>
        <p:nvPr/>
      </p:nvGrpSpPr>
      <p:grpSpPr>
        <a:xfrm>
          <a:off x="0" y="0"/>
          <a:ext cx="0" cy="0"/>
          <a:chOff x="0" y="0"/>
          <a:chExt cx="0" cy="0"/>
        </a:xfrm>
      </p:grpSpPr>
      <p:sp useBgFill="1">
        <p:nvSpPr>
          <p:cNvPr id="2" name="Rectangle 1">
            <a:extLst>
              <a:ext uri="{FF2B5EF4-FFF2-40B4-BE49-F238E27FC236}">
                <a16:creationId xmlns:a16="http://schemas.microsoft.com/office/drawing/2014/main" id="{9FE2FBF3-7317-D788-BAE4-2ADF98AF43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42506D4D-EE9F-DB33-8C7D-87933D7A53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6" name="Group 11">
            <a:extLst>
              <a:ext uri="{FF2B5EF4-FFF2-40B4-BE49-F238E27FC236}">
                <a16:creationId xmlns:a16="http://schemas.microsoft.com/office/drawing/2014/main" id="{0CDA499B-2551-3101-81F4-43541CF590A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289890" y="0"/>
            <a:ext cx="3902110" cy="2382977"/>
            <a:chOff x="6867015" y="-1"/>
            <a:chExt cx="5324985" cy="3251912"/>
          </a:xfrm>
          <a:solidFill>
            <a:schemeClr val="accent5">
              <a:alpha val="10000"/>
            </a:schemeClr>
          </a:solidFill>
        </p:grpSpPr>
        <p:sp>
          <p:nvSpPr>
            <p:cNvPr id="7" name="Freeform: Shape 12">
              <a:extLst>
                <a:ext uri="{FF2B5EF4-FFF2-40B4-BE49-F238E27FC236}">
                  <a16:creationId xmlns:a16="http://schemas.microsoft.com/office/drawing/2014/main" id="{FF3BB99A-584E-50C0-5CC4-9FFEFBEDA6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Shape 13">
              <a:extLst>
                <a:ext uri="{FF2B5EF4-FFF2-40B4-BE49-F238E27FC236}">
                  <a16:creationId xmlns:a16="http://schemas.microsoft.com/office/drawing/2014/main" id="{454E5FF6-AB54-2AC1-46C1-54A0301035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Shape 14">
              <a:extLst>
                <a:ext uri="{FF2B5EF4-FFF2-40B4-BE49-F238E27FC236}">
                  <a16:creationId xmlns:a16="http://schemas.microsoft.com/office/drawing/2014/main" id="{63C38899-2540-6683-5DA4-881F846618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15">
              <a:extLst>
                <a:ext uri="{FF2B5EF4-FFF2-40B4-BE49-F238E27FC236}">
                  <a16:creationId xmlns:a16="http://schemas.microsoft.com/office/drawing/2014/main" id="{E1889CE9-41CA-5264-0FFE-F5A7E31498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17">
            <a:extLst>
              <a:ext uri="{FF2B5EF4-FFF2-40B4-BE49-F238E27FC236}">
                <a16:creationId xmlns:a16="http://schemas.microsoft.com/office/drawing/2014/main" id="{BCC174CA-6349-DFB5-9DA7-137DEA993A8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10800000" flipH="1">
            <a:off x="0" y="4682671"/>
            <a:ext cx="2898948" cy="2175328"/>
            <a:chOff x="-305" y="-1"/>
            <a:chExt cx="3832880" cy="2876136"/>
          </a:xfrm>
        </p:grpSpPr>
        <p:sp>
          <p:nvSpPr>
            <p:cNvPr id="12" name="Freeform: Shape 18">
              <a:extLst>
                <a:ext uri="{FF2B5EF4-FFF2-40B4-BE49-F238E27FC236}">
                  <a16:creationId xmlns:a16="http://schemas.microsoft.com/office/drawing/2014/main" id="{DDD57839-6915-A9DC-07CE-C4914E89A1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9">
              <a:extLst>
                <a:ext uri="{FF2B5EF4-FFF2-40B4-BE49-F238E27FC236}">
                  <a16:creationId xmlns:a16="http://schemas.microsoft.com/office/drawing/2014/main" id="{D0902337-E07A-1F53-05AD-2EF2E19F3D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20">
              <a:extLst>
                <a:ext uri="{FF2B5EF4-FFF2-40B4-BE49-F238E27FC236}">
                  <a16:creationId xmlns:a16="http://schemas.microsoft.com/office/drawing/2014/main" id="{56B95089-CBC5-0C42-0C29-BD63044C0A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21">
              <a:extLst>
                <a:ext uri="{FF2B5EF4-FFF2-40B4-BE49-F238E27FC236}">
                  <a16:creationId xmlns:a16="http://schemas.microsoft.com/office/drawing/2014/main" id="{900CD04F-88B9-643B-80AE-A7D46C9A9B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ZoneTexte 3">
            <a:extLst>
              <a:ext uri="{FF2B5EF4-FFF2-40B4-BE49-F238E27FC236}">
                <a16:creationId xmlns:a16="http://schemas.microsoft.com/office/drawing/2014/main" id="{72A777B2-45BE-242B-3ED5-5089D24B7A78}"/>
              </a:ext>
            </a:extLst>
          </p:cNvPr>
          <p:cNvSpPr txBox="1"/>
          <p:nvPr/>
        </p:nvSpPr>
        <p:spPr>
          <a:xfrm>
            <a:off x="620889" y="1024881"/>
            <a:ext cx="11154016" cy="3647152"/>
          </a:xfrm>
          <a:prstGeom prst="rect">
            <a:avLst/>
          </a:prstGeom>
          <a:noFill/>
          <a:ln>
            <a:solidFill>
              <a:schemeClr val="tx1"/>
            </a:solidFill>
          </a:ln>
        </p:spPr>
        <p:txBody>
          <a:bodyPr wrap="square">
            <a:spAutoFit/>
          </a:bodyPr>
          <a:lstStyle/>
          <a:p>
            <a:pPr algn="l">
              <a:spcAft>
                <a:spcPts val="600"/>
              </a:spcAft>
            </a:pPr>
            <a:r>
              <a:rPr lang="fr-FR" b="0" i="0" dirty="0">
                <a:effectLst/>
              </a:rPr>
              <a:t>Le fonctionnement de Spring Cloud Gateway repose sur trois concepts principaux :</a:t>
            </a:r>
          </a:p>
          <a:p>
            <a:pPr marL="285750" indent="-285750" algn="l">
              <a:spcAft>
                <a:spcPts val="600"/>
              </a:spcAft>
              <a:buFont typeface="Wingdings" panose="05000000000000000000" pitchFamily="2" charset="2"/>
              <a:buChar char="§"/>
            </a:pPr>
            <a:r>
              <a:rPr lang="fr-FR" b="1" i="0" dirty="0">
                <a:effectLst/>
              </a:rPr>
              <a:t>Route :</a:t>
            </a:r>
            <a:r>
              <a:rPr lang="fr-FR" b="0" i="0" dirty="0">
                <a:effectLst/>
              </a:rPr>
              <a:t> L'élément de base de la passerelle. Une route est définie par un identifiant unique (ID), une URI de destination (vers où router la requête), </a:t>
            </a:r>
          </a:p>
          <a:p>
            <a:pPr marL="285750" indent="-285750" algn="l">
              <a:spcAft>
                <a:spcPts val="600"/>
              </a:spcAft>
              <a:buFont typeface="Wingdings" panose="05000000000000000000" pitchFamily="2" charset="2"/>
              <a:buChar char="§"/>
            </a:pPr>
            <a:r>
              <a:rPr lang="fr-FR" b="1" i="0" dirty="0" err="1">
                <a:effectLst/>
              </a:rPr>
              <a:t>Predicate</a:t>
            </a:r>
            <a:r>
              <a:rPr lang="fr-FR" b="1" i="0" dirty="0">
                <a:effectLst/>
              </a:rPr>
              <a:t> (Prédicat) :</a:t>
            </a:r>
            <a:r>
              <a:rPr lang="fr-FR" b="0" i="0" dirty="0">
                <a:effectLst/>
              </a:rPr>
              <a:t> C'est une condition qui permet de faire correspondre une requête HTTP entrante à une route spécifique. Spring Cloud Gateway fournit de nombreux prédicats intégrés basés sur divers attributs de la requête : chemin (Path), méthode HTTP (Method), en-têtes (Header), paramètres de requête (</a:t>
            </a:r>
            <a:r>
              <a:rPr lang="fr-FR" b="0" i="0" dirty="0" err="1">
                <a:effectLst/>
              </a:rPr>
              <a:t>Query</a:t>
            </a:r>
            <a:r>
              <a:rPr lang="fr-FR" b="0" i="0" dirty="0">
                <a:effectLst/>
              </a:rPr>
              <a:t> Param), hôte (Host), cookie, adresse IP distante (</a:t>
            </a:r>
            <a:r>
              <a:rPr lang="fr-FR" b="0" i="0" dirty="0" err="1">
                <a:effectLst/>
              </a:rPr>
              <a:t>RemoteAddr</a:t>
            </a:r>
            <a:r>
              <a:rPr lang="fr-FR" b="0" i="0" dirty="0">
                <a:effectLst/>
              </a:rPr>
              <a:t>), etc. Plusieurs prédicats peuvent être combinés avec des opérateurs logiques (ET). Une requête doit satisfaire tous les prédicats d'une route pour être traitée par celle-ci.</a:t>
            </a:r>
          </a:p>
          <a:p>
            <a:pPr marL="285750" indent="-285750" algn="l">
              <a:spcAft>
                <a:spcPts val="600"/>
              </a:spcAft>
              <a:buFont typeface="Wingdings" panose="05000000000000000000" pitchFamily="2" charset="2"/>
              <a:buChar char="§"/>
            </a:pPr>
            <a:r>
              <a:rPr lang="fr-FR" b="1" i="0" dirty="0" err="1">
                <a:effectLst/>
              </a:rPr>
              <a:t>Filter</a:t>
            </a:r>
            <a:r>
              <a:rPr lang="fr-FR" b="1" i="0" dirty="0">
                <a:effectLst/>
              </a:rPr>
              <a:t> (Filtre) :</a:t>
            </a:r>
            <a:r>
              <a:rPr lang="fr-FR" b="0" i="0" dirty="0">
                <a:effectLst/>
              </a:rPr>
              <a:t> Ce sont des composants qui permettent de modifier la requête HTTP entrante avant qu'elle ne soit envoyée à la destination, ou de modifier la réponse HTTP sortante avant qu'elle ne soit renvoyée au client. Les filtres peuvent être appliqués globalement (à toutes les routes) ou spécifiquement à une route donnée (</a:t>
            </a:r>
            <a:r>
              <a:rPr lang="fr-FR" b="0" i="0" dirty="0" err="1">
                <a:effectLst/>
              </a:rPr>
              <a:t>GatewayFilter</a:t>
            </a:r>
            <a:r>
              <a:rPr lang="fr-FR" b="0" i="0" dirty="0">
                <a:effectLst/>
              </a:rPr>
              <a:t>). </a:t>
            </a:r>
          </a:p>
        </p:txBody>
      </p:sp>
      <p:sp>
        <p:nvSpPr>
          <p:cNvPr id="16" name="Titre 52">
            <a:extLst>
              <a:ext uri="{FF2B5EF4-FFF2-40B4-BE49-F238E27FC236}">
                <a16:creationId xmlns:a16="http://schemas.microsoft.com/office/drawing/2014/main" id="{4733E5EF-891A-D472-E672-C3E3008D64D8}"/>
              </a:ext>
            </a:extLst>
          </p:cNvPr>
          <p:cNvSpPr txBox="1">
            <a:spLocks/>
          </p:cNvSpPr>
          <p:nvPr/>
        </p:nvSpPr>
        <p:spPr>
          <a:xfrm>
            <a:off x="838047" y="69056"/>
            <a:ext cx="10819122" cy="865010"/>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200" b="1" dirty="0">
                <a:solidFill>
                  <a:schemeClr val="tx2"/>
                </a:solidFill>
                <a:latin typeface="+mn-lt"/>
              </a:rPr>
              <a:t>Edge Micro-Services</a:t>
            </a:r>
            <a:r>
              <a:rPr lang="en-US" sz="3200" b="1" dirty="0">
                <a:solidFill>
                  <a:schemeClr val="tx2"/>
                </a:solidFill>
              </a:rPr>
              <a:t>: </a:t>
            </a:r>
            <a:r>
              <a:rPr lang="en-US" sz="2400" b="1" dirty="0">
                <a:solidFill>
                  <a:schemeClr val="tx2"/>
                </a:solidFill>
              </a:rPr>
              <a:t>Spring Cloud Gateway</a:t>
            </a:r>
            <a:endParaRPr lang="fr-FR" sz="2400" b="1" dirty="0">
              <a:solidFill>
                <a:schemeClr val="accent6">
                  <a:lumMod val="75000"/>
                </a:schemeClr>
              </a:solidFill>
              <a:latin typeface="+mn-lt"/>
            </a:endParaRPr>
          </a:p>
        </p:txBody>
      </p:sp>
      <p:sp>
        <p:nvSpPr>
          <p:cNvPr id="21" name="ZoneTexte 20">
            <a:extLst>
              <a:ext uri="{FF2B5EF4-FFF2-40B4-BE49-F238E27FC236}">
                <a16:creationId xmlns:a16="http://schemas.microsoft.com/office/drawing/2014/main" id="{269DF7A2-BD1A-51A7-F2B8-D372022FE6BE}"/>
              </a:ext>
            </a:extLst>
          </p:cNvPr>
          <p:cNvSpPr txBox="1"/>
          <p:nvPr/>
        </p:nvSpPr>
        <p:spPr>
          <a:xfrm>
            <a:off x="620889" y="4970727"/>
            <a:ext cx="11154016" cy="1200329"/>
          </a:xfrm>
          <a:prstGeom prst="rect">
            <a:avLst/>
          </a:prstGeom>
          <a:noFill/>
          <a:ln>
            <a:solidFill>
              <a:schemeClr val="tx1"/>
            </a:solidFill>
          </a:ln>
        </p:spPr>
        <p:txBody>
          <a:bodyPr wrap="square">
            <a:spAutoFit/>
          </a:bodyPr>
          <a:lstStyle/>
          <a:p>
            <a:pPr algn="l"/>
            <a:r>
              <a:rPr lang="fr-FR" b="1" i="0" dirty="0">
                <a:solidFill>
                  <a:srgbClr val="C00000"/>
                </a:solidFill>
                <a:effectLst/>
              </a:rPr>
              <a:t>Le flux d'une requête est donc : </a:t>
            </a:r>
          </a:p>
          <a:p>
            <a:pPr algn="l"/>
            <a:r>
              <a:rPr lang="fr-FR" b="1" i="0" dirty="0">
                <a:solidFill>
                  <a:srgbClr val="C00000"/>
                </a:solidFill>
                <a:effectLst/>
              </a:rPr>
              <a:t>Requête entrante -&gt; Evaluation des Prédicats des Routes -&gt; Application des Filtres de la Route correspondante -&gt; Routage vers l'URI de destination -&gt; Réception de la réponse -&gt; Application des Filtres sur la réponse -&gt; Réponse renvoyée au client.</a:t>
            </a:r>
          </a:p>
        </p:txBody>
      </p:sp>
    </p:spTree>
    <p:extLst>
      <p:ext uri="{BB962C8B-B14F-4D97-AF65-F5344CB8AC3E}">
        <p14:creationId xmlns:p14="http://schemas.microsoft.com/office/powerpoint/2010/main" val="1027512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B99FB1-4009-A48F-D4F2-C5B4EC11BB18}"/>
            </a:ext>
          </a:extLst>
        </p:cNvPr>
        <p:cNvGrpSpPr/>
        <p:nvPr/>
      </p:nvGrpSpPr>
      <p:grpSpPr>
        <a:xfrm>
          <a:off x="0" y="0"/>
          <a:ext cx="0" cy="0"/>
          <a:chOff x="0" y="0"/>
          <a:chExt cx="0" cy="0"/>
        </a:xfrm>
      </p:grpSpPr>
      <p:sp useBgFill="1">
        <p:nvSpPr>
          <p:cNvPr id="2" name="Rectangle 1">
            <a:extLst>
              <a:ext uri="{FF2B5EF4-FFF2-40B4-BE49-F238E27FC236}">
                <a16:creationId xmlns:a16="http://schemas.microsoft.com/office/drawing/2014/main" id="{4012F1EE-1A91-2FAB-542B-0F495611D9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B9995F48-694D-2AEB-1AF3-30AA723C63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4" name="Group 11">
            <a:extLst>
              <a:ext uri="{FF2B5EF4-FFF2-40B4-BE49-F238E27FC236}">
                <a16:creationId xmlns:a16="http://schemas.microsoft.com/office/drawing/2014/main" id="{76E3F206-C378-E35D-3F20-219ACEF20E6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289890" y="0"/>
            <a:ext cx="3902110" cy="2382977"/>
            <a:chOff x="6867015" y="-1"/>
            <a:chExt cx="5324985" cy="3251912"/>
          </a:xfrm>
          <a:solidFill>
            <a:schemeClr val="accent5">
              <a:alpha val="10000"/>
            </a:schemeClr>
          </a:solidFill>
        </p:grpSpPr>
        <p:sp>
          <p:nvSpPr>
            <p:cNvPr id="5" name="Freeform: Shape 12">
              <a:extLst>
                <a:ext uri="{FF2B5EF4-FFF2-40B4-BE49-F238E27FC236}">
                  <a16:creationId xmlns:a16="http://schemas.microsoft.com/office/drawing/2014/main" id="{492773BD-6B01-47B7-4776-CDC2112D4B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Shape 13">
              <a:extLst>
                <a:ext uri="{FF2B5EF4-FFF2-40B4-BE49-F238E27FC236}">
                  <a16:creationId xmlns:a16="http://schemas.microsoft.com/office/drawing/2014/main" id="{F8341C60-645E-A858-4817-A23E781A11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Shape 14">
              <a:extLst>
                <a:ext uri="{FF2B5EF4-FFF2-40B4-BE49-F238E27FC236}">
                  <a16:creationId xmlns:a16="http://schemas.microsoft.com/office/drawing/2014/main" id="{D4A87780-8FED-328D-589B-CE55C08DB2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Shape 15">
              <a:extLst>
                <a:ext uri="{FF2B5EF4-FFF2-40B4-BE49-F238E27FC236}">
                  <a16:creationId xmlns:a16="http://schemas.microsoft.com/office/drawing/2014/main" id="{31F60133-74E6-A720-0973-88B1DEE873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 name="Group 17">
            <a:extLst>
              <a:ext uri="{FF2B5EF4-FFF2-40B4-BE49-F238E27FC236}">
                <a16:creationId xmlns:a16="http://schemas.microsoft.com/office/drawing/2014/main" id="{A6EC19AE-51B2-9D88-742B-003D8461BC85}"/>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10800000" flipH="1">
            <a:off x="0" y="4682671"/>
            <a:ext cx="2898948" cy="2175328"/>
            <a:chOff x="-305" y="-1"/>
            <a:chExt cx="3832880" cy="2876136"/>
          </a:xfrm>
        </p:grpSpPr>
        <p:sp>
          <p:nvSpPr>
            <p:cNvPr id="11" name="Freeform: Shape 18">
              <a:extLst>
                <a:ext uri="{FF2B5EF4-FFF2-40B4-BE49-F238E27FC236}">
                  <a16:creationId xmlns:a16="http://schemas.microsoft.com/office/drawing/2014/main" id="{0DC0687B-2542-84BB-974E-213AA00D50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9">
              <a:extLst>
                <a:ext uri="{FF2B5EF4-FFF2-40B4-BE49-F238E27FC236}">
                  <a16:creationId xmlns:a16="http://schemas.microsoft.com/office/drawing/2014/main" id="{29762638-7120-3E8C-1AAF-E223A140D7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20">
              <a:extLst>
                <a:ext uri="{FF2B5EF4-FFF2-40B4-BE49-F238E27FC236}">
                  <a16:creationId xmlns:a16="http://schemas.microsoft.com/office/drawing/2014/main" id="{C9949B8C-3957-2562-B693-0C6833E838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21">
              <a:extLst>
                <a:ext uri="{FF2B5EF4-FFF2-40B4-BE49-F238E27FC236}">
                  <a16:creationId xmlns:a16="http://schemas.microsoft.com/office/drawing/2014/main" id="{AD7F4027-8D2E-733E-1FEA-49B7ADC278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9" name="ZoneTexte 28">
            <a:extLst>
              <a:ext uri="{FF2B5EF4-FFF2-40B4-BE49-F238E27FC236}">
                <a16:creationId xmlns:a16="http://schemas.microsoft.com/office/drawing/2014/main" id="{FAC7AB36-7826-F72E-EF76-F44449528FD3}"/>
              </a:ext>
            </a:extLst>
          </p:cNvPr>
          <p:cNvSpPr txBox="1"/>
          <p:nvPr/>
        </p:nvSpPr>
        <p:spPr>
          <a:xfrm>
            <a:off x="489282" y="1604102"/>
            <a:ext cx="6814629" cy="4832092"/>
          </a:xfrm>
          <a:prstGeom prst="rect">
            <a:avLst/>
          </a:prstGeom>
          <a:noFill/>
          <a:ln>
            <a:solidFill>
              <a:schemeClr val="tx1"/>
            </a:solidFill>
          </a:ln>
        </p:spPr>
        <p:txBody>
          <a:bodyPr wrap="square">
            <a:spAutoFit/>
          </a:bodyPr>
          <a:lstStyle/>
          <a:p>
            <a:pPr marL="285750" indent="-285750">
              <a:buFont typeface="Wingdings" panose="05000000000000000000" pitchFamily="2" charset="2"/>
              <a:buChar char="§"/>
            </a:pPr>
            <a:r>
              <a:rPr lang="fr-FR" sz="1400" dirty="0"/>
              <a:t>Créer un nouveau microservice </a:t>
            </a:r>
            <a:r>
              <a:rPr lang="fr-FR" sz="1400" dirty="0" err="1"/>
              <a:t>spring</a:t>
            </a:r>
            <a:r>
              <a:rPr lang="fr-FR" sz="1400" dirty="0"/>
              <a:t> Boot</a:t>
            </a:r>
          </a:p>
          <a:p>
            <a:pPr marL="285750" indent="-285750">
              <a:buFont typeface="Wingdings" panose="05000000000000000000" pitchFamily="2" charset="2"/>
              <a:buChar char="§"/>
            </a:pPr>
            <a:r>
              <a:rPr lang="fr-FR" sz="1400" dirty="0"/>
              <a:t>Dans </a:t>
            </a:r>
            <a:r>
              <a:rPr lang="fr-FR" sz="1400" dirty="0" err="1"/>
              <a:t>pom,xml</a:t>
            </a:r>
            <a:r>
              <a:rPr lang="fr-FR" sz="1400" dirty="0"/>
              <a:t> ou lors de la création du microservice, ajouter les dépendances ci-dessous :</a:t>
            </a:r>
          </a:p>
          <a:p>
            <a:r>
              <a:rPr lang="fr-FR" sz="1400" b="1" dirty="0">
                <a:solidFill>
                  <a:schemeClr val="accent6">
                    <a:lumMod val="75000"/>
                  </a:schemeClr>
                </a:solidFill>
              </a:rPr>
              <a:t>//starter Spring cloud Gateway</a:t>
            </a:r>
          </a:p>
          <a:p>
            <a:pPr algn="l"/>
            <a:r>
              <a:rPr lang="fr-FR" sz="1400" b="0" i="0" u="none" strike="noStrike" baseline="0" dirty="0">
                <a:solidFill>
                  <a:srgbClr val="080808"/>
                </a:solidFill>
                <a:highlight>
                  <a:srgbClr val="FFFF00"/>
                </a:highlight>
              </a:rPr>
              <a:t>&lt;</a:t>
            </a:r>
            <a:r>
              <a:rPr lang="fr-FR" sz="1400" b="0" i="0" u="none" strike="noStrike" baseline="0" dirty="0" err="1">
                <a:solidFill>
                  <a:srgbClr val="0033B4"/>
                </a:solidFill>
                <a:highlight>
                  <a:srgbClr val="FFFF00"/>
                </a:highlight>
              </a:rPr>
              <a:t>dependency</a:t>
            </a:r>
            <a:r>
              <a:rPr lang="fr-FR" sz="1400" b="0" i="0" u="none" strike="noStrike" baseline="0" dirty="0">
                <a:solidFill>
                  <a:srgbClr val="080808"/>
                </a:solidFill>
                <a:highlight>
                  <a:srgbClr val="FFFF00"/>
                </a:highlight>
              </a:rPr>
              <a:t>&gt;</a:t>
            </a:r>
          </a:p>
          <a:p>
            <a:pPr algn="l"/>
            <a:r>
              <a:rPr lang="fr-FR" sz="1400" b="0" i="0" u="none" strike="noStrike" baseline="0" dirty="0">
                <a:solidFill>
                  <a:srgbClr val="080808"/>
                </a:solidFill>
                <a:highlight>
                  <a:srgbClr val="FFFF00"/>
                </a:highlight>
              </a:rPr>
              <a:t>	&lt;</a:t>
            </a:r>
            <a:r>
              <a:rPr lang="fr-FR" sz="1400" b="0" i="0" u="none" strike="noStrike" baseline="0" dirty="0" err="1">
                <a:solidFill>
                  <a:srgbClr val="0033B4"/>
                </a:solidFill>
                <a:highlight>
                  <a:srgbClr val="FFFF00"/>
                </a:highlight>
              </a:rPr>
              <a:t>groupId</a:t>
            </a:r>
            <a:r>
              <a:rPr lang="fr-FR" sz="1400" b="0" i="0" u="none" strike="noStrike" baseline="0" dirty="0">
                <a:solidFill>
                  <a:srgbClr val="080808"/>
                </a:solidFill>
                <a:highlight>
                  <a:srgbClr val="FFFF00"/>
                </a:highlight>
              </a:rPr>
              <a:t>&gt;</a:t>
            </a:r>
            <a:r>
              <a:rPr lang="fr-FR" sz="1400" b="0" i="0" u="none" strike="noStrike" baseline="0" dirty="0" err="1">
                <a:solidFill>
                  <a:srgbClr val="080808"/>
                </a:solidFill>
                <a:highlight>
                  <a:srgbClr val="FFFF00"/>
                </a:highlight>
              </a:rPr>
              <a:t>org.springframework.cloud</a:t>
            </a:r>
            <a:r>
              <a:rPr lang="fr-FR" sz="1400" b="0" i="0" u="none" strike="noStrike" baseline="0" dirty="0">
                <a:solidFill>
                  <a:srgbClr val="080808"/>
                </a:solidFill>
                <a:highlight>
                  <a:srgbClr val="FFFF00"/>
                </a:highlight>
              </a:rPr>
              <a:t>&lt;/</a:t>
            </a:r>
            <a:r>
              <a:rPr lang="fr-FR" sz="1400" b="0" i="0" u="none" strike="noStrike" baseline="0" dirty="0" err="1">
                <a:solidFill>
                  <a:srgbClr val="0033B4"/>
                </a:solidFill>
                <a:highlight>
                  <a:srgbClr val="FFFF00"/>
                </a:highlight>
              </a:rPr>
              <a:t>groupId</a:t>
            </a:r>
            <a:r>
              <a:rPr lang="fr-FR" sz="1400" b="0" i="0" u="none" strike="noStrike" baseline="0" dirty="0">
                <a:solidFill>
                  <a:srgbClr val="080808"/>
                </a:solidFill>
                <a:highlight>
                  <a:srgbClr val="FFFF00"/>
                </a:highlight>
              </a:rPr>
              <a:t>&gt;</a:t>
            </a:r>
          </a:p>
          <a:p>
            <a:pPr algn="l"/>
            <a:r>
              <a:rPr lang="fr-FR" sz="1400" b="0" i="0" u="none" strike="noStrike" baseline="0" dirty="0">
                <a:solidFill>
                  <a:srgbClr val="080808"/>
                </a:solidFill>
                <a:highlight>
                  <a:srgbClr val="FFFF00"/>
                </a:highlight>
              </a:rPr>
              <a:t>	&lt;</a:t>
            </a:r>
            <a:r>
              <a:rPr lang="fr-FR" sz="1400" b="0" i="0" u="none" strike="noStrike" baseline="0" dirty="0" err="1">
                <a:solidFill>
                  <a:srgbClr val="0033B4"/>
                </a:solidFill>
                <a:highlight>
                  <a:srgbClr val="FFFF00"/>
                </a:highlight>
              </a:rPr>
              <a:t>artifactId</a:t>
            </a:r>
            <a:r>
              <a:rPr lang="fr-FR" sz="1400" b="0" i="0" u="none" strike="noStrike" baseline="0" dirty="0">
                <a:solidFill>
                  <a:srgbClr val="080808"/>
                </a:solidFill>
                <a:highlight>
                  <a:srgbClr val="FFFF00"/>
                </a:highlight>
              </a:rPr>
              <a:t>&gt;</a:t>
            </a:r>
            <a:r>
              <a:rPr lang="fr-FR" sz="1400" b="0" i="0" u="none" strike="noStrike" baseline="0" dirty="0" err="1">
                <a:solidFill>
                  <a:srgbClr val="080808"/>
                </a:solidFill>
                <a:highlight>
                  <a:srgbClr val="FFFF00"/>
                </a:highlight>
              </a:rPr>
              <a:t>spring</a:t>
            </a:r>
            <a:r>
              <a:rPr lang="fr-FR" sz="1400" b="0" i="0" u="none" strike="noStrike" baseline="0" dirty="0">
                <a:solidFill>
                  <a:srgbClr val="080808"/>
                </a:solidFill>
                <a:highlight>
                  <a:srgbClr val="FFFF00"/>
                </a:highlight>
              </a:rPr>
              <a:t>-cloud-starter-</a:t>
            </a:r>
            <a:r>
              <a:rPr lang="fr-FR" sz="1400" b="0" i="0" u="none" strike="noStrike" baseline="0" dirty="0" err="1">
                <a:solidFill>
                  <a:srgbClr val="080808"/>
                </a:solidFill>
                <a:highlight>
                  <a:srgbClr val="FFFF00"/>
                </a:highlight>
              </a:rPr>
              <a:t>gateway</a:t>
            </a:r>
            <a:r>
              <a:rPr lang="fr-FR" sz="1400" b="0" i="0" u="none" strike="noStrike" baseline="0" dirty="0">
                <a:solidFill>
                  <a:srgbClr val="080808"/>
                </a:solidFill>
                <a:highlight>
                  <a:srgbClr val="FFFF00"/>
                </a:highlight>
              </a:rPr>
              <a:t>&lt;/</a:t>
            </a:r>
            <a:r>
              <a:rPr lang="fr-FR" sz="1400" b="0" i="0" u="none" strike="noStrike" baseline="0" dirty="0" err="1">
                <a:solidFill>
                  <a:srgbClr val="0033B4"/>
                </a:solidFill>
                <a:highlight>
                  <a:srgbClr val="FFFF00"/>
                </a:highlight>
              </a:rPr>
              <a:t>artifactId</a:t>
            </a:r>
            <a:r>
              <a:rPr lang="fr-FR" sz="1400" b="0" i="0" u="none" strike="noStrike" baseline="0" dirty="0">
                <a:solidFill>
                  <a:srgbClr val="080808"/>
                </a:solidFill>
                <a:highlight>
                  <a:srgbClr val="FFFF00"/>
                </a:highlight>
              </a:rPr>
              <a:t>&gt;</a:t>
            </a:r>
          </a:p>
          <a:p>
            <a:pPr algn="l"/>
            <a:r>
              <a:rPr lang="fr-FR" sz="1400" b="0" i="0" u="none" strike="noStrike" baseline="0" dirty="0">
                <a:solidFill>
                  <a:srgbClr val="080808"/>
                </a:solidFill>
                <a:highlight>
                  <a:srgbClr val="FFFF00"/>
                </a:highlight>
              </a:rPr>
              <a:t>&lt;/</a:t>
            </a:r>
            <a:r>
              <a:rPr lang="fr-FR" sz="1400" b="0" i="0" u="none" strike="noStrike" baseline="0" dirty="0" err="1">
                <a:solidFill>
                  <a:srgbClr val="0033B4"/>
                </a:solidFill>
                <a:highlight>
                  <a:srgbClr val="FFFF00"/>
                </a:highlight>
              </a:rPr>
              <a:t>dependency</a:t>
            </a:r>
            <a:r>
              <a:rPr lang="fr-FR" sz="1400" b="0" i="0" u="none" strike="noStrike" baseline="0" dirty="0">
                <a:solidFill>
                  <a:srgbClr val="080808"/>
                </a:solidFill>
                <a:highlight>
                  <a:srgbClr val="FFFF00"/>
                </a:highlight>
              </a:rPr>
              <a:t>&gt;</a:t>
            </a:r>
          </a:p>
          <a:p>
            <a:pPr algn="l"/>
            <a:r>
              <a:rPr lang="fr-FR" sz="1400" b="1" dirty="0">
                <a:solidFill>
                  <a:schemeClr val="accent6">
                    <a:lumMod val="75000"/>
                  </a:schemeClr>
                </a:solidFill>
              </a:rPr>
              <a:t>//Starter permet au MS de s’enregistrer au niveau de l’Eureka server. </a:t>
            </a:r>
          </a:p>
          <a:p>
            <a:pPr algn="l"/>
            <a:r>
              <a:rPr lang="fr-FR" sz="1400" b="0" i="0" u="none" strike="noStrike" baseline="0" dirty="0">
                <a:solidFill>
                  <a:srgbClr val="080808"/>
                </a:solidFill>
              </a:rPr>
              <a:t>&lt;</a:t>
            </a:r>
            <a:r>
              <a:rPr lang="fr-FR" sz="1400" b="0" i="0" u="none" strike="noStrike" baseline="0" dirty="0" err="1">
                <a:solidFill>
                  <a:srgbClr val="0033B4"/>
                </a:solidFill>
              </a:rPr>
              <a:t>dependency</a:t>
            </a:r>
            <a:r>
              <a:rPr lang="fr-FR" sz="1400" b="0" i="0" u="none" strike="noStrike" baseline="0" dirty="0">
                <a:solidFill>
                  <a:srgbClr val="080808"/>
                </a:solidFill>
              </a:rPr>
              <a:t>&gt;</a:t>
            </a:r>
          </a:p>
          <a:p>
            <a:pPr algn="l"/>
            <a:r>
              <a:rPr lang="fr-FR" sz="1400" b="0" i="0" u="none" strike="noStrike" baseline="0" dirty="0">
                <a:solidFill>
                  <a:srgbClr val="080808"/>
                </a:solidFill>
              </a:rPr>
              <a:t>	&lt;</a:t>
            </a:r>
            <a:r>
              <a:rPr lang="fr-FR" sz="1400" b="0" i="0" u="none" strike="noStrike" baseline="0" dirty="0" err="1">
                <a:solidFill>
                  <a:srgbClr val="0033B4"/>
                </a:solidFill>
              </a:rPr>
              <a:t>groupId</a:t>
            </a:r>
            <a:r>
              <a:rPr lang="fr-FR" sz="1400" b="0" i="0" u="none" strike="noStrike" baseline="0" dirty="0">
                <a:solidFill>
                  <a:srgbClr val="080808"/>
                </a:solidFill>
              </a:rPr>
              <a:t>&gt;</a:t>
            </a:r>
            <a:r>
              <a:rPr lang="fr-FR" sz="1400" b="0" i="0" u="none" strike="noStrike" baseline="0" dirty="0" err="1">
                <a:solidFill>
                  <a:srgbClr val="080808"/>
                </a:solidFill>
              </a:rPr>
              <a:t>org.springframework.cloud</a:t>
            </a:r>
            <a:r>
              <a:rPr lang="fr-FR" sz="1400" b="0" i="0" u="none" strike="noStrike" baseline="0" dirty="0">
                <a:solidFill>
                  <a:srgbClr val="080808"/>
                </a:solidFill>
              </a:rPr>
              <a:t>&lt;/</a:t>
            </a:r>
            <a:r>
              <a:rPr lang="fr-FR" sz="1400" b="0" i="0" u="none" strike="noStrike" baseline="0" dirty="0" err="1">
                <a:solidFill>
                  <a:srgbClr val="0033B4"/>
                </a:solidFill>
              </a:rPr>
              <a:t>groupId</a:t>
            </a:r>
            <a:r>
              <a:rPr lang="fr-FR" sz="1400" b="0" i="0" u="none" strike="noStrike" baseline="0" dirty="0">
                <a:solidFill>
                  <a:srgbClr val="080808"/>
                </a:solidFill>
              </a:rPr>
              <a:t>&gt;</a:t>
            </a:r>
          </a:p>
          <a:p>
            <a:pPr algn="l"/>
            <a:r>
              <a:rPr lang="fr-FR" sz="1400" b="0" i="0" u="none" strike="noStrike" baseline="0" dirty="0">
                <a:solidFill>
                  <a:srgbClr val="080808"/>
                </a:solidFill>
              </a:rPr>
              <a:t>	&lt;</a:t>
            </a:r>
            <a:r>
              <a:rPr lang="fr-FR" sz="1400" b="0" i="0" u="none" strike="noStrike" baseline="0" dirty="0" err="1">
                <a:solidFill>
                  <a:srgbClr val="0033B4"/>
                </a:solidFill>
              </a:rPr>
              <a:t>artifactId</a:t>
            </a:r>
            <a:r>
              <a:rPr lang="fr-FR" sz="1400" b="0" i="0" u="none" strike="noStrike" baseline="0" dirty="0">
                <a:solidFill>
                  <a:srgbClr val="080808"/>
                </a:solidFill>
              </a:rPr>
              <a:t>&gt;</a:t>
            </a:r>
            <a:r>
              <a:rPr lang="fr-FR" sz="1400" b="0" i="0" u="none" strike="noStrike" baseline="0" dirty="0" err="1">
                <a:solidFill>
                  <a:srgbClr val="080808"/>
                </a:solidFill>
              </a:rPr>
              <a:t>spring</a:t>
            </a:r>
            <a:r>
              <a:rPr lang="fr-FR" sz="1400" b="0" i="0" u="none" strike="noStrike" baseline="0" dirty="0">
                <a:solidFill>
                  <a:srgbClr val="080808"/>
                </a:solidFill>
              </a:rPr>
              <a:t>-cloud-starter-</a:t>
            </a:r>
            <a:r>
              <a:rPr lang="fr-FR" sz="1400" b="0" i="0" u="none" strike="noStrike" baseline="0" dirty="0" err="1">
                <a:solidFill>
                  <a:srgbClr val="080808"/>
                </a:solidFill>
              </a:rPr>
              <a:t>netflix</a:t>
            </a:r>
            <a:r>
              <a:rPr lang="fr-FR" sz="1400" b="0" i="0" u="none" strike="noStrike" baseline="0" dirty="0">
                <a:solidFill>
                  <a:srgbClr val="080808"/>
                </a:solidFill>
              </a:rPr>
              <a:t>-</a:t>
            </a:r>
            <a:r>
              <a:rPr lang="fr-FR" sz="1400" b="0" i="0" u="none" strike="noStrike" baseline="0" dirty="0" err="1">
                <a:solidFill>
                  <a:srgbClr val="080808"/>
                </a:solidFill>
              </a:rPr>
              <a:t>eureka</a:t>
            </a:r>
            <a:r>
              <a:rPr lang="fr-FR" sz="1400" b="0" i="0" u="none" strike="noStrike" baseline="0" dirty="0">
                <a:solidFill>
                  <a:srgbClr val="080808"/>
                </a:solidFill>
              </a:rPr>
              <a:t>-client&lt;/</a:t>
            </a:r>
            <a:r>
              <a:rPr lang="fr-FR" sz="1400" b="0" i="0" u="none" strike="noStrike" baseline="0" dirty="0" err="1">
                <a:solidFill>
                  <a:srgbClr val="0033B4"/>
                </a:solidFill>
              </a:rPr>
              <a:t>artifactId</a:t>
            </a:r>
            <a:r>
              <a:rPr lang="fr-FR" sz="1400" b="0" i="0" u="none" strike="noStrike" baseline="0" dirty="0">
                <a:solidFill>
                  <a:srgbClr val="080808"/>
                </a:solidFill>
              </a:rPr>
              <a:t>&gt;</a:t>
            </a:r>
          </a:p>
          <a:p>
            <a:pPr algn="l"/>
            <a:r>
              <a:rPr lang="fr-FR" sz="1400" b="0" i="0" u="none" strike="noStrike" baseline="0" dirty="0">
                <a:solidFill>
                  <a:srgbClr val="080808"/>
                </a:solidFill>
              </a:rPr>
              <a:t>&lt;/</a:t>
            </a:r>
            <a:r>
              <a:rPr lang="fr-FR" sz="1400" b="0" i="0" u="none" strike="noStrike" baseline="0" dirty="0" err="1">
                <a:solidFill>
                  <a:srgbClr val="0033B4"/>
                </a:solidFill>
              </a:rPr>
              <a:t>dependency</a:t>
            </a:r>
            <a:r>
              <a:rPr lang="fr-FR" sz="1400" b="0" i="0" u="none" strike="noStrike" baseline="0" dirty="0">
                <a:solidFill>
                  <a:srgbClr val="080808"/>
                </a:solidFill>
              </a:rPr>
              <a:t>&gt;</a:t>
            </a:r>
          </a:p>
          <a:p>
            <a:pPr algn="l"/>
            <a:r>
              <a:rPr lang="fr-FR" sz="1400" b="1" dirty="0">
                <a:solidFill>
                  <a:schemeClr val="accent6">
                    <a:lumMod val="75000"/>
                  </a:schemeClr>
                </a:solidFill>
              </a:rPr>
              <a:t>//starter permet au MS de d’externaliser sa configuration en utilisant Spring Cloud Config.</a:t>
            </a:r>
          </a:p>
          <a:p>
            <a:pPr algn="l"/>
            <a:r>
              <a:rPr lang="fr-FR" sz="1400" b="0" i="0" u="none" strike="noStrike" baseline="0" dirty="0">
                <a:solidFill>
                  <a:srgbClr val="080808"/>
                </a:solidFill>
              </a:rPr>
              <a:t>&lt; </a:t>
            </a:r>
            <a:r>
              <a:rPr lang="fr-FR" sz="1400" b="0" i="0" u="none" strike="noStrike" baseline="0" dirty="0" err="1">
                <a:solidFill>
                  <a:srgbClr val="0033B4"/>
                </a:solidFill>
              </a:rPr>
              <a:t>dependency</a:t>
            </a:r>
            <a:r>
              <a:rPr lang="fr-FR" sz="1400" b="0" i="0" u="none" strike="noStrike" baseline="0" dirty="0">
                <a:solidFill>
                  <a:srgbClr val="0033B4"/>
                </a:solidFill>
              </a:rPr>
              <a:t> </a:t>
            </a:r>
            <a:r>
              <a:rPr lang="fr-FR" sz="1400" b="0" i="0" u="none" strike="noStrike" baseline="0" dirty="0">
                <a:solidFill>
                  <a:srgbClr val="080808"/>
                </a:solidFill>
              </a:rPr>
              <a:t>&gt;</a:t>
            </a:r>
          </a:p>
          <a:p>
            <a:pPr algn="l"/>
            <a:r>
              <a:rPr lang="fr-FR" sz="1400" b="0" i="0" u="none" strike="noStrike" baseline="0" dirty="0">
                <a:solidFill>
                  <a:srgbClr val="080808"/>
                </a:solidFill>
              </a:rPr>
              <a:t>	 &lt; </a:t>
            </a:r>
            <a:r>
              <a:rPr lang="fr-FR" sz="1400" b="0" i="0" u="none" strike="noStrike" baseline="0" dirty="0" err="1">
                <a:solidFill>
                  <a:srgbClr val="0033B4"/>
                </a:solidFill>
              </a:rPr>
              <a:t>groupId</a:t>
            </a:r>
            <a:r>
              <a:rPr lang="fr-FR" sz="1400" b="0" i="0" u="none" strike="noStrike" baseline="0" dirty="0">
                <a:solidFill>
                  <a:srgbClr val="0033B4"/>
                </a:solidFill>
              </a:rPr>
              <a:t> </a:t>
            </a:r>
            <a:r>
              <a:rPr lang="fr-FR" sz="1400" b="0" i="0" u="none" strike="noStrike" baseline="0" dirty="0">
                <a:solidFill>
                  <a:srgbClr val="080808"/>
                </a:solidFill>
              </a:rPr>
              <a:t>&gt;</a:t>
            </a:r>
            <a:r>
              <a:rPr lang="fr-FR" sz="1400" b="0" i="0" u="none" strike="noStrike" baseline="0" dirty="0" err="1">
                <a:solidFill>
                  <a:srgbClr val="080808"/>
                </a:solidFill>
              </a:rPr>
              <a:t>org.springframework.cloud</a:t>
            </a:r>
            <a:r>
              <a:rPr lang="fr-FR" sz="1400" b="0" i="0" u="none" strike="noStrike" baseline="0" dirty="0">
                <a:solidFill>
                  <a:srgbClr val="080808"/>
                </a:solidFill>
              </a:rPr>
              <a:t>&lt;/ </a:t>
            </a:r>
            <a:r>
              <a:rPr lang="fr-FR" sz="1400" b="0" i="0" u="none" strike="noStrike" baseline="0" dirty="0" err="1">
                <a:solidFill>
                  <a:srgbClr val="0033B4"/>
                </a:solidFill>
              </a:rPr>
              <a:t>groupId</a:t>
            </a:r>
            <a:r>
              <a:rPr lang="fr-FR" sz="1400" b="0" i="0" u="none" strike="noStrike" baseline="0" dirty="0">
                <a:solidFill>
                  <a:srgbClr val="0033B4"/>
                </a:solidFill>
              </a:rPr>
              <a:t> </a:t>
            </a:r>
            <a:r>
              <a:rPr lang="fr-FR" sz="1400" b="0" i="0" u="none" strike="noStrike" baseline="0" dirty="0">
                <a:solidFill>
                  <a:srgbClr val="080808"/>
                </a:solidFill>
              </a:rPr>
              <a:t>&gt;</a:t>
            </a:r>
          </a:p>
          <a:p>
            <a:pPr algn="l"/>
            <a:r>
              <a:rPr lang="fr-FR" sz="1400" b="0" i="0" u="none" strike="noStrike" baseline="0" dirty="0">
                <a:solidFill>
                  <a:srgbClr val="080808"/>
                </a:solidFill>
              </a:rPr>
              <a:t>	&lt; </a:t>
            </a:r>
            <a:r>
              <a:rPr lang="fr-FR" sz="1400" b="0" i="0" u="none" strike="noStrike" baseline="0" dirty="0" err="1">
                <a:solidFill>
                  <a:srgbClr val="0033B4"/>
                </a:solidFill>
              </a:rPr>
              <a:t>artifactId</a:t>
            </a:r>
            <a:r>
              <a:rPr lang="fr-FR" sz="1400" b="0" i="0" u="none" strike="noStrike" baseline="0" dirty="0">
                <a:solidFill>
                  <a:srgbClr val="0033B4"/>
                </a:solidFill>
              </a:rPr>
              <a:t> </a:t>
            </a:r>
            <a:r>
              <a:rPr lang="fr-FR" sz="1400" b="0" i="0" u="none" strike="noStrike" baseline="0" dirty="0">
                <a:solidFill>
                  <a:srgbClr val="080808"/>
                </a:solidFill>
              </a:rPr>
              <a:t>&gt;</a:t>
            </a:r>
            <a:r>
              <a:rPr lang="fr-FR" sz="1400" b="0" i="0" u="none" strike="noStrike" baseline="0" dirty="0" err="1">
                <a:solidFill>
                  <a:srgbClr val="080808"/>
                </a:solidFill>
              </a:rPr>
              <a:t>spring</a:t>
            </a:r>
            <a:r>
              <a:rPr lang="fr-FR" sz="1400" b="0" i="0" u="none" strike="noStrike" baseline="0" dirty="0">
                <a:solidFill>
                  <a:srgbClr val="080808"/>
                </a:solidFill>
              </a:rPr>
              <a:t>-cloud-starter-config&lt;/ </a:t>
            </a:r>
            <a:r>
              <a:rPr lang="fr-FR" sz="1400" b="0" i="0" u="none" strike="noStrike" baseline="0" dirty="0" err="1">
                <a:solidFill>
                  <a:srgbClr val="0033B4"/>
                </a:solidFill>
              </a:rPr>
              <a:t>artifactId</a:t>
            </a:r>
            <a:r>
              <a:rPr lang="fr-FR" sz="1400" b="0" i="0" u="none" strike="noStrike" baseline="0" dirty="0">
                <a:solidFill>
                  <a:srgbClr val="0033B4"/>
                </a:solidFill>
              </a:rPr>
              <a:t> </a:t>
            </a:r>
            <a:r>
              <a:rPr lang="fr-FR" sz="1400" b="0" i="0" u="none" strike="noStrike" baseline="0" dirty="0">
                <a:solidFill>
                  <a:srgbClr val="080808"/>
                </a:solidFill>
              </a:rPr>
              <a:t>&gt;</a:t>
            </a:r>
          </a:p>
          <a:p>
            <a:pPr algn="l"/>
            <a:r>
              <a:rPr lang="fr-FR" sz="1400" b="0" i="0" u="none" strike="noStrike" baseline="0" dirty="0">
                <a:solidFill>
                  <a:srgbClr val="080808"/>
                </a:solidFill>
              </a:rPr>
              <a:t>&lt;/ </a:t>
            </a:r>
            <a:r>
              <a:rPr lang="fr-FR" sz="1400" b="0" i="0" u="none" strike="noStrike" baseline="0" dirty="0" err="1">
                <a:solidFill>
                  <a:srgbClr val="0033B4"/>
                </a:solidFill>
              </a:rPr>
              <a:t>dependency</a:t>
            </a:r>
            <a:r>
              <a:rPr lang="fr-FR" sz="1400" b="0" i="0" u="none" strike="noStrike" baseline="0" dirty="0">
                <a:solidFill>
                  <a:srgbClr val="0033B4"/>
                </a:solidFill>
              </a:rPr>
              <a:t> </a:t>
            </a:r>
            <a:r>
              <a:rPr lang="fr-FR" sz="1400" b="0" i="0" u="none" strike="noStrike" baseline="0" dirty="0">
                <a:solidFill>
                  <a:srgbClr val="080808"/>
                </a:solidFill>
              </a:rPr>
              <a:t>&gt;</a:t>
            </a:r>
            <a:r>
              <a:rPr lang="fr-FR" sz="1400" dirty="0"/>
              <a:t> </a:t>
            </a:r>
          </a:p>
          <a:p>
            <a:pPr algn="l"/>
            <a:r>
              <a:rPr lang="fr-FR" sz="1400" b="1" dirty="0">
                <a:solidFill>
                  <a:schemeClr val="accent6">
                    <a:lumMod val="75000"/>
                  </a:schemeClr>
                </a:solidFill>
              </a:rPr>
              <a:t>//starter permet au MS de s’actualiser automatiquement </a:t>
            </a:r>
            <a:r>
              <a:rPr lang="fr-FR" sz="1400" b="0" i="0" u="none" strike="noStrike" baseline="0" dirty="0">
                <a:solidFill>
                  <a:srgbClr val="080808"/>
                </a:solidFill>
              </a:rPr>
              <a:t>&lt;</a:t>
            </a:r>
            <a:r>
              <a:rPr lang="fr-FR" sz="1400" b="0" i="0" u="none" strike="noStrike" baseline="0" dirty="0" err="1">
                <a:solidFill>
                  <a:srgbClr val="0033B4"/>
                </a:solidFill>
              </a:rPr>
              <a:t>dependency</a:t>
            </a:r>
            <a:r>
              <a:rPr lang="fr-FR" sz="1400" b="0" i="0" u="none" strike="noStrike" baseline="0" dirty="0">
                <a:solidFill>
                  <a:srgbClr val="080808"/>
                </a:solidFill>
              </a:rPr>
              <a:t>&gt;</a:t>
            </a:r>
          </a:p>
          <a:p>
            <a:pPr algn="l"/>
            <a:r>
              <a:rPr lang="fr-FR" sz="1400" b="0" i="0" u="none" strike="noStrike" baseline="0" dirty="0">
                <a:solidFill>
                  <a:srgbClr val="080808"/>
                </a:solidFill>
              </a:rPr>
              <a:t>	&lt;</a:t>
            </a:r>
            <a:r>
              <a:rPr lang="fr-FR" sz="1400" b="0" i="0" u="none" strike="noStrike" baseline="0" dirty="0" err="1">
                <a:solidFill>
                  <a:srgbClr val="0033B4"/>
                </a:solidFill>
              </a:rPr>
              <a:t>groupId</a:t>
            </a:r>
            <a:r>
              <a:rPr lang="fr-FR" sz="1400" b="0" i="0" u="none" strike="noStrike" baseline="0" dirty="0">
                <a:solidFill>
                  <a:srgbClr val="080808"/>
                </a:solidFill>
              </a:rPr>
              <a:t>&gt;</a:t>
            </a:r>
            <a:r>
              <a:rPr lang="fr-FR" sz="1400" b="0" i="0" u="none" strike="noStrike" baseline="0" dirty="0" err="1">
                <a:solidFill>
                  <a:srgbClr val="080808"/>
                </a:solidFill>
              </a:rPr>
              <a:t>org.springframework.boot</a:t>
            </a:r>
            <a:r>
              <a:rPr lang="fr-FR" sz="1400" b="0" i="0" u="none" strike="noStrike" baseline="0" dirty="0">
                <a:solidFill>
                  <a:srgbClr val="080808"/>
                </a:solidFill>
              </a:rPr>
              <a:t>&lt;/</a:t>
            </a:r>
            <a:r>
              <a:rPr lang="fr-FR" sz="1400" b="0" i="0" u="none" strike="noStrike" baseline="0" dirty="0" err="1">
                <a:solidFill>
                  <a:srgbClr val="0033B4"/>
                </a:solidFill>
              </a:rPr>
              <a:t>groupId</a:t>
            </a:r>
            <a:r>
              <a:rPr lang="fr-FR" sz="1400" b="0" i="0" u="none" strike="noStrike" baseline="0" dirty="0">
                <a:solidFill>
                  <a:srgbClr val="080808"/>
                </a:solidFill>
              </a:rPr>
              <a:t>&gt;</a:t>
            </a:r>
          </a:p>
          <a:p>
            <a:pPr algn="l"/>
            <a:r>
              <a:rPr lang="fr-FR" sz="1400" b="0" i="0" u="none" strike="noStrike" baseline="0" dirty="0">
                <a:solidFill>
                  <a:srgbClr val="080808"/>
                </a:solidFill>
              </a:rPr>
              <a:t>	&lt;</a:t>
            </a:r>
            <a:r>
              <a:rPr lang="fr-FR" sz="1400" b="0" i="0" u="none" strike="noStrike" baseline="0" dirty="0" err="1">
                <a:solidFill>
                  <a:srgbClr val="0033B4"/>
                </a:solidFill>
              </a:rPr>
              <a:t>artifactId</a:t>
            </a:r>
            <a:r>
              <a:rPr lang="fr-FR" sz="1400" b="0" i="0" u="none" strike="noStrike" baseline="0" dirty="0">
                <a:solidFill>
                  <a:srgbClr val="080808"/>
                </a:solidFill>
              </a:rPr>
              <a:t>&gt;</a:t>
            </a:r>
            <a:r>
              <a:rPr lang="fr-FR" sz="1400" b="0" i="0" u="none" strike="noStrike" baseline="0" dirty="0" err="1">
                <a:solidFill>
                  <a:srgbClr val="080808"/>
                </a:solidFill>
              </a:rPr>
              <a:t>spring</a:t>
            </a:r>
            <a:r>
              <a:rPr lang="fr-FR" sz="1400" b="0" i="0" u="none" strike="noStrike" baseline="0" dirty="0">
                <a:solidFill>
                  <a:srgbClr val="080808"/>
                </a:solidFill>
              </a:rPr>
              <a:t>-boot-starter-</a:t>
            </a:r>
            <a:r>
              <a:rPr lang="fr-FR" sz="1400" b="0" i="0" u="none" strike="noStrike" baseline="0" dirty="0" err="1">
                <a:solidFill>
                  <a:srgbClr val="080808"/>
                </a:solidFill>
              </a:rPr>
              <a:t>actuator</a:t>
            </a:r>
            <a:r>
              <a:rPr lang="fr-FR" sz="1400" b="0" i="0" u="none" strike="noStrike" baseline="0" dirty="0">
                <a:solidFill>
                  <a:srgbClr val="080808"/>
                </a:solidFill>
              </a:rPr>
              <a:t>&lt;/</a:t>
            </a:r>
            <a:r>
              <a:rPr lang="fr-FR" sz="1400" b="0" i="0" u="none" strike="noStrike" baseline="0" dirty="0" err="1">
                <a:solidFill>
                  <a:srgbClr val="0033B4"/>
                </a:solidFill>
              </a:rPr>
              <a:t>artifactId</a:t>
            </a:r>
            <a:r>
              <a:rPr lang="fr-FR" sz="1400" b="0" i="0" u="none" strike="noStrike" baseline="0" dirty="0">
                <a:solidFill>
                  <a:srgbClr val="080808"/>
                </a:solidFill>
              </a:rPr>
              <a:t>&gt;</a:t>
            </a:r>
          </a:p>
          <a:p>
            <a:pPr algn="l"/>
            <a:r>
              <a:rPr lang="fr-FR" sz="1400" b="0" i="0" u="none" strike="noStrike" baseline="0" dirty="0">
                <a:solidFill>
                  <a:srgbClr val="080808"/>
                </a:solidFill>
              </a:rPr>
              <a:t>&lt;/</a:t>
            </a:r>
            <a:r>
              <a:rPr lang="fr-FR" sz="1400" b="0" i="0" u="none" strike="noStrike" baseline="0" dirty="0" err="1">
                <a:solidFill>
                  <a:srgbClr val="0033B4"/>
                </a:solidFill>
              </a:rPr>
              <a:t>dependency</a:t>
            </a:r>
            <a:r>
              <a:rPr lang="fr-FR" sz="1400" b="0" i="0" u="none" strike="noStrike" baseline="0" dirty="0">
                <a:solidFill>
                  <a:srgbClr val="080808"/>
                </a:solidFill>
              </a:rPr>
              <a:t>&gt;</a:t>
            </a:r>
          </a:p>
        </p:txBody>
      </p:sp>
      <p:pic>
        <p:nvPicPr>
          <p:cNvPr id="16" name="Image 15">
            <a:extLst>
              <a:ext uri="{FF2B5EF4-FFF2-40B4-BE49-F238E27FC236}">
                <a16:creationId xmlns:a16="http://schemas.microsoft.com/office/drawing/2014/main" id="{EC7ED859-AF78-5E0D-6DB2-A1015E29022D}"/>
              </a:ext>
            </a:extLst>
          </p:cNvPr>
          <p:cNvPicPr>
            <a:picLocks noChangeAspect="1"/>
          </p:cNvPicPr>
          <p:nvPr/>
        </p:nvPicPr>
        <p:blipFill>
          <a:blip r:embed="rId2"/>
          <a:stretch>
            <a:fillRect/>
          </a:stretch>
        </p:blipFill>
        <p:spPr>
          <a:xfrm>
            <a:off x="7416800" y="1630107"/>
            <a:ext cx="4531749" cy="4806087"/>
          </a:xfrm>
          <a:prstGeom prst="rect">
            <a:avLst/>
          </a:prstGeom>
          <a:ln>
            <a:solidFill>
              <a:schemeClr val="tx1"/>
            </a:solidFill>
          </a:ln>
        </p:spPr>
      </p:pic>
      <p:sp>
        <p:nvSpPr>
          <p:cNvPr id="17" name="Titre 52">
            <a:extLst>
              <a:ext uri="{FF2B5EF4-FFF2-40B4-BE49-F238E27FC236}">
                <a16:creationId xmlns:a16="http://schemas.microsoft.com/office/drawing/2014/main" id="{BB9A870F-EE1B-AE76-E5C5-BCC22E8F963A}"/>
              </a:ext>
            </a:extLst>
          </p:cNvPr>
          <p:cNvSpPr txBox="1">
            <a:spLocks/>
          </p:cNvSpPr>
          <p:nvPr/>
        </p:nvSpPr>
        <p:spPr>
          <a:xfrm>
            <a:off x="838047" y="69056"/>
            <a:ext cx="10819122" cy="865010"/>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200" b="1" dirty="0">
                <a:solidFill>
                  <a:schemeClr val="tx2"/>
                </a:solidFill>
                <a:latin typeface="+mn-lt"/>
              </a:rPr>
              <a:t>Edge Micro-Services</a:t>
            </a:r>
            <a:r>
              <a:rPr lang="en-US" sz="3200" b="1" dirty="0">
                <a:solidFill>
                  <a:schemeClr val="tx2"/>
                </a:solidFill>
              </a:rPr>
              <a:t>: </a:t>
            </a:r>
            <a:r>
              <a:rPr lang="fr-FR" sz="2400" b="1" dirty="0">
                <a:solidFill>
                  <a:srgbClr val="660033"/>
                </a:solidFill>
              </a:rPr>
              <a:t>Mise en œuvre Spring Cloud Gateway</a:t>
            </a:r>
            <a:endParaRPr lang="fr-FR" sz="2400" b="1" dirty="0">
              <a:solidFill>
                <a:schemeClr val="accent6">
                  <a:lumMod val="75000"/>
                </a:schemeClr>
              </a:solidFill>
              <a:latin typeface="+mn-lt"/>
            </a:endParaRPr>
          </a:p>
        </p:txBody>
      </p:sp>
    </p:spTree>
    <p:extLst>
      <p:ext uri="{BB962C8B-B14F-4D97-AF65-F5344CB8AC3E}">
        <p14:creationId xmlns:p14="http://schemas.microsoft.com/office/powerpoint/2010/main" val="315011915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B99FB1-4009-A48F-D4F2-C5B4EC11BB18}"/>
            </a:ext>
          </a:extLst>
        </p:cNvPr>
        <p:cNvGrpSpPr/>
        <p:nvPr/>
      </p:nvGrpSpPr>
      <p:grpSpPr>
        <a:xfrm>
          <a:off x="0" y="0"/>
          <a:ext cx="0" cy="0"/>
          <a:chOff x="0" y="0"/>
          <a:chExt cx="0" cy="0"/>
        </a:xfrm>
      </p:grpSpPr>
      <p:sp useBgFill="1">
        <p:nvSpPr>
          <p:cNvPr id="2" name="Rectangle 1">
            <a:extLst>
              <a:ext uri="{FF2B5EF4-FFF2-40B4-BE49-F238E27FC236}">
                <a16:creationId xmlns:a16="http://schemas.microsoft.com/office/drawing/2014/main" id="{4012F1EE-1A91-2FAB-542B-0F495611D9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B9995F48-694D-2AEB-1AF3-30AA723C63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4" name="Group 11">
            <a:extLst>
              <a:ext uri="{FF2B5EF4-FFF2-40B4-BE49-F238E27FC236}">
                <a16:creationId xmlns:a16="http://schemas.microsoft.com/office/drawing/2014/main" id="{76E3F206-C378-E35D-3F20-219ACEF20E6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289890" y="0"/>
            <a:ext cx="3902110" cy="2382977"/>
            <a:chOff x="6867015" y="-1"/>
            <a:chExt cx="5324985" cy="3251912"/>
          </a:xfrm>
          <a:solidFill>
            <a:schemeClr val="accent5">
              <a:alpha val="10000"/>
            </a:schemeClr>
          </a:solidFill>
        </p:grpSpPr>
        <p:sp>
          <p:nvSpPr>
            <p:cNvPr id="5" name="Freeform: Shape 12">
              <a:extLst>
                <a:ext uri="{FF2B5EF4-FFF2-40B4-BE49-F238E27FC236}">
                  <a16:creationId xmlns:a16="http://schemas.microsoft.com/office/drawing/2014/main" id="{492773BD-6B01-47B7-4776-CDC2112D4B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Shape 13">
              <a:extLst>
                <a:ext uri="{FF2B5EF4-FFF2-40B4-BE49-F238E27FC236}">
                  <a16:creationId xmlns:a16="http://schemas.microsoft.com/office/drawing/2014/main" id="{F8341C60-645E-A858-4817-A23E781A11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Shape 14">
              <a:extLst>
                <a:ext uri="{FF2B5EF4-FFF2-40B4-BE49-F238E27FC236}">
                  <a16:creationId xmlns:a16="http://schemas.microsoft.com/office/drawing/2014/main" id="{D4A87780-8FED-328D-589B-CE55C08DB2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Shape 15">
              <a:extLst>
                <a:ext uri="{FF2B5EF4-FFF2-40B4-BE49-F238E27FC236}">
                  <a16:creationId xmlns:a16="http://schemas.microsoft.com/office/drawing/2014/main" id="{31F60133-74E6-A720-0973-88B1DEE873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 name="Group 17">
            <a:extLst>
              <a:ext uri="{FF2B5EF4-FFF2-40B4-BE49-F238E27FC236}">
                <a16:creationId xmlns:a16="http://schemas.microsoft.com/office/drawing/2014/main" id="{A6EC19AE-51B2-9D88-742B-003D8461BC85}"/>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10800000" flipH="1">
            <a:off x="0" y="4682671"/>
            <a:ext cx="2898948" cy="2175328"/>
            <a:chOff x="-305" y="-1"/>
            <a:chExt cx="3832880" cy="2876136"/>
          </a:xfrm>
        </p:grpSpPr>
        <p:sp>
          <p:nvSpPr>
            <p:cNvPr id="11" name="Freeform: Shape 18">
              <a:extLst>
                <a:ext uri="{FF2B5EF4-FFF2-40B4-BE49-F238E27FC236}">
                  <a16:creationId xmlns:a16="http://schemas.microsoft.com/office/drawing/2014/main" id="{0DC0687B-2542-84BB-974E-213AA00D50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9">
              <a:extLst>
                <a:ext uri="{FF2B5EF4-FFF2-40B4-BE49-F238E27FC236}">
                  <a16:creationId xmlns:a16="http://schemas.microsoft.com/office/drawing/2014/main" id="{29762638-7120-3E8C-1AAF-E223A140D7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20">
              <a:extLst>
                <a:ext uri="{FF2B5EF4-FFF2-40B4-BE49-F238E27FC236}">
                  <a16:creationId xmlns:a16="http://schemas.microsoft.com/office/drawing/2014/main" id="{C9949B8C-3957-2562-B693-0C6833E838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21">
              <a:extLst>
                <a:ext uri="{FF2B5EF4-FFF2-40B4-BE49-F238E27FC236}">
                  <a16:creationId xmlns:a16="http://schemas.microsoft.com/office/drawing/2014/main" id="{AD7F4027-8D2E-733E-1FEA-49B7ADC278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9" name="ZoneTexte 28">
            <a:extLst>
              <a:ext uri="{FF2B5EF4-FFF2-40B4-BE49-F238E27FC236}">
                <a16:creationId xmlns:a16="http://schemas.microsoft.com/office/drawing/2014/main" id="{FAC7AB36-7826-F72E-EF76-F44449528FD3}"/>
              </a:ext>
            </a:extLst>
          </p:cNvPr>
          <p:cNvSpPr txBox="1"/>
          <p:nvPr/>
        </p:nvSpPr>
        <p:spPr>
          <a:xfrm>
            <a:off x="447688" y="1185948"/>
            <a:ext cx="11296318" cy="369332"/>
          </a:xfrm>
          <a:prstGeom prst="rect">
            <a:avLst/>
          </a:prstGeom>
          <a:noFill/>
          <a:ln>
            <a:solidFill>
              <a:schemeClr val="bg1"/>
            </a:solidFill>
          </a:ln>
        </p:spPr>
        <p:txBody>
          <a:bodyPr wrap="square">
            <a:spAutoFit/>
          </a:bodyPr>
          <a:lstStyle/>
          <a:p>
            <a:pPr marL="285750" indent="-285750" algn="l">
              <a:buFont typeface="Wingdings" panose="05000000000000000000" pitchFamily="2" charset="2"/>
              <a:buChar char="q"/>
            </a:pPr>
            <a:r>
              <a:rPr lang="fr-FR" sz="1800" b="0" i="0" u="none" strike="noStrike" baseline="0" dirty="0">
                <a:solidFill>
                  <a:srgbClr val="271A38"/>
                </a:solidFill>
                <a:latin typeface="CIDFont+F1"/>
              </a:rPr>
              <a:t>Créer le fichier « </a:t>
            </a:r>
            <a:r>
              <a:rPr lang="fr-FR" sz="1800" b="0" i="0" u="none" strike="noStrike" baseline="0" dirty="0" err="1">
                <a:solidFill>
                  <a:srgbClr val="2F5497"/>
                </a:solidFill>
                <a:latin typeface="CIDFont+F1"/>
              </a:rPr>
              <a:t>bootstrap.properties</a:t>
            </a:r>
            <a:r>
              <a:rPr lang="fr-FR" sz="1800" b="0" i="0" u="none" strike="noStrike" baseline="0" dirty="0">
                <a:solidFill>
                  <a:srgbClr val="2F5497"/>
                </a:solidFill>
                <a:latin typeface="CIDFont+F1"/>
              </a:rPr>
              <a:t> </a:t>
            </a:r>
            <a:r>
              <a:rPr lang="fr-FR" sz="1800" b="0" i="0" u="none" strike="noStrike" baseline="0" dirty="0">
                <a:solidFill>
                  <a:srgbClr val="271A38"/>
                </a:solidFill>
                <a:latin typeface="CIDFont+F1"/>
              </a:rPr>
              <a:t>» </a:t>
            </a:r>
            <a:r>
              <a:rPr lang="fr-FR" sz="1800" b="0" i="0" u="none" strike="noStrike" baseline="0" dirty="0">
                <a:solidFill>
                  <a:srgbClr val="000000"/>
                </a:solidFill>
                <a:latin typeface="CIDFont+F1"/>
              </a:rPr>
              <a:t>du projet du « </a:t>
            </a:r>
            <a:r>
              <a:rPr lang="fr-FR" sz="1800" b="0" i="0" u="none" strike="noStrike" baseline="0" dirty="0" err="1">
                <a:solidFill>
                  <a:srgbClr val="000000"/>
                </a:solidFill>
                <a:latin typeface="CIDFont+F1"/>
              </a:rPr>
              <a:t>gateway</a:t>
            </a:r>
            <a:r>
              <a:rPr lang="fr-FR" sz="1800" b="0" i="0" u="none" strike="noStrike" baseline="0" dirty="0">
                <a:solidFill>
                  <a:srgbClr val="000000"/>
                </a:solidFill>
                <a:latin typeface="CIDFont+F1"/>
              </a:rPr>
              <a:t>-service »:</a:t>
            </a:r>
          </a:p>
        </p:txBody>
      </p:sp>
      <p:sp>
        <p:nvSpPr>
          <p:cNvPr id="17" name="Titre 52">
            <a:extLst>
              <a:ext uri="{FF2B5EF4-FFF2-40B4-BE49-F238E27FC236}">
                <a16:creationId xmlns:a16="http://schemas.microsoft.com/office/drawing/2014/main" id="{BB9A870F-EE1B-AE76-E5C5-BCC22E8F963A}"/>
              </a:ext>
            </a:extLst>
          </p:cNvPr>
          <p:cNvSpPr txBox="1">
            <a:spLocks/>
          </p:cNvSpPr>
          <p:nvPr/>
        </p:nvSpPr>
        <p:spPr>
          <a:xfrm>
            <a:off x="838047" y="69056"/>
            <a:ext cx="10819122" cy="865010"/>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200" b="1" dirty="0">
                <a:solidFill>
                  <a:schemeClr val="tx2"/>
                </a:solidFill>
                <a:latin typeface="+mn-lt"/>
              </a:rPr>
              <a:t>Edge Micro-Services</a:t>
            </a:r>
            <a:r>
              <a:rPr lang="en-US" sz="3200" b="1" dirty="0">
                <a:solidFill>
                  <a:schemeClr val="tx2"/>
                </a:solidFill>
              </a:rPr>
              <a:t>: </a:t>
            </a:r>
            <a:r>
              <a:rPr lang="fr-FR" sz="2400" b="1" dirty="0">
                <a:solidFill>
                  <a:srgbClr val="660033"/>
                </a:solidFill>
              </a:rPr>
              <a:t>Mise en œuvre Spring Cloud Gateway</a:t>
            </a:r>
            <a:endParaRPr lang="fr-FR" sz="2400" b="1" dirty="0">
              <a:solidFill>
                <a:schemeClr val="accent6">
                  <a:lumMod val="75000"/>
                </a:schemeClr>
              </a:solidFill>
              <a:latin typeface="+mn-lt"/>
            </a:endParaRPr>
          </a:p>
        </p:txBody>
      </p:sp>
      <p:sp>
        <p:nvSpPr>
          <p:cNvPr id="15" name="ZoneTexte 14">
            <a:extLst>
              <a:ext uri="{FF2B5EF4-FFF2-40B4-BE49-F238E27FC236}">
                <a16:creationId xmlns:a16="http://schemas.microsoft.com/office/drawing/2014/main" id="{0CC64AEB-3927-75FD-6C8B-316C6EBACE79}"/>
              </a:ext>
            </a:extLst>
          </p:cNvPr>
          <p:cNvSpPr txBox="1"/>
          <p:nvPr/>
        </p:nvSpPr>
        <p:spPr>
          <a:xfrm>
            <a:off x="2886171" y="1724412"/>
            <a:ext cx="6640163" cy="646331"/>
          </a:xfrm>
          <a:prstGeom prst="rect">
            <a:avLst/>
          </a:prstGeom>
          <a:noFill/>
          <a:ln>
            <a:solidFill>
              <a:schemeClr val="tx1"/>
            </a:solidFill>
          </a:ln>
        </p:spPr>
        <p:txBody>
          <a:bodyPr wrap="square">
            <a:spAutoFit/>
          </a:bodyPr>
          <a:lstStyle/>
          <a:p>
            <a:pPr algn="l"/>
            <a:r>
              <a:rPr lang="fr-FR" sz="1800" b="0" i="0" u="none" strike="noStrike" baseline="0" dirty="0">
                <a:solidFill>
                  <a:srgbClr val="000000"/>
                </a:solidFill>
              </a:rPr>
              <a:t>spring.application.name=</a:t>
            </a:r>
            <a:r>
              <a:rPr lang="fr-FR" sz="1800" b="0" i="0" u="none" strike="noStrike" baseline="0" dirty="0" err="1">
                <a:solidFill>
                  <a:srgbClr val="000000"/>
                </a:solidFill>
              </a:rPr>
              <a:t>gateway</a:t>
            </a:r>
            <a:r>
              <a:rPr lang="fr-FR" sz="1800" b="0" i="0" u="none" strike="noStrike" baseline="0" dirty="0">
                <a:solidFill>
                  <a:srgbClr val="000000"/>
                </a:solidFill>
              </a:rPr>
              <a:t>-service</a:t>
            </a:r>
          </a:p>
          <a:p>
            <a:pPr algn="l"/>
            <a:r>
              <a:rPr lang="fr-FR" sz="1800" b="0" i="0" u="none" strike="noStrike" baseline="0" dirty="0" err="1">
                <a:solidFill>
                  <a:srgbClr val="000000"/>
                </a:solidFill>
              </a:rPr>
              <a:t>spring.cloud.config.uri</a:t>
            </a:r>
            <a:r>
              <a:rPr lang="fr-FR" sz="1800" b="0" i="0" u="none" strike="noStrike" baseline="0" dirty="0">
                <a:solidFill>
                  <a:srgbClr val="000000"/>
                </a:solidFill>
              </a:rPr>
              <a:t>=</a:t>
            </a:r>
            <a:r>
              <a:rPr lang="fr-FR" sz="1800" b="0" i="0" u="none" strike="noStrike" baseline="0" dirty="0">
                <a:solidFill>
                  <a:srgbClr val="2A00FF"/>
                </a:solidFill>
              </a:rPr>
              <a:t>http://localhost:9101</a:t>
            </a:r>
          </a:p>
        </p:txBody>
      </p:sp>
      <p:sp>
        <p:nvSpPr>
          <p:cNvPr id="18" name="ZoneTexte 17">
            <a:extLst>
              <a:ext uri="{FF2B5EF4-FFF2-40B4-BE49-F238E27FC236}">
                <a16:creationId xmlns:a16="http://schemas.microsoft.com/office/drawing/2014/main" id="{7366C66C-B35D-B42D-3A8E-FECFA9AB23C3}"/>
              </a:ext>
            </a:extLst>
          </p:cNvPr>
          <p:cNvSpPr txBox="1"/>
          <p:nvPr/>
        </p:nvSpPr>
        <p:spPr>
          <a:xfrm>
            <a:off x="447688" y="2916208"/>
            <a:ext cx="11296318" cy="369332"/>
          </a:xfrm>
          <a:prstGeom prst="rect">
            <a:avLst/>
          </a:prstGeom>
          <a:noFill/>
          <a:ln>
            <a:solidFill>
              <a:schemeClr val="bg1"/>
            </a:solidFill>
          </a:ln>
        </p:spPr>
        <p:txBody>
          <a:bodyPr wrap="square">
            <a:spAutoFit/>
          </a:bodyPr>
          <a:lstStyle/>
          <a:p>
            <a:pPr marL="285750" indent="-285750" algn="l">
              <a:buFont typeface="Wingdings" panose="05000000000000000000" pitchFamily="2" charset="2"/>
              <a:buChar char="q"/>
            </a:pPr>
            <a:r>
              <a:rPr lang="fr-FR" sz="1800" b="0" i="0" u="none" strike="noStrike" baseline="0" dirty="0">
                <a:solidFill>
                  <a:srgbClr val="271A38"/>
                </a:solidFill>
                <a:latin typeface="CIDFont+F1"/>
              </a:rPr>
              <a:t>Créer le fichier « </a:t>
            </a:r>
            <a:r>
              <a:rPr lang="fr-FR" sz="1800" b="0" i="0" u="none" strike="noStrike" baseline="0" dirty="0" err="1">
                <a:solidFill>
                  <a:srgbClr val="271A38"/>
                </a:solidFill>
                <a:latin typeface="CIDFont+F1"/>
              </a:rPr>
              <a:t>gateway-service.properties</a:t>
            </a:r>
            <a:r>
              <a:rPr lang="fr-FR" sz="1800" b="0" i="0" u="none" strike="noStrike" baseline="0" dirty="0">
                <a:solidFill>
                  <a:srgbClr val="271A38"/>
                </a:solidFill>
                <a:latin typeface="CIDFont+F1"/>
              </a:rPr>
              <a:t> » </a:t>
            </a:r>
            <a:r>
              <a:rPr lang="fr-FR" sz="1800" b="0" i="0" u="none" strike="noStrike" baseline="0" dirty="0">
                <a:solidFill>
                  <a:srgbClr val="000000"/>
                </a:solidFill>
                <a:latin typeface="CIDFont+F1"/>
              </a:rPr>
              <a:t>qui sera synchronisé avec </a:t>
            </a:r>
            <a:r>
              <a:rPr lang="fr-FR" sz="1800" b="0" i="0" u="none" strike="noStrike" baseline="0" dirty="0" err="1">
                <a:solidFill>
                  <a:srgbClr val="000000"/>
                </a:solidFill>
                <a:latin typeface="CIDFont+F1"/>
              </a:rPr>
              <a:t>Github</a:t>
            </a:r>
            <a:endParaRPr lang="fr-FR" sz="1800" b="0" i="0" u="none" strike="noStrike" baseline="0" dirty="0">
              <a:solidFill>
                <a:srgbClr val="000000"/>
              </a:solidFill>
              <a:latin typeface="CIDFont+F1"/>
            </a:endParaRPr>
          </a:p>
        </p:txBody>
      </p:sp>
      <p:sp>
        <p:nvSpPr>
          <p:cNvPr id="20" name="ZoneTexte 19">
            <a:extLst>
              <a:ext uri="{FF2B5EF4-FFF2-40B4-BE49-F238E27FC236}">
                <a16:creationId xmlns:a16="http://schemas.microsoft.com/office/drawing/2014/main" id="{99A3674B-B160-1425-F6F7-8D4F06E532DE}"/>
              </a:ext>
            </a:extLst>
          </p:cNvPr>
          <p:cNvSpPr txBox="1"/>
          <p:nvPr/>
        </p:nvSpPr>
        <p:spPr>
          <a:xfrm>
            <a:off x="2898949" y="3506380"/>
            <a:ext cx="6652940" cy="2031325"/>
          </a:xfrm>
          <a:prstGeom prst="rect">
            <a:avLst/>
          </a:prstGeom>
          <a:noFill/>
          <a:ln>
            <a:solidFill>
              <a:schemeClr val="tx1"/>
            </a:solidFill>
          </a:ln>
        </p:spPr>
        <p:txBody>
          <a:bodyPr wrap="square">
            <a:spAutoFit/>
          </a:bodyPr>
          <a:lstStyle/>
          <a:p>
            <a:pPr algn="l"/>
            <a:r>
              <a:rPr lang="fr-FR" sz="1800" b="0" i="0" u="none" strike="noStrike" baseline="0" dirty="0" err="1">
                <a:solidFill>
                  <a:srgbClr val="000000"/>
                </a:solidFill>
                <a:latin typeface="CIDFont+F9"/>
              </a:rPr>
              <a:t>server.port</a:t>
            </a:r>
            <a:r>
              <a:rPr lang="fr-FR" sz="1800" b="0" i="0" u="none" strike="noStrike" baseline="0" dirty="0">
                <a:solidFill>
                  <a:srgbClr val="000000"/>
                </a:solidFill>
                <a:latin typeface="CIDFont+F9"/>
              </a:rPr>
              <a:t>=</a:t>
            </a:r>
            <a:r>
              <a:rPr lang="fr-FR" sz="1600" b="0" i="0" u="none" strike="noStrike" baseline="0" dirty="0">
                <a:solidFill>
                  <a:srgbClr val="000000"/>
                </a:solidFill>
                <a:latin typeface="CIDFont+F1"/>
              </a:rPr>
              <a:t>9999</a:t>
            </a:r>
          </a:p>
          <a:p>
            <a:pPr algn="l"/>
            <a:r>
              <a:rPr lang="fr-FR" sz="1800" b="0" i="0" u="none" strike="noStrike" baseline="0" dirty="0">
                <a:solidFill>
                  <a:srgbClr val="3F7F5F"/>
                </a:solidFill>
                <a:latin typeface="CIDFont+F9"/>
              </a:rPr>
              <a:t>#L’API Gateway s’enregistre auprès de Eureka</a:t>
            </a:r>
          </a:p>
          <a:p>
            <a:pPr algn="l"/>
            <a:r>
              <a:rPr lang="fr-FR" sz="1800" b="0" i="0" u="none" strike="noStrike" baseline="0" dirty="0" err="1">
                <a:solidFill>
                  <a:srgbClr val="000000"/>
                </a:solidFill>
                <a:latin typeface="CIDFont+F9"/>
              </a:rPr>
              <a:t>eureka.client.serviceUrl.defaultZone</a:t>
            </a:r>
            <a:r>
              <a:rPr lang="fr-FR" sz="1800" b="0" i="0" u="none" strike="noStrike" baseline="0" dirty="0">
                <a:solidFill>
                  <a:srgbClr val="000000"/>
                </a:solidFill>
                <a:latin typeface="CIDFont+F9"/>
              </a:rPr>
              <a:t>=</a:t>
            </a:r>
            <a:r>
              <a:rPr lang="fr-FR" sz="1800" b="0" i="0" u="none" strike="noStrike" baseline="0" dirty="0">
                <a:solidFill>
                  <a:srgbClr val="2A00FF"/>
                </a:solidFill>
                <a:latin typeface="CIDFont+F9"/>
              </a:rPr>
              <a:t>http://localhost:9102/eureka/</a:t>
            </a:r>
          </a:p>
          <a:p>
            <a:r>
              <a:rPr lang="fr-FR" dirty="0">
                <a:solidFill>
                  <a:srgbClr val="3F7F5F"/>
                </a:solidFill>
                <a:latin typeface="CIDFont+F9"/>
              </a:rPr>
              <a:t>#URL de Spring Cloud Config Server</a:t>
            </a:r>
          </a:p>
          <a:p>
            <a:r>
              <a:rPr lang="fr-FR" dirty="0" err="1"/>
              <a:t>spring.cloud.config.uri</a:t>
            </a:r>
            <a:r>
              <a:rPr lang="fr-FR" dirty="0"/>
              <a:t>=http://localhost:9101</a:t>
            </a:r>
            <a:endParaRPr lang="fr-FR" sz="1800" b="0" i="0" u="none" strike="noStrike" baseline="0" dirty="0">
              <a:solidFill>
                <a:srgbClr val="2A00FF"/>
              </a:solidFill>
              <a:latin typeface="CIDFont+F9"/>
            </a:endParaRPr>
          </a:p>
          <a:p>
            <a:r>
              <a:rPr lang="fr-FR" dirty="0">
                <a:solidFill>
                  <a:srgbClr val="3F7F5F"/>
                </a:solidFill>
                <a:latin typeface="CIDFont+F9"/>
              </a:rPr>
              <a:t>#Configuration </a:t>
            </a:r>
            <a:r>
              <a:rPr lang="fr-FR" dirty="0" err="1">
                <a:solidFill>
                  <a:srgbClr val="3F7F5F"/>
                </a:solidFill>
                <a:latin typeface="CIDFont+F9"/>
              </a:rPr>
              <a:t>Actuator</a:t>
            </a:r>
            <a:endParaRPr lang="fr-FR" dirty="0">
              <a:solidFill>
                <a:srgbClr val="3F7F5F"/>
              </a:solidFill>
              <a:latin typeface="CIDFont+F9"/>
            </a:endParaRPr>
          </a:p>
          <a:p>
            <a:r>
              <a:rPr lang="fr-FR" dirty="0" err="1"/>
              <a:t>management.endpoints.web.exposure.include</a:t>
            </a:r>
            <a:r>
              <a:rPr lang="fr-FR" dirty="0"/>
              <a:t>=</a:t>
            </a:r>
            <a:r>
              <a:rPr lang="fr-FR" dirty="0" err="1"/>
              <a:t>refresh</a:t>
            </a:r>
            <a:endParaRPr lang="fr-FR" dirty="0"/>
          </a:p>
        </p:txBody>
      </p:sp>
    </p:spTree>
    <p:extLst>
      <p:ext uri="{BB962C8B-B14F-4D97-AF65-F5344CB8AC3E}">
        <p14:creationId xmlns:p14="http://schemas.microsoft.com/office/powerpoint/2010/main" val="3043522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0"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B99FB1-4009-A48F-D4F2-C5B4EC11BB18}"/>
            </a:ext>
          </a:extLst>
        </p:cNvPr>
        <p:cNvGrpSpPr/>
        <p:nvPr/>
      </p:nvGrpSpPr>
      <p:grpSpPr>
        <a:xfrm>
          <a:off x="0" y="0"/>
          <a:ext cx="0" cy="0"/>
          <a:chOff x="0" y="0"/>
          <a:chExt cx="0" cy="0"/>
        </a:xfrm>
      </p:grpSpPr>
      <p:sp useBgFill="1">
        <p:nvSpPr>
          <p:cNvPr id="2" name="Rectangle 1">
            <a:extLst>
              <a:ext uri="{FF2B5EF4-FFF2-40B4-BE49-F238E27FC236}">
                <a16:creationId xmlns:a16="http://schemas.microsoft.com/office/drawing/2014/main" id="{4012F1EE-1A91-2FAB-542B-0F495611D9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B9995F48-694D-2AEB-1AF3-30AA723C63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4" name="Group 11">
            <a:extLst>
              <a:ext uri="{FF2B5EF4-FFF2-40B4-BE49-F238E27FC236}">
                <a16:creationId xmlns:a16="http://schemas.microsoft.com/office/drawing/2014/main" id="{76E3F206-C378-E35D-3F20-219ACEF20E6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289890" y="0"/>
            <a:ext cx="3902110" cy="2382977"/>
            <a:chOff x="6867015" y="-1"/>
            <a:chExt cx="5324985" cy="3251912"/>
          </a:xfrm>
          <a:solidFill>
            <a:schemeClr val="accent5">
              <a:alpha val="10000"/>
            </a:schemeClr>
          </a:solidFill>
        </p:grpSpPr>
        <p:sp>
          <p:nvSpPr>
            <p:cNvPr id="5" name="Freeform: Shape 12">
              <a:extLst>
                <a:ext uri="{FF2B5EF4-FFF2-40B4-BE49-F238E27FC236}">
                  <a16:creationId xmlns:a16="http://schemas.microsoft.com/office/drawing/2014/main" id="{492773BD-6B01-47B7-4776-CDC2112D4B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Shape 13">
              <a:extLst>
                <a:ext uri="{FF2B5EF4-FFF2-40B4-BE49-F238E27FC236}">
                  <a16:creationId xmlns:a16="http://schemas.microsoft.com/office/drawing/2014/main" id="{F8341C60-645E-A858-4817-A23E781A11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Shape 14">
              <a:extLst>
                <a:ext uri="{FF2B5EF4-FFF2-40B4-BE49-F238E27FC236}">
                  <a16:creationId xmlns:a16="http://schemas.microsoft.com/office/drawing/2014/main" id="{D4A87780-8FED-328D-589B-CE55C08DB2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Shape 15">
              <a:extLst>
                <a:ext uri="{FF2B5EF4-FFF2-40B4-BE49-F238E27FC236}">
                  <a16:creationId xmlns:a16="http://schemas.microsoft.com/office/drawing/2014/main" id="{31F60133-74E6-A720-0973-88B1DEE873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 name="Group 17">
            <a:extLst>
              <a:ext uri="{FF2B5EF4-FFF2-40B4-BE49-F238E27FC236}">
                <a16:creationId xmlns:a16="http://schemas.microsoft.com/office/drawing/2014/main" id="{A6EC19AE-51B2-9D88-742B-003D8461BC85}"/>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10800000" flipH="1">
            <a:off x="0" y="4682671"/>
            <a:ext cx="2898948" cy="2175328"/>
            <a:chOff x="-305" y="-1"/>
            <a:chExt cx="3832880" cy="2876136"/>
          </a:xfrm>
        </p:grpSpPr>
        <p:sp>
          <p:nvSpPr>
            <p:cNvPr id="11" name="Freeform: Shape 18">
              <a:extLst>
                <a:ext uri="{FF2B5EF4-FFF2-40B4-BE49-F238E27FC236}">
                  <a16:creationId xmlns:a16="http://schemas.microsoft.com/office/drawing/2014/main" id="{0DC0687B-2542-84BB-974E-213AA00D50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9">
              <a:extLst>
                <a:ext uri="{FF2B5EF4-FFF2-40B4-BE49-F238E27FC236}">
                  <a16:creationId xmlns:a16="http://schemas.microsoft.com/office/drawing/2014/main" id="{29762638-7120-3E8C-1AAF-E223A140D7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20">
              <a:extLst>
                <a:ext uri="{FF2B5EF4-FFF2-40B4-BE49-F238E27FC236}">
                  <a16:creationId xmlns:a16="http://schemas.microsoft.com/office/drawing/2014/main" id="{C9949B8C-3957-2562-B693-0C6833E838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21">
              <a:extLst>
                <a:ext uri="{FF2B5EF4-FFF2-40B4-BE49-F238E27FC236}">
                  <a16:creationId xmlns:a16="http://schemas.microsoft.com/office/drawing/2014/main" id="{AD7F4027-8D2E-733E-1FEA-49B7ADC278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9" name="ZoneTexte 28">
            <a:extLst>
              <a:ext uri="{FF2B5EF4-FFF2-40B4-BE49-F238E27FC236}">
                <a16:creationId xmlns:a16="http://schemas.microsoft.com/office/drawing/2014/main" id="{FAC7AB36-7826-F72E-EF76-F44449528FD3}"/>
              </a:ext>
            </a:extLst>
          </p:cNvPr>
          <p:cNvSpPr txBox="1"/>
          <p:nvPr/>
        </p:nvSpPr>
        <p:spPr>
          <a:xfrm>
            <a:off x="447688" y="1133357"/>
            <a:ext cx="11296318" cy="369332"/>
          </a:xfrm>
          <a:prstGeom prst="rect">
            <a:avLst/>
          </a:prstGeom>
          <a:noFill/>
          <a:ln>
            <a:solidFill>
              <a:schemeClr val="bg1"/>
            </a:solidFill>
          </a:ln>
        </p:spPr>
        <p:txBody>
          <a:bodyPr wrap="square">
            <a:spAutoFit/>
          </a:bodyPr>
          <a:lstStyle/>
          <a:p>
            <a:pPr marL="285750" indent="-285750" algn="l">
              <a:buFont typeface="Wingdings" panose="05000000000000000000" pitchFamily="2" charset="2"/>
              <a:buChar char="q"/>
            </a:pPr>
            <a:r>
              <a:rPr lang="fr-FR" sz="1800" b="0" i="0" u="none" strike="noStrike" baseline="0" dirty="0">
                <a:latin typeface="CIDFont+F1"/>
              </a:rPr>
              <a:t>Au niveau de la classe de démarrage ajouter la méthode suivante :</a:t>
            </a:r>
            <a:endParaRPr lang="fr-FR" sz="1800" b="0" i="0" u="none" strike="noStrike" baseline="0" dirty="0">
              <a:solidFill>
                <a:srgbClr val="000000"/>
              </a:solidFill>
              <a:latin typeface="CIDFont+F1"/>
            </a:endParaRPr>
          </a:p>
        </p:txBody>
      </p:sp>
      <p:sp>
        <p:nvSpPr>
          <p:cNvPr id="17" name="Titre 52">
            <a:extLst>
              <a:ext uri="{FF2B5EF4-FFF2-40B4-BE49-F238E27FC236}">
                <a16:creationId xmlns:a16="http://schemas.microsoft.com/office/drawing/2014/main" id="{BB9A870F-EE1B-AE76-E5C5-BCC22E8F963A}"/>
              </a:ext>
            </a:extLst>
          </p:cNvPr>
          <p:cNvSpPr txBox="1">
            <a:spLocks/>
          </p:cNvSpPr>
          <p:nvPr/>
        </p:nvSpPr>
        <p:spPr>
          <a:xfrm>
            <a:off x="838047" y="69056"/>
            <a:ext cx="10819122" cy="865010"/>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200" b="1" dirty="0">
                <a:solidFill>
                  <a:schemeClr val="tx2"/>
                </a:solidFill>
                <a:latin typeface="+mn-lt"/>
              </a:rPr>
              <a:t>Edge Micro-Services</a:t>
            </a:r>
            <a:r>
              <a:rPr lang="en-US" sz="3200" b="1" dirty="0">
                <a:solidFill>
                  <a:schemeClr val="tx2"/>
                </a:solidFill>
              </a:rPr>
              <a:t>: </a:t>
            </a:r>
            <a:r>
              <a:rPr lang="fr-FR" sz="2400" b="1" dirty="0">
                <a:solidFill>
                  <a:srgbClr val="660033"/>
                </a:solidFill>
              </a:rPr>
              <a:t>Mise en œuvre Spring Cloud Gateway</a:t>
            </a:r>
            <a:endParaRPr lang="fr-FR" sz="2400" b="1" dirty="0">
              <a:solidFill>
                <a:schemeClr val="accent6">
                  <a:lumMod val="75000"/>
                </a:schemeClr>
              </a:solidFill>
              <a:latin typeface="+mn-lt"/>
            </a:endParaRPr>
          </a:p>
        </p:txBody>
      </p:sp>
      <p:sp>
        <p:nvSpPr>
          <p:cNvPr id="16" name="ZoneTexte 15">
            <a:extLst>
              <a:ext uri="{FF2B5EF4-FFF2-40B4-BE49-F238E27FC236}">
                <a16:creationId xmlns:a16="http://schemas.microsoft.com/office/drawing/2014/main" id="{828891DF-7F9E-D6ED-1211-19582B15F881}"/>
              </a:ext>
            </a:extLst>
          </p:cNvPr>
          <p:cNvSpPr txBox="1"/>
          <p:nvPr/>
        </p:nvSpPr>
        <p:spPr>
          <a:xfrm>
            <a:off x="722488" y="1595342"/>
            <a:ext cx="11296318" cy="3139321"/>
          </a:xfrm>
          <a:prstGeom prst="rect">
            <a:avLst/>
          </a:prstGeom>
          <a:noFill/>
          <a:ln>
            <a:solidFill>
              <a:schemeClr val="tx1"/>
            </a:solidFill>
          </a:ln>
        </p:spPr>
        <p:txBody>
          <a:bodyPr wrap="square">
            <a:spAutoFit/>
          </a:bodyPr>
          <a:lstStyle/>
          <a:p>
            <a:pPr algn="l"/>
            <a:r>
              <a:rPr lang="fr-FR" sz="1800" b="0" i="0" u="none" strike="noStrike" baseline="0" dirty="0">
                <a:solidFill>
                  <a:schemeClr val="accent1"/>
                </a:solidFill>
                <a:latin typeface="CIDFont+F1"/>
              </a:rPr>
              <a:t>@SpringBootApplication</a:t>
            </a:r>
          </a:p>
          <a:p>
            <a:pPr algn="l"/>
            <a:r>
              <a:rPr lang="fr-FR" sz="1800" b="0" i="0" u="none" strike="noStrike" baseline="0" dirty="0">
                <a:latin typeface="CIDFont+F1"/>
              </a:rPr>
              <a:t>public class </a:t>
            </a:r>
            <a:r>
              <a:rPr lang="fr-FR" sz="1800" b="0" i="0" u="none" strike="noStrike" baseline="0" dirty="0" err="1">
                <a:latin typeface="CIDFont+F1"/>
              </a:rPr>
              <a:t>GatewayServiceApplication</a:t>
            </a:r>
            <a:r>
              <a:rPr lang="fr-FR" sz="1800" b="0" i="0" u="none" strike="noStrike" baseline="0" dirty="0">
                <a:latin typeface="CIDFont+F1"/>
              </a:rPr>
              <a:t> {</a:t>
            </a:r>
          </a:p>
          <a:p>
            <a:pPr algn="l"/>
            <a:r>
              <a:rPr lang="en-US" sz="1800" b="0" i="0" u="none" strike="noStrike" baseline="0" dirty="0">
                <a:latin typeface="CIDFont+F1"/>
              </a:rPr>
              <a:t>	public static void main(String[] </a:t>
            </a:r>
            <a:r>
              <a:rPr lang="en-US" sz="1800" b="0" i="0" u="none" strike="noStrike" baseline="0" dirty="0" err="1">
                <a:latin typeface="CIDFont+F1"/>
              </a:rPr>
              <a:t>args</a:t>
            </a:r>
            <a:r>
              <a:rPr lang="en-US" sz="1800" b="0" i="0" u="none" strike="noStrike" baseline="0" dirty="0">
                <a:latin typeface="CIDFont+F1"/>
              </a:rPr>
              <a:t>) {</a:t>
            </a:r>
          </a:p>
          <a:p>
            <a:pPr algn="l"/>
            <a:r>
              <a:rPr lang="en-US" sz="1800" b="0" i="0" u="none" strike="noStrike" baseline="0" dirty="0">
                <a:latin typeface="CIDFont+F1"/>
              </a:rPr>
              <a:t>		</a:t>
            </a:r>
            <a:r>
              <a:rPr lang="en-US" sz="1800" b="0" i="0" u="none" strike="noStrike" baseline="0" dirty="0" err="1">
                <a:latin typeface="CIDFont+F1"/>
              </a:rPr>
              <a:t>SpringApplication.run</a:t>
            </a:r>
            <a:r>
              <a:rPr lang="en-US" sz="1800" b="0" i="0" u="none" strike="noStrike" baseline="0" dirty="0">
                <a:latin typeface="CIDFont+F1"/>
              </a:rPr>
              <a:t>(</a:t>
            </a:r>
            <a:r>
              <a:rPr lang="en-US" sz="1800" b="0" i="0" u="none" strike="noStrike" baseline="0" dirty="0" err="1">
                <a:latin typeface="CIDFont+F1"/>
              </a:rPr>
              <a:t>GatewayServiceApplication.class</a:t>
            </a:r>
            <a:r>
              <a:rPr lang="en-US" sz="1800" b="0" i="0" u="none" strike="noStrike" baseline="0" dirty="0">
                <a:latin typeface="CIDFont+F1"/>
              </a:rPr>
              <a:t>, </a:t>
            </a:r>
            <a:r>
              <a:rPr lang="en-US" sz="1800" b="0" i="0" u="none" strike="noStrike" baseline="0" dirty="0" err="1">
                <a:latin typeface="CIDFont+F1"/>
              </a:rPr>
              <a:t>args</a:t>
            </a:r>
            <a:r>
              <a:rPr lang="en-US" sz="1800" b="0" i="0" u="none" strike="noStrike" baseline="0" dirty="0">
                <a:latin typeface="CIDFont+F1"/>
              </a:rPr>
              <a:t>);</a:t>
            </a:r>
          </a:p>
          <a:p>
            <a:pPr algn="l"/>
            <a:r>
              <a:rPr lang="fr-FR" sz="1800" b="0" i="0" u="none" strike="noStrike" baseline="0" dirty="0">
                <a:latin typeface="CIDFont+F1"/>
              </a:rPr>
              <a:t>	}</a:t>
            </a:r>
          </a:p>
          <a:p>
            <a:pPr algn="l"/>
            <a:endParaRPr lang="fr-FR" sz="1800" b="0" i="0" u="none" strike="noStrike" baseline="0" dirty="0">
              <a:latin typeface="CIDFont+F1"/>
            </a:endParaRPr>
          </a:p>
          <a:p>
            <a:pPr algn="l"/>
            <a:r>
              <a:rPr lang="fr-FR" sz="1800" b="0" i="0" u="none" strike="noStrike" baseline="0" dirty="0">
                <a:solidFill>
                  <a:srgbClr val="7030A0"/>
                </a:solidFill>
                <a:latin typeface="CIDFont+F1"/>
              </a:rPr>
              <a:t>@Bean</a:t>
            </a:r>
          </a:p>
          <a:p>
            <a:pPr algn="l"/>
            <a:r>
              <a:rPr lang="en-US" sz="1800" b="0" i="0" u="none" strike="noStrike" baseline="0" dirty="0">
                <a:solidFill>
                  <a:srgbClr val="7030A0"/>
                </a:solidFill>
                <a:latin typeface="CIDFont+F1"/>
              </a:rPr>
              <a:t>	</a:t>
            </a:r>
            <a:r>
              <a:rPr lang="en-US" sz="1800" b="0" i="0" u="none" strike="noStrike" baseline="0" dirty="0" err="1">
                <a:solidFill>
                  <a:srgbClr val="7030A0"/>
                </a:solidFill>
                <a:latin typeface="CIDFont+F1"/>
              </a:rPr>
              <a:t>DiscoveryClientRouteDefinitionLocator</a:t>
            </a:r>
            <a:r>
              <a:rPr lang="en-US" sz="1800" b="0" i="0" u="none" strike="noStrike" baseline="0" dirty="0">
                <a:solidFill>
                  <a:srgbClr val="7030A0"/>
                </a:solidFill>
                <a:latin typeface="CIDFont+F1"/>
              </a:rPr>
              <a:t> locator(</a:t>
            </a:r>
            <a:r>
              <a:rPr lang="en-US" sz="1800" b="0" i="0" u="none" strike="noStrike" baseline="0" dirty="0" err="1">
                <a:solidFill>
                  <a:srgbClr val="7030A0"/>
                </a:solidFill>
                <a:latin typeface="CIDFont+F1"/>
              </a:rPr>
              <a:t>ReactiveDiscoveryClient</a:t>
            </a:r>
            <a:r>
              <a:rPr lang="en-US" sz="1800" b="0" i="0" u="none" strike="noStrike" baseline="0" dirty="0">
                <a:solidFill>
                  <a:srgbClr val="7030A0"/>
                </a:solidFill>
                <a:latin typeface="CIDFont+F1"/>
              </a:rPr>
              <a:t> </a:t>
            </a:r>
            <a:r>
              <a:rPr lang="en-US" sz="1800" b="0" i="0" u="none" strike="noStrike" baseline="0" dirty="0" err="1">
                <a:solidFill>
                  <a:srgbClr val="7030A0"/>
                </a:solidFill>
                <a:latin typeface="CIDFont+F1"/>
              </a:rPr>
              <a:t>rdc</a:t>
            </a:r>
            <a:r>
              <a:rPr lang="en-US" sz="1800" b="0" i="0" u="none" strike="noStrike" baseline="0" dirty="0">
                <a:solidFill>
                  <a:srgbClr val="7030A0"/>
                </a:solidFill>
                <a:latin typeface="CIDFont+F1"/>
              </a:rPr>
              <a:t>, </a:t>
            </a:r>
            <a:r>
              <a:rPr lang="en-US" sz="1800" b="0" i="0" u="none" strike="noStrike" baseline="0" dirty="0" err="1">
                <a:solidFill>
                  <a:srgbClr val="7030A0"/>
                </a:solidFill>
                <a:latin typeface="CIDFont+F1"/>
              </a:rPr>
              <a:t>DiscoveryLocatorProperties</a:t>
            </a:r>
            <a:r>
              <a:rPr lang="fr-FR" sz="1800" b="0" i="0" u="none" strike="noStrike" baseline="0" dirty="0" err="1">
                <a:solidFill>
                  <a:srgbClr val="7030A0"/>
                </a:solidFill>
                <a:latin typeface="CIDFont+F1"/>
              </a:rPr>
              <a:t>dlp</a:t>
            </a:r>
            <a:r>
              <a:rPr lang="fr-FR" sz="1800" b="0" i="0" u="none" strike="noStrike" baseline="0" dirty="0">
                <a:solidFill>
                  <a:srgbClr val="7030A0"/>
                </a:solidFill>
                <a:latin typeface="CIDFont+F1"/>
              </a:rPr>
              <a:t>){</a:t>
            </a:r>
          </a:p>
          <a:p>
            <a:pPr algn="l"/>
            <a:r>
              <a:rPr lang="en-US" sz="1800" b="0" i="0" u="none" strike="noStrike" baseline="0" dirty="0">
                <a:solidFill>
                  <a:srgbClr val="7030A0"/>
                </a:solidFill>
                <a:latin typeface="CIDFont+F1"/>
              </a:rPr>
              <a:t>		return new </a:t>
            </a:r>
            <a:r>
              <a:rPr lang="en-US" sz="1800" b="0" i="0" u="none" strike="noStrike" baseline="0" dirty="0" err="1">
                <a:solidFill>
                  <a:srgbClr val="7030A0"/>
                </a:solidFill>
                <a:latin typeface="CIDFont+F1"/>
              </a:rPr>
              <a:t>DiscoveryClientRouteDefinitionLocator</a:t>
            </a:r>
            <a:r>
              <a:rPr lang="en-US" sz="1800" b="0" i="0" u="none" strike="noStrike" baseline="0" dirty="0">
                <a:solidFill>
                  <a:srgbClr val="7030A0"/>
                </a:solidFill>
                <a:latin typeface="CIDFont+F1"/>
              </a:rPr>
              <a:t>(</a:t>
            </a:r>
            <a:r>
              <a:rPr lang="en-US" sz="1800" b="0" i="0" u="none" strike="noStrike" baseline="0" dirty="0" err="1">
                <a:solidFill>
                  <a:srgbClr val="7030A0"/>
                </a:solidFill>
                <a:latin typeface="CIDFont+F1"/>
              </a:rPr>
              <a:t>rdc,dlp</a:t>
            </a:r>
            <a:r>
              <a:rPr lang="en-US" sz="1800" b="0" i="0" u="none" strike="noStrike" baseline="0" dirty="0">
                <a:solidFill>
                  <a:srgbClr val="7030A0"/>
                </a:solidFill>
                <a:latin typeface="CIDFont+F1"/>
              </a:rPr>
              <a:t>);</a:t>
            </a:r>
          </a:p>
          <a:p>
            <a:pPr algn="l"/>
            <a:r>
              <a:rPr lang="fr-FR" sz="1800" b="0" i="0" u="none" strike="noStrike" baseline="0" dirty="0">
                <a:solidFill>
                  <a:srgbClr val="7030A0"/>
                </a:solidFill>
                <a:latin typeface="CIDFont+F1"/>
              </a:rPr>
              <a:t>		}</a:t>
            </a:r>
          </a:p>
          <a:p>
            <a:pPr algn="l"/>
            <a:r>
              <a:rPr lang="fr-FR" sz="1800" b="0" i="0" u="none" strike="noStrike" baseline="0" dirty="0">
                <a:latin typeface="CIDFont+F1"/>
              </a:rPr>
              <a:t>}</a:t>
            </a:r>
            <a:endParaRPr lang="fr-FR" dirty="0"/>
          </a:p>
        </p:txBody>
      </p:sp>
      <p:sp>
        <p:nvSpPr>
          <p:cNvPr id="21" name="ZoneTexte 20">
            <a:extLst>
              <a:ext uri="{FF2B5EF4-FFF2-40B4-BE49-F238E27FC236}">
                <a16:creationId xmlns:a16="http://schemas.microsoft.com/office/drawing/2014/main" id="{AE260540-836B-01B6-9FA5-240BAFF92BAB}"/>
              </a:ext>
            </a:extLst>
          </p:cNvPr>
          <p:cNvSpPr txBox="1"/>
          <p:nvPr/>
        </p:nvSpPr>
        <p:spPr>
          <a:xfrm>
            <a:off x="722488" y="4850934"/>
            <a:ext cx="11296318" cy="1569660"/>
          </a:xfrm>
          <a:prstGeom prst="rect">
            <a:avLst/>
          </a:prstGeom>
          <a:noFill/>
          <a:ln>
            <a:solidFill>
              <a:schemeClr val="tx1"/>
            </a:solidFill>
          </a:ln>
        </p:spPr>
        <p:txBody>
          <a:bodyPr wrap="square">
            <a:spAutoFit/>
          </a:bodyPr>
          <a:lstStyle/>
          <a:p>
            <a:pPr marL="285750" indent="-285750" algn="l">
              <a:buFont typeface="Wingdings" panose="05000000000000000000" pitchFamily="2" charset="2"/>
              <a:buChar char="q"/>
            </a:pPr>
            <a:r>
              <a:rPr lang="fr-FR" sz="1600" b="0" i="0" u="none" strike="noStrike" baseline="0" dirty="0">
                <a:solidFill>
                  <a:srgbClr val="000000"/>
                </a:solidFill>
              </a:rPr>
              <a:t>Le Bean </a:t>
            </a:r>
            <a:r>
              <a:rPr lang="fr-FR" sz="1600" b="0" i="0" u="none" strike="noStrike" baseline="0" dirty="0" err="1">
                <a:solidFill>
                  <a:srgbClr val="000000"/>
                </a:solidFill>
              </a:rPr>
              <a:t>DiscoveryClientRouteDefinitionLocator</a:t>
            </a:r>
            <a:r>
              <a:rPr lang="fr-FR" sz="1600" b="0" i="0" u="none" strike="noStrike" baseline="0" dirty="0">
                <a:solidFill>
                  <a:srgbClr val="000000"/>
                </a:solidFill>
              </a:rPr>
              <a:t> permet de configurer automatiquement les routes. Par exemple, lorsque vous demandez l’URI </a:t>
            </a:r>
            <a:r>
              <a:rPr lang="fr-FR" sz="1600" b="0" i="0" u="none" strike="noStrike" baseline="0" dirty="0">
                <a:solidFill>
                  <a:srgbClr val="0563C2"/>
                </a:solidFill>
              </a:rPr>
              <a:t>http://localhost:9999/ACCOUNTSERVICE/accounts</a:t>
            </a:r>
            <a:r>
              <a:rPr lang="fr-FR" sz="1600" b="0" i="0" u="none" strike="noStrike" baseline="0" dirty="0">
                <a:solidFill>
                  <a:srgbClr val="000000"/>
                </a:solidFill>
              </a:rPr>
              <a:t>, la Gateway (</a:t>
            </a:r>
            <a:r>
              <a:rPr lang="fr-FR" sz="1600" b="0" i="0" u="none" strike="noStrike" baseline="0" dirty="0" err="1">
                <a:solidFill>
                  <a:srgbClr val="000000"/>
                </a:solidFill>
              </a:rPr>
              <a:t>gateway</a:t>
            </a:r>
            <a:r>
              <a:rPr lang="fr-FR" sz="1600" b="0" i="0" u="none" strike="noStrike" baseline="0" dirty="0">
                <a:solidFill>
                  <a:srgbClr val="000000"/>
                </a:solidFill>
              </a:rPr>
              <a:t>-service) contacte le MS </a:t>
            </a:r>
            <a:r>
              <a:rPr lang="fr-FR" sz="1600" b="0" i="0" u="none" strike="noStrike" baseline="0" dirty="0" err="1">
                <a:solidFill>
                  <a:srgbClr val="000000"/>
                </a:solidFill>
              </a:rPr>
              <a:t>discovery</a:t>
            </a:r>
            <a:r>
              <a:rPr lang="fr-FR" sz="1600" b="0" i="0" u="none" strike="noStrike" baseline="0" dirty="0">
                <a:solidFill>
                  <a:srgbClr val="000000"/>
                </a:solidFill>
              </a:rPr>
              <a:t>-service pour demander l’URL du MS dont le nom est </a:t>
            </a:r>
            <a:r>
              <a:rPr lang="fr-FR" sz="1600" b="0" i="0" u="none" strike="noStrike" baseline="0" dirty="0" err="1">
                <a:solidFill>
                  <a:srgbClr val="000000"/>
                </a:solidFill>
              </a:rPr>
              <a:t>account</a:t>
            </a:r>
            <a:r>
              <a:rPr lang="fr-FR" sz="1600" b="0" i="0" u="none" strike="noStrike" baseline="0" dirty="0">
                <a:solidFill>
                  <a:srgbClr val="000000"/>
                </a:solidFill>
              </a:rPr>
              <a:t>-service, ensuite redirige vers l’Endpoint fourni pour ce MS, dans ce cas </a:t>
            </a:r>
            <a:r>
              <a:rPr lang="fr-FR" sz="1600" b="0" i="0" u="none" strike="noStrike" baseline="0" dirty="0">
                <a:solidFill>
                  <a:srgbClr val="0563C2"/>
                </a:solidFill>
                <a:hlinkClick r:id="rId2"/>
              </a:rPr>
              <a:t>http://localhost:8083/accounts</a:t>
            </a:r>
            <a:r>
              <a:rPr lang="fr-FR" sz="1600" b="0" i="0" u="none" strike="noStrike" baseline="0" dirty="0">
                <a:solidFill>
                  <a:srgbClr val="000000"/>
                </a:solidFill>
              </a:rPr>
              <a:t>.</a:t>
            </a:r>
          </a:p>
          <a:p>
            <a:pPr marL="285750" indent="-285750" algn="l">
              <a:buFont typeface="Wingdings" panose="05000000000000000000" pitchFamily="2" charset="2"/>
              <a:buChar char="q"/>
            </a:pPr>
            <a:endParaRPr lang="fr-FR" sz="1600" b="0" i="0" u="none" strike="noStrike" baseline="0" dirty="0">
              <a:solidFill>
                <a:srgbClr val="000000"/>
              </a:solidFill>
            </a:endParaRPr>
          </a:p>
          <a:p>
            <a:pPr marL="285750" indent="-285750" algn="l">
              <a:buFont typeface="Wingdings" panose="05000000000000000000" pitchFamily="2" charset="2"/>
              <a:buChar char="q"/>
            </a:pPr>
            <a:r>
              <a:rPr lang="fr-FR" sz="1600" b="0" i="0" u="none" strike="noStrike" baseline="0" dirty="0">
                <a:solidFill>
                  <a:srgbClr val="000000"/>
                </a:solidFill>
              </a:rPr>
              <a:t>vous pouvez également configurer les routes manuellement dans le fichier </a:t>
            </a:r>
            <a:r>
              <a:rPr lang="fr-FR" sz="1600" b="0" i="0" u="none" strike="noStrike" baseline="0" dirty="0" err="1">
                <a:solidFill>
                  <a:srgbClr val="000000"/>
                </a:solidFill>
              </a:rPr>
              <a:t>application.properties</a:t>
            </a:r>
            <a:endParaRPr lang="fr-FR" sz="1600" dirty="0"/>
          </a:p>
        </p:txBody>
      </p:sp>
    </p:spTree>
    <p:extLst>
      <p:ext uri="{BB962C8B-B14F-4D97-AF65-F5344CB8AC3E}">
        <p14:creationId xmlns:p14="http://schemas.microsoft.com/office/powerpoint/2010/main" val="1111581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82AC87-CAE9-67A0-DF7C-F26E8A77056F}"/>
            </a:ext>
          </a:extLst>
        </p:cNvPr>
        <p:cNvGrpSpPr/>
        <p:nvPr/>
      </p:nvGrpSpPr>
      <p:grpSpPr>
        <a:xfrm>
          <a:off x="0" y="0"/>
          <a:ext cx="0" cy="0"/>
          <a:chOff x="0" y="0"/>
          <a:chExt cx="0" cy="0"/>
        </a:xfrm>
      </p:grpSpPr>
      <p:sp>
        <p:nvSpPr>
          <p:cNvPr id="3" name="Titre 52">
            <a:extLst>
              <a:ext uri="{FF2B5EF4-FFF2-40B4-BE49-F238E27FC236}">
                <a16:creationId xmlns:a16="http://schemas.microsoft.com/office/drawing/2014/main" id="{C8F5EA95-7B23-2A36-FC3A-CFA3B7D9F569}"/>
              </a:ext>
            </a:extLst>
          </p:cNvPr>
          <p:cNvSpPr txBox="1">
            <a:spLocks/>
          </p:cNvSpPr>
          <p:nvPr/>
        </p:nvSpPr>
        <p:spPr>
          <a:xfrm>
            <a:off x="1657628" y="2609235"/>
            <a:ext cx="8921617" cy="231031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spcAft>
                <a:spcPts val="600"/>
              </a:spcAft>
            </a:pPr>
            <a:r>
              <a:rPr lang="en-US" sz="5200" b="1" kern="1200" dirty="0">
                <a:solidFill>
                  <a:schemeClr val="tx2"/>
                </a:solidFill>
                <a:latin typeface="+mj-lt"/>
                <a:ea typeface="+mj-ea"/>
                <a:cs typeface="+mj-cs"/>
              </a:rPr>
              <a:t>TP 4.1- Spring </a:t>
            </a:r>
            <a:r>
              <a:rPr lang="en-US" sz="5200" b="1" kern="1200" dirty="0" err="1">
                <a:solidFill>
                  <a:schemeClr val="tx2"/>
                </a:solidFill>
                <a:latin typeface="+mj-lt"/>
                <a:ea typeface="+mj-ea"/>
                <a:cs typeface="+mj-cs"/>
              </a:rPr>
              <a:t>Cloud_Eureka</a:t>
            </a:r>
            <a:endParaRPr lang="en-US" sz="5200" b="1" kern="1200" dirty="0">
              <a:solidFill>
                <a:schemeClr val="tx2"/>
              </a:solidFill>
              <a:latin typeface="+mj-lt"/>
              <a:ea typeface="+mj-ea"/>
              <a:cs typeface="+mj-cs"/>
            </a:endParaRPr>
          </a:p>
          <a:p>
            <a:pPr>
              <a:spcAft>
                <a:spcPts val="600"/>
              </a:spcAft>
            </a:pPr>
            <a:endParaRPr lang="en-US" sz="5200" b="1" kern="1200" dirty="0">
              <a:solidFill>
                <a:schemeClr val="tx2"/>
              </a:solidFill>
              <a:latin typeface="+mj-lt"/>
              <a:ea typeface="+mj-ea"/>
              <a:cs typeface="+mj-cs"/>
            </a:endParaRPr>
          </a:p>
          <a:p>
            <a:pPr>
              <a:spcAft>
                <a:spcPts val="600"/>
              </a:spcAft>
            </a:pPr>
            <a:r>
              <a:rPr lang="fr-MA" sz="2800" dirty="0">
                <a:hlinkClick r:id="rId2"/>
              </a:rPr>
              <a:t>https://github.com/jeouit/JEE2</a:t>
            </a:r>
            <a:endParaRPr lang="en-US" sz="2800" b="1" kern="1200" dirty="0">
              <a:solidFill>
                <a:schemeClr val="tx2"/>
              </a:solidFill>
              <a:latin typeface="+mj-lt"/>
              <a:ea typeface="+mj-ea"/>
              <a:cs typeface="+mj-cs"/>
            </a:endParaRPr>
          </a:p>
        </p:txBody>
      </p:sp>
      <p:sp useBgFill="1">
        <p:nvSpPr>
          <p:cNvPr id="2" name="Rectangle 1">
            <a:extLst>
              <a:ext uri="{FF2B5EF4-FFF2-40B4-BE49-F238E27FC236}">
                <a16:creationId xmlns:a16="http://schemas.microsoft.com/office/drawing/2014/main" id="{A792D6CB-969B-3396-D454-118E30F349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628" y="6629"/>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6E59F7A0-29A1-AF8F-5031-7EEF00F6A8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33" y="6628"/>
            <a:ext cx="12191695" cy="6858000"/>
          </a:xfrm>
          <a:prstGeom prst="rect">
            <a:avLst/>
          </a:prstGeom>
          <a:gradFill flip="none" rotWithShape="1">
            <a:gsLst>
              <a:gs pos="16000">
                <a:schemeClr val="accent6">
                  <a:alpha val="20000"/>
                </a:schemeClr>
              </a:gs>
              <a:gs pos="85000">
                <a:schemeClr val="accent1">
                  <a:alpha val="4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11">
            <a:extLst>
              <a:ext uri="{FF2B5EF4-FFF2-40B4-BE49-F238E27FC236}">
                <a16:creationId xmlns:a16="http://schemas.microsoft.com/office/drawing/2014/main" id="{1FFF16A7-86B5-8A35-4492-FE4A36C4A0EB}"/>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310030" y="10613"/>
            <a:ext cx="9772765" cy="6858000"/>
            <a:chOff x="1303402" y="3985"/>
            <a:chExt cx="9772765" cy="6858000"/>
          </a:xfrm>
        </p:grpSpPr>
        <p:sp>
          <p:nvSpPr>
            <p:cNvPr id="6" name="Freeform: Shape 12">
              <a:extLst>
                <a:ext uri="{FF2B5EF4-FFF2-40B4-BE49-F238E27FC236}">
                  <a16:creationId xmlns:a16="http://schemas.microsoft.com/office/drawing/2014/main" id="{E2BCEEBF-2C1A-6902-9E68-B490FD23C9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60551" y="3985"/>
              <a:ext cx="9313016" cy="6858000"/>
            </a:xfrm>
            <a:custGeom>
              <a:avLst/>
              <a:gdLst>
                <a:gd name="connsiteX0" fmla="*/ 6993556 w 9313016"/>
                <a:gd name="connsiteY0" fmla="*/ 0 h 6858000"/>
                <a:gd name="connsiteX1" fmla="*/ 7358516 w 9313016"/>
                <a:gd name="connsiteY1" fmla="*/ 0 h 6858000"/>
                <a:gd name="connsiteX2" fmla="*/ 7475006 w 9313016"/>
                <a:gd name="connsiteY2" fmla="*/ 82722 h 6858000"/>
                <a:gd name="connsiteX3" fmla="*/ 7816357 w 9313016"/>
                <a:gd name="connsiteY3" fmla="*/ 358482 h 6858000"/>
                <a:gd name="connsiteX4" fmla="*/ 8421752 w 9313016"/>
                <a:gd name="connsiteY4" fmla="*/ 995405 h 6858000"/>
                <a:gd name="connsiteX5" fmla="*/ 8897059 w 9313016"/>
                <a:gd name="connsiteY5" fmla="*/ 1737211 h 6858000"/>
                <a:gd name="connsiteX6" fmla="*/ 9206633 w 9313016"/>
                <a:gd name="connsiteY6" fmla="*/ 2564460 h 6858000"/>
                <a:gd name="connsiteX7" fmla="*/ 9286787 w 9313016"/>
                <a:gd name="connsiteY7" fmla="*/ 3000164 h 6858000"/>
                <a:gd name="connsiteX8" fmla="*/ 9312914 w 9313016"/>
                <a:gd name="connsiteY8" fmla="*/ 3442493 h 6858000"/>
                <a:gd name="connsiteX9" fmla="*/ 9190562 w 9313016"/>
                <a:gd name="connsiteY9" fmla="*/ 4316686 h 6858000"/>
                <a:gd name="connsiteX10" fmla="*/ 9043416 w 9313016"/>
                <a:gd name="connsiteY10" fmla="*/ 4734917 h 6858000"/>
                <a:gd name="connsiteX11" fmla="*/ 8809657 w 9313016"/>
                <a:gd name="connsiteY11" fmla="*/ 5128718 h 6858000"/>
                <a:gd name="connsiteX12" fmla="*/ 8645997 w 9313016"/>
                <a:gd name="connsiteY12" fmla="*/ 5297441 h 6858000"/>
                <a:gd name="connsiteX13" fmla="*/ 8457787 w 9313016"/>
                <a:gd name="connsiteY13" fmla="*/ 5433763 h 6858000"/>
                <a:gd name="connsiteX14" fmla="*/ 8260803 w 9313016"/>
                <a:gd name="connsiteY14" fmla="*/ 5541237 h 6858000"/>
                <a:gd name="connsiteX15" fmla="*/ 8066136 w 9313016"/>
                <a:gd name="connsiteY15" fmla="*/ 5635704 h 6858000"/>
                <a:gd name="connsiteX16" fmla="*/ 7698638 w 9313016"/>
                <a:gd name="connsiteY16" fmla="*/ 5837163 h 6858000"/>
                <a:gd name="connsiteX17" fmla="*/ 7370135 w 9313016"/>
                <a:gd name="connsiteY17" fmla="*/ 6090081 h 6858000"/>
                <a:gd name="connsiteX18" fmla="*/ 7218897 w 9313016"/>
                <a:gd name="connsiteY18" fmla="*/ 6235860 h 6858000"/>
                <a:gd name="connsiteX19" fmla="*/ 7070665 w 9313016"/>
                <a:gd name="connsiteY19" fmla="*/ 6387205 h 6858000"/>
                <a:gd name="connsiteX20" fmla="*/ 6779035 w 9313016"/>
                <a:gd name="connsiteY20" fmla="*/ 6697100 h 6858000"/>
                <a:gd name="connsiteX21" fmla="*/ 6631837 w 9313016"/>
                <a:gd name="connsiteY21" fmla="*/ 6852239 h 6858000"/>
                <a:gd name="connsiteX22" fmla="*/ 6626221 w 9313016"/>
                <a:gd name="connsiteY22" fmla="*/ 6858000 h 6858000"/>
                <a:gd name="connsiteX23" fmla="*/ 6424725 w 9313016"/>
                <a:gd name="connsiteY23" fmla="*/ 6858000 h 6858000"/>
                <a:gd name="connsiteX24" fmla="*/ 6527382 w 9313016"/>
                <a:gd name="connsiteY24" fmla="*/ 6756333 h 6858000"/>
                <a:gd name="connsiteX25" fmla="*/ 6674233 w 9313016"/>
                <a:gd name="connsiteY25" fmla="*/ 6603450 h 6858000"/>
                <a:gd name="connsiteX26" fmla="*/ 6965813 w 9313016"/>
                <a:gd name="connsiteY26" fmla="*/ 6292932 h 6858000"/>
                <a:gd name="connsiteX27" fmla="*/ 7112961 w 9313016"/>
                <a:gd name="connsiteY27" fmla="*/ 6137505 h 6858000"/>
                <a:gd name="connsiteX28" fmla="*/ 7264790 w 9313016"/>
                <a:gd name="connsiteY28" fmla="*/ 5983710 h 6858000"/>
                <a:gd name="connsiteX29" fmla="*/ 7974595 w 9313016"/>
                <a:gd name="connsiteY29" fmla="*/ 5470773 h 6858000"/>
                <a:gd name="connsiteX30" fmla="*/ 8331591 w 9313016"/>
                <a:gd name="connsiteY30" fmla="*/ 5254048 h 6858000"/>
                <a:gd name="connsiteX31" fmla="*/ 8599807 w 9313016"/>
                <a:gd name="connsiteY31" fmla="*/ 4980010 h 6858000"/>
                <a:gd name="connsiteX32" fmla="*/ 8766474 w 9313016"/>
                <a:gd name="connsiteY32" fmla="*/ 4631524 h 6858000"/>
                <a:gd name="connsiteX33" fmla="*/ 8865755 w 9313016"/>
                <a:gd name="connsiteY33" fmla="*/ 4244445 h 6858000"/>
                <a:gd name="connsiteX34" fmla="*/ 8882911 w 9313016"/>
                <a:gd name="connsiteY34" fmla="*/ 4145659 h 6858000"/>
                <a:gd name="connsiteX35" fmla="*/ 8897403 w 9313016"/>
                <a:gd name="connsiteY35" fmla="*/ 4046633 h 6858000"/>
                <a:gd name="connsiteX36" fmla="*/ 8908298 w 9313016"/>
                <a:gd name="connsiteY36" fmla="*/ 3947271 h 6858000"/>
                <a:gd name="connsiteX37" fmla="*/ 8916184 w 9313016"/>
                <a:gd name="connsiteY37" fmla="*/ 3847765 h 6858000"/>
                <a:gd name="connsiteX38" fmla="*/ 8920670 w 9313016"/>
                <a:gd name="connsiteY38" fmla="*/ 3449597 h 6858000"/>
                <a:gd name="connsiteX39" fmla="*/ 8914607 w 9313016"/>
                <a:gd name="connsiteY39" fmla="*/ 3350283 h 6858000"/>
                <a:gd name="connsiteX40" fmla="*/ 8905340 w 9313016"/>
                <a:gd name="connsiteY40" fmla="*/ 3251209 h 6858000"/>
                <a:gd name="connsiteX41" fmla="*/ 8893854 w 9313016"/>
                <a:gd name="connsiteY41" fmla="*/ 3152376 h 6858000"/>
                <a:gd name="connsiteX42" fmla="*/ 8879706 w 9313016"/>
                <a:gd name="connsiteY42" fmla="*/ 3053878 h 6858000"/>
                <a:gd name="connsiteX43" fmla="*/ 8797531 w 9313016"/>
                <a:gd name="connsiteY43" fmla="*/ 2663966 h 6858000"/>
                <a:gd name="connsiteX44" fmla="*/ 8520442 w 9313016"/>
                <a:gd name="connsiteY44" fmla="*/ 1911983 h 6858000"/>
                <a:gd name="connsiteX45" fmla="*/ 8332626 w 9313016"/>
                <a:gd name="connsiteY45" fmla="*/ 1553608 h 6858000"/>
                <a:gd name="connsiteX46" fmla="*/ 8116317 w 9313016"/>
                <a:gd name="connsiteY46" fmla="*/ 1208529 h 6858000"/>
                <a:gd name="connsiteX47" fmla="*/ 7873293 w 9313016"/>
                <a:gd name="connsiteY47" fmla="*/ 878284 h 6858000"/>
                <a:gd name="connsiteX48" fmla="*/ 7604337 w 9313016"/>
                <a:gd name="connsiteY48" fmla="*/ 565125 h 6858000"/>
                <a:gd name="connsiteX49" fmla="*/ 7311128 w 9313016"/>
                <a:gd name="connsiteY49" fmla="*/ 270591 h 6858000"/>
                <a:gd name="connsiteX50" fmla="*/ 1752019 w 9313016"/>
                <a:gd name="connsiteY50" fmla="*/ 0 h 6858000"/>
                <a:gd name="connsiteX51" fmla="*/ 2155804 w 9313016"/>
                <a:gd name="connsiteY51" fmla="*/ 0 h 6858000"/>
                <a:gd name="connsiteX52" fmla="*/ 2103975 w 9313016"/>
                <a:gd name="connsiteY52" fmla="*/ 40789 h 6858000"/>
                <a:gd name="connsiteX53" fmla="*/ 1656310 w 9313016"/>
                <a:gd name="connsiteY53" fmla="*/ 470035 h 6858000"/>
                <a:gd name="connsiteX54" fmla="*/ 806013 w 9313016"/>
                <a:gd name="connsiteY54" fmla="*/ 1841133 h 6858000"/>
                <a:gd name="connsiteX55" fmla="*/ 580685 w 9313016"/>
                <a:gd name="connsiteY55" fmla="*/ 2606364 h 6858000"/>
                <a:gd name="connsiteX56" fmla="*/ 503489 w 9313016"/>
                <a:gd name="connsiteY56" fmla="*/ 3397276 h 6858000"/>
                <a:gd name="connsiteX57" fmla="*/ 570135 w 9313016"/>
                <a:gd name="connsiteY57" fmla="*/ 4188235 h 6858000"/>
                <a:gd name="connsiteX58" fmla="*/ 783387 w 9313016"/>
                <a:gd name="connsiteY58" fmla="*/ 4953850 h 6858000"/>
                <a:gd name="connsiteX59" fmla="*/ 1628014 w 9313016"/>
                <a:gd name="connsiteY59" fmla="*/ 6308245 h 6858000"/>
                <a:gd name="connsiteX60" fmla="*/ 2235998 w 9313016"/>
                <a:gd name="connsiteY60" fmla="*/ 6844829 h 6858000"/>
                <a:gd name="connsiteX61" fmla="*/ 2255028 w 9313016"/>
                <a:gd name="connsiteY61" fmla="*/ 6858000 h 6858000"/>
                <a:gd name="connsiteX62" fmla="*/ 1578787 w 9313016"/>
                <a:gd name="connsiteY62" fmla="*/ 6858000 h 6858000"/>
                <a:gd name="connsiteX63" fmla="*/ 1465153 w 9313016"/>
                <a:gd name="connsiteY63" fmla="*/ 6759050 h 6858000"/>
                <a:gd name="connsiteX64" fmla="*/ 1303650 w 9313016"/>
                <a:gd name="connsiteY64" fmla="*/ 6604267 h 6858000"/>
                <a:gd name="connsiteX65" fmla="*/ 323708 w 9313016"/>
                <a:gd name="connsiteY65" fmla="*/ 5126365 h 6858000"/>
                <a:gd name="connsiteX66" fmla="*/ 872 w 9313016"/>
                <a:gd name="connsiteY66" fmla="*/ 3391228 h 6858000"/>
                <a:gd name="connsiteX67" fmla="*/ 105428 w 9313016"/>
                <a:gd name="connsiteY67" fmla="*/ 2511899 h 6858000"/>
                <a:gd name="connsiteX68" fmla="*/ 384933 w 9313016"/>
                <a:gd name="connsiteY68" fmla="*/ 1670971 h 6858000"/>
                <a:gd name="connsiteX69" fmla="*/ 1433593 w 9313016"/>
                <a:gd name="connsiteY69" fmla="*/ 256095 h 6858000"/>
                <a:gd name="connsiteX70" fmla="*/ 1602664 w 9313016"/>
                <a:gd name="connsiteY70" fmla="*/ 1137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9313016" h="6858000">
                  <a:moveTo>
                    <a:pt x="6993556" y="0"/>
                  </a:moveTo>
                  <a:lnTo>
                    <a:pt x="7358516" y="0"/>
                  </a:lnTo>
                  <a:lnTo>
                    <a:pt x="7475006" y="82722"/>
                  </a:lnTo>
                  <a:cubicBezTo>
                    <a:pt x="7592423" y="169778"/>
                    <a:pt x="7706366" y="261748"/>
                    <a:pt x="7816357" y="358482"/>
                  </a:cubicBezTo>
                  <a:cubicBezTo>
                    <a:pt x="8036559" y="551589"/>
                    <a:pt x="8239655" y="764905"/>
                    <a:pt x="8421752" y="995405"/>
                  </a:cubicBezTo>
                  <a:cubicBezTo>
                    <a:pt x="8604736" y="1225282"/>
                    <a:pt x="8763567" y="1474646"/>
                    <a:pt x="8897059" y="1737211"/>
                  </a:cubicBezTo>
                  <a:cubicBezTo>
                    <a:pt x="9029909" y="2000162"/>
                    <a:pt x="9134317" y="2277990"/>
                    <a:pt x="9206633" y="2564460"/>
                  </a:cubicBezTo>
                  <a:cubicBezTo>
                    <a:pt x="9242322" y="2707791"/>
                    <a:pt x="9269041" y="2853474"/>
                    <a:pt x="9286787" y="3000164"/>
                  </a:cubicBezTo>
                  <a:cubicBezTo>
                    <a:pt x="9304977" y="3146856"/>
                    <a:pt x="9314097" y="3294698"/>
                    <a:pt x="9312914" y="3442493"/>
                  </a:cubicBezTo>
                  <a:cubicBezTo>
                    <a:pt x="9309906" y="3737987"/>
                    <a:pt x="9270717" y="4033288"/>
                    <a:pt x="9190562" y="4316686"/>
                  </a:cubicBezTo>
                  <a:cubicBezTo>
                    <a:pt x="9150486" y="4458240"/>
                    <a:pt x="9103951" y="4597587"/>
                    <a:pt x="9043416" y="4734917"/>
                  </a:cubicBezTo>
                  <a:cubicBezTo>
                    <a:pt x="8982980" y="4871817"/>
                    <a:pt x="8908740" y="5007131"/>
                    <a:pt x="8809657" y="5128718"/>
                  </a:cubicBezTo>
                  <a:cubicBezTo>
                    <a:pt x="8760312" y="5189247"/>
                    <a:pt x="8706137" y="5246945"/>
                    <a:pt x="8645997" y="5297441"/>
                  </a:cubicBezTo>
                  <a:cubicBezTo>
                    <a:pt x="8586252" y="5348274"/>
                    <a:pt x="8522809" y="5393730"/>
                    <a:pt x="8457787" y="5433763"/>
                  </a:cubicBezTo>
                  <a:cubicBezTo>
                    <a:pt x="8392816" y="5474132"/>
                    <a:pt x="8326219" y="5508213"/>
                    <a:pt x="8260803" y="5541237"/>
                  </a:cubicBezTo>
                  <a:cubicBezTo>
                    <a:pt x="8195289" y="5574071"/>
                    <a:pt x="8130023" y="5604838"/>
                    <a:pt x="8066136" y="5635704"/>
                  </a:cubicBezTo>
                  <a:cubicBezTo>
                    <a:pt x="7938313" y="5697433"/>
                    <a:pt x="7815222" y="5762186"/>
                    <a:pt x="7698638" y="5837163"/>
                  </a:cubicBezTo>
                  <a:cubicBezTo>
                    <a:pt x="7582449" y="5912381"/>
                    <a:pt x="7471881" y="5996094"/>
                    <a:pt x="7370135" y="6090081"/>
                  </a:cubicBezTo>
                  <a:cubicBezTo>
                    <a:pt x="7319460" y="6136593"/>
                    <a:pt x="7268881" y="6186082"/>
                    <a:pt x="7218897" y="6235860"/>
                  </a:cubicBezTo>
                  <a:cubicBezTo>
                    <a:pt x="7168763" y="6285493"/>
                    <a:pt x="7119665" y="6336229"/>
                    <a:pt x="7070665" y="6387205"/>
                  </a:cubicBezTo>
                  <a:cubicBezTo>
                    <a:pt x="6972715" y="6489208"/>
                    <a:pt x="6876195" y="6593131"/>
                    <a:pt x="6779035" y="6697100"/>
                  </a:cubicBezTo>
                  <a:cubicBezTo>
                    <a:pt x="6730379" y="6748989"/>
                    <a:pt x="6681528" y="6800878"/>
                    <a:pt x="6631837" y="6852239"/>
                  </a:cubicBezTo>
                  <a:lnTo>
                    <a:pt x="6626221" y="6858000"/>
                  </a:lnTo>
                  <a:lnTo>
                    <a:pt x="6424725" y="6858000"/>
                  </a:lnTo>
                  <a:lnTo>
                    <a:pt x="6527382" y="6756333"/>
                  </a:lnTo>
                  <a:cubicBezTo>
                    <a:pt x="6576726" y="6705932"/>
                    <a:pt x="6625480" y="6654811"/>
                    <a:pt x="6674233" y="6603450"/>
                  </a:cubicBezTo>
                  <a:cubicBezTo>
                    <a:pt x="6771788" y="6500920"/>
                    <a:pt x="6868309" y="6396757"/>
                    <a:pt x="6965813" y="6292932"/>
                  </a:cubicBezTo>
                  <a:lnTo>
                    <a:pt x="7112961" y="6137505"/>
                  </a:lnTo>
                  <a:cubicBezTo>
                    <a:pt x="7162354" y="6085808"/>
                    <a:pt x="7211945" y="6034640"/>
                    <a:pt x="7264790" y="5983710"/>
                  </a:cubicBezTo>
                  <a:cubicBezTo>
                    <a:pt x="7472373" y="5779130"/>
                    <a:pt x="7721610" y="5610648"/>
                    <a:pt x="7974595" y="5470773"/>
                  </a:cubicBezTo>
                  <a:cubicBezTo>
                    <a:pt x="8099903" y="5399395"/>
                    <a:pt x="8224127" y="5332529"/>
                    <a:pt x="8331591" y="5254048"/>
                  </a:cubicBezTo>
                  <a:cubicBezTo>
                    <a:pt x="8439351" y="5176047"/>
                    <a:pt x="8529660" y="5085949"/>
                    <a:pt x="8599807" y="4980010"/>
                  </a:cubicBezTo>
                  <a:cubicBezTo>
                    <a:pt x="8671187" y="4875128"/>
                    <a:pt x="8723982" y="4756086"/>
                    <a:pt x="8766474" y="4631524"/>
                  </a:cubicBezTo>
                  <a:cubicBezTo>
                    <a:pt x="8808968" y="4507010"/>
                    <a:pt x="8840615" y="4375872"/>
                    <a:pt x="8865755" y="4244445"/>
                  </a:cubicBezTo>
                  <a:cubicBezTo>
                    <a:pt x="8871375" y="4211468"/>
                    <a:pt x="8878129" y="4178731"/>
                    <a:pt x="8882911" y="4145659"/>
                  </a:cubicBezTo>
                  <a:lnTo>
                    <a:pt x="8897403" y="4046633"/>
                  </a:lnTo>
                  <a:lnTo>
                    <a:pt x="8908298" y="3947271"/>
                  </a:lnTo>
                  <a:cubicBezTo>
                    <a:pt x="8912389" y="3914247"/>
                    <a:pt x="8913425" y="3880886"/>
                    <a:pt x="8916184" y="3847765"/>
                  </a:cubicBezTo>
                  <a:cubicBezTo>
                    <a:pt x="8925797" y="3715091"/>
                    <a:pt x="8925945" y="3582127"/>
                    <a:pt x="8920670" y="3449597"/>
                  </a:cubicBezTo>
                  <a:lnTo>
                    <a:pt x="8914607" y="3350283"/>
                  </a:lnTo>
                  <a:cubicBezTo>
                    <a:pt x="8911995" y="3317211"/>
                    <a:pt x="8908348" y="3284233"/>
                    <a:pt x="8905340" y="3251209"/>
                  </a:cubicBezTo>
                  <a:cubicBezTo>
                    <a:pt x="8902628" y="3218185"/>
                    <a:pt x="8897551" y="3185305"/>
                    <a:pt x="8893854" y="3152376"/>
                  </a:cubicBezTo>
                  <a:cubicBezTo>
                    <a:pt x="8890305" y="3119399"/>
                    <a:pt x="8884932" y="3086662"/>
                    <a:pt x="8879706" y="3053878"/>
                  </a:cubicBezTo>
                  <a:cubicBezTo>
                    <a:pt x="8858707" y="2922835"/>
                    <a:pt x="8831249" y="2792705"/>
                    <a:pt x="8797531" y="2663966"/>
                  </a:cubicBezTo>
                  <a:cubicBezTo>
                    <a:pt x="8728616" y="2406777"/>
                    <a:pt x="8635497" y="2155109"/>
                    <a:pt x="8520442" y="1911983"/>
                  </a:cubicBezTo>
                  <a:cubicBezTo>
                    <a:pt x="8462667" y="1790541"/>
                    <a:pt x="8400112" y="1670923"/>
                    <a:pt x="8332626" y="1553608"/>
                  </a:cubicBezTo>
                  <a:cubicBezTo>
                    <a:pt x="8265683" y="1436006"/>
                    <a:pt x="8192973" y="1321188"/>
                    <a:pt x="8116317" y="1208529"/>
                  </a:cubicBezTo>
                  <a:cubicBezTo>
                    <a:pt x="8039811" y="1095776"/>
                    <a:pt x="7958079" y="986094"/>
                    <a:pt x="7873293" y="878284"/>
                  </a:cubicBezTo>
                  <a:cubicBezTo>
                    <a:pt x="7787814" y="771002"/>
                    <a:pt x="7697999" y="666551"/>
                    <a:pt x="7604337" y="565125"/>
                  </a:cubicBezTo>
                  <a:cubicBezTo>
                    <a:pt x="7510479" y="463891"/>
                    <a:pt x="7413367" y="364818"/>
                    <a:pt x="7311128" y="270591"/>
                  </a:cubicBezTo>
                  <a:close/>
                  <a:moveTo>
                    <a:pt x="1752019" y="0"/>
                  </a:moveTo>
                  <a:lnTo>
                    <a:pt x="2155804" y="0"/>
                  </a:lnTo>
                  <a:lnTo>
                    <a:pt x="2103975" y="40789"/>
                  </a:lnTo>
                  <a:cubicBezTo>
                    <a:pt x="1943592" y="173585"/>
                    <a:pt x="1793955" y="317500"/>
                    <a:pt x="1656310" y="470035"/>
                  </a:cubicBezTo>
                  <a:cubicBezTo>
                    <a:pt x="1288172" y="876939"/>
                    <a:pt x="1002998" y="1344708"/>
                    <a:pt x="806013" y="1841133"/>
                  </a:cubicBezTo>
                  <a:cubicBezTo>
                    <a:pt x="707818" y="2089538"/>
                    <a:pt x="630868" y="2345480"/>
                    <a:pt x="580685" y="2606364"/>
                  </a:cubicBezTo>
                  <a:cubicBezTo>
                    <a:pt x="530749" y="2867250"/>
                    <a:pt x="504868" y="3132119"/>
                    <a:pt x="503489" y="3397276"/>
                  </a:cubicBezTo>
                  <a:cubicBezTo>
                    <a:pt x="501467" y="3662434"/>
                    <a:pt x="524093" y="3927351"/>
                    <a:pt x="570135" y="4188235"/>
                  </a:cubicBezTo>
                  <a:cubicBezTo>
                    <a:pt x="615734" y="4449264"/>
                    <a:pt x="688642" y="4705493"/>
                    <a:pt x="783387" y="4953850"/>
                  </a:cubicBezTo>
                  <a:cubicBezTo>
                    <a:pt x="974357" y="5449796"/>
                    <a:pt x="1259630" y="5913773"/>
                    <a:pt x="1628014" y="6308245"/>
                  </a:cubicBezTo>
                  <a:cubicBezTo>
                    <a:pt x="1812182" y="6505481"/>
                    <a:pt x="2016215" y="6685052"/>
                    <a:pt x="2235998" y="6844829"/>
                  </a:cubicBezTo>
                  <a:lnTo>
                    <a:pt x="2255028" y="6858000"/>
                  </a:lnTo>
                  <a:lnTo>
                    <a:pt x="1578787" y="6858000"/>
                  </a:lnTo>
                  <a:lnTo>
                    <a:pt x="1465153" y="6759050"/>
                  </a:lnTo>
                  <a:cubicBezTo>
                    <a:pt x="1410086" y="6708726"/>
                    <a:pt x="1356236" y="6657104"/>
                    <a:pt x="1303650" y="6604267"/>
                  </a:cubicBezTo>
                  <a:cubicBezTo>
                    <a:pt x="883506" y="6181043"/>
                    <a:pt x="548150" y="5676072"/>
                    <a:pt x="323708" y="5126365"/>
                  </a:cubicBezTo>
                  <a:cubicBezTo>
                    <a:pt x="97737" y="4577139"/>
                    <a:pt x="-10958" y="3981927"/>
                    <a:pt x="872" y="3391228"/>
                  </a:cubicBezTo>
                  <a:cubicBezTo>
                    <a:pt x="5951" y="3095783"/>
                    <a:pt x="40506" y="2800528"/>
                    <a:pt x="105428" y="2511899"/>
                  </a:cubicBezTo>
                  <a:cubicBezTo>
                    <a:pt x="170104" y="2223317"/>
                    <a:pt x="262089" y="1940399"/>
                    <a:pt x="384933" y="1670971"/>
                  </a:cubicBezTo>
                  <a:cubicBezTo>
                    <a:pt x="629092" y="1131344"/>
                    <a:pt x="991955" y="646919"/>
                    <a:pt x="1433593" y="256095"/>
                  </a:cubicBezTo>
                  <a:cubicBezTo>
                    <a:pt x="1488791" y="207206"/>
                    <a:pt x="1545179" y="159733"/>
                    <a:pt x="1602664" y="113704"/>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 name="Freeform: Shape 13">
              <a:extLst>
                <a:ext uri="{FF2B5EF4-FFF2-40B4-BE49-F238E27FC236}">
                  <a16:creationId xmlns:a16="http://schemas.microsoft.com/office/drawing/2014/main" id="{C4C6F65D-7A41-8970-6914-EC208884D9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59468" y="3985"/>
              <a:ext cx="9065550" cy="6858000"/>
            </a:xfrm>
            <a:custGeom>
              <a:avLst/>
              <a:gdLst>
                <a:gd name="connsiteX0" fmla="*/ 1839951 w 9065550"/>
                <a:gd name="connsiteY0" fmla="*/ 0 h 6858000"/>
                <a:gd name="connsiteX1" fmla="*/ 6979427 w 9065550"/>
                <a:gd name="connsiteY1" fmla="*/ 0 h 6858000"/>
                <a:gd name="connsiteX2" fmla="*/ 6989586 w 9065550"/>
                <a:gd name="connsiteY2" fmla="*/ 6825 h 6858000"/>
                <a:gd name="connsiteX3" fmla="*/ 8932062 w 9065550"/>
                <a:gd name="connsiteY3" fmla="*/ 4580835 h 6858000"/>
                <a:gd name="connsiteX4" fmla="*/ 7166294 w 9065550"/>
                <a:gd name="connsiteY4" fmla="*/ 6259703 h 6858000"/>
                <a:gd name="connsiteX5" fmla="*/ 6868878 w 9065550"/>
                <a:gd name="connsiteY5" fmla="*/ 6564765 h 6858000"/>
                <a:gd name="connsiteX6" fmla="*/ 6591881 w 9065550"/>
                <a:gd name="connsiteY6" fmla="*/ 6858000 h 6858000"/>
                <a:gd name="connsiteX7" fmla="*/ 5184648 w 9065550"/>
                <a:gd name="connsiteY7" fmla="*/ 6858000 h 6858000"/>
                <a:gd name="connsiteX8" fmla="*/ 5244877 w 9065550"/>
                <a:gd name="connsiteY8" fmla="*/ 6817615 h 6858000"/>
                <a:gd name="connsiteX9" fmla="*/ 6033853 w 9065550"/>
                <a:gd name="connsiteY9" fmla="*/ 6069135 h 6858000"/>
                <a:gd name="connsiteX10" fmla="*/ 6480248 w 9065550"/>
                <a:gd name="connsiteY10" fmla="*/ 5607082 h 6858000"/>
                <a:gd name="connsiteX11" fmla="*/ 7551502 w 9065550"/>
                <a:gd name="connsiteY11" fmla="*/ 4859004 h 6858000"/>
                <a:gd name="connsiteX12" fmla="*/ 7844227 w 9065550"/>
                <a:gd name="connsiteY12" fmla="*/ 4683074 h 6858000"/>
                <a:gd name="connsiteX13" fmla="*/ 8005810 w 9065550"/>
                <a:gd name="connsiteY13" fmla="*/ 4330239 h 6858000"/>
                <a:gd name="connsiteX14" fmla="*/ 8016191 w 9065550"/>
                <a:gd name="connsiteY14" fmla="*/ 2956574 h 6858000"/>
                <a:gd name="connsiteX15" fmla="*/ 7346424 w 9065550"/>
                <a:gd name="connsiteY15" fmla="*/ 1636739 h 6858000"/>
                <a:gd name="connsiteX16" fmla="*/ 5995751 w 9065550"/>
                <a:gd name="connsiteY16" fmla="*/ 493319 h 6858000"/>
                <a:gd name="connsiteX17" fmla="*/ 4494836 w 9065550"/>
                <a:gd name="connsiteY17" fmla="*/ 75383 h 6858000"/>
                <a:gd name="connsiteX18" fmla="*/ 2002499 w 9065550"/>
                <a:gd name="connsiteY18" fmla="*/ 1094261 h 6858000"/>
                <a:gd name="connsiteX19" fmla="*/ 1241306 w 9065550"/>
                <a:gd name="connsiteY19" fmla="*/ 2206935 h 6858000"/>
                <a:gd name="connsiteX20" fmla="*/ 961736 w 9065550"/>
                <a:gd name="connsiteY20" fmla="*/ 3573719 h 6858000"/>
                <a:gd name="connsiteX21" fmla="*/ 1193878 w 9065550"/>
                <a:gd name="connsiteY21" fmla="*/ 4824208 h 6858000"/>
                <a:gd name="connsiteX22" fmla="*/ 1832096 w 9065550"/>
                <a:gd name="connsiteY22" fmla="*/ 5873050 h 6858000"/>
                <a:gd name="connsiteX23" fmla="*/ 3010752 w 9065550"/>
                <a:gd name="connsiteY23" fmla="*/ 6749475 h 6858000"/>
                <a:gd name="connsiteX24" fmla="*/ 3187037 w 9065550"/>
                <a:gd name="connsiteY24" fmla="*/ 6824756 h 6858000"/>
                <a:gd name="connsiteX25" fmla="*/ 3278211 w 9065550"/>
                <a:gd name="connsiteY25" fmla="*/ 6858000 h 6858000"/>
                <a:gd name="connsiteX26" fmla="*/ 1480830 w 9065550"/>
                <a:gd name="connsiteY26" fmla="*/ 6858000 h 6858000"/>
                <a:gd name="connsiteX27" fmla="*/ 1427607 w 9065550"/>
                <a:gd name="connsiteY27" fmla="*/ 6811515 h 6858000"/>
                <a:gd name="connsiteX28" fmla="*/ 1100739 w 9065550"/>
                <a:gd name="connsiteY28" fmla="*/ 6477651 h 6858000"/>
                <a:gd name="connsiteX29" fmla="*/ 0 w 9065550"/>
                <a:gd name="connsiteY29" fmla="*/ 3573620 h 6858000"/>
                <a:gd name="connsiteX30" fmla="*/ 1805513 w 9065550"/>
                <a:gd name="connsiteY30"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065550" h="6858000">
                  <a:moveTo>
                    <a:pt x="1839951" y="0"/>
                  </a:moveTo>
                  <a:lnTo>
                    <a:pt x="6979427" y="0"/>
                  </a:lnTo>
                  <a:lnTo>
                    <a:pt x="6989586" y="6825"/>
                  </a:lnTo>
                  <a:cubicBezTo>
                    <a:pt x="8438828" y="1031353"/>
                    <a:pt x="9439169" y="2823601"/>
                    <a:pt x="8932062" y="4580835"/>
                  </a:cubicBezTo>
                  <a:cubicBezTo>
                    <a:pt x="8592517" y="5757293"/>
                    <a:pt x="7979652" y="5458140"/>
                    <a:pt x="7166294" y="6259703"/>
                  </a:cubicBezTo>
                  <a:cubicBezTo>
                    <a:pt x="7064618" y="6359905"/>
                    <a:pt x="6966014" y="6462297"/>
                    <a:pt x="6868878" y="6564765"/>
                  </a:cubicBezTo>
                  <a:lnTo>
                    <a:pt x="6591881" y="6858000"/>
                  </a:lnTo>
                  <a:lnTo>
                    <a:pt x="5184648" y="6858000"/>
                  </a:lnTo>
                  <a:lnTo>
                    <a:pt x="5244877" y="6817615"/>
                  </a:lnTo>
                  <a:cubicBezTo>
                    <a:pt x="5481027" y="6649287"/>
                    <a:pt x="5723665" y="6398593"/>
                    <a:pt x="6033853" y="6069135"/>
                  </a:cubicBezTo>
                  <a:cubicBezTo>
                    <a:pt x="6175680" y="5918484"/>
                    <a:pt x="6322395" y="5762660"/>
                    <a:pt x="6480248" y="5607082"/>
                  </a:cubicBezTo>
                  <a:cubicBezTo>
                    <a:pt x="6893276" y="5200077"/>
                    <a:pt x="7273697" y="5002920"/>
                    <a:pt x="7551502" y="4859004"/>
                  </a:cubicBezTo>
                  <a:cubicBezTo>
                    <a:pt x="7687884" y="4788339"/>
                    <a:pt x="7795540" y="4732559"/>
                    <a:pt x="7844227" y="4683074"/>
                  </a:cubicBezTo>
                  <a:cubicBezTo>
                    <a:pt x="7898759" y="4627636"/>
                    <a:pt x="7956165" y="4502313"/>
                    <a:pt x="8005810" y="4330239"/>
                  </a:cubicBezTo>
                  <a:cubicBezTo>
                    <a:pt x="8132968" y="3889611"/>
                    <a:pt x="8136446" y="3427460"/>
                    <a:pt x="8016191" y="2956574"/>
                  </a:cubicBezTo>
                  <a:cubicBezTo>
                    <a:pt x="7900876" y="2505064"/>
                    <a:pt x="7669287" y="2048671"/>
                    <a:pt x="7346424" y="1636739"/>
                  </a:cubicBezTo>
                  <a:cubicBezTo>
                    <a:pt x="6979764" y="1168830"/>
                    <a:pt x="6512706" y="773489"/>
                    <a:pt x="5995751" y="493319"/>
                  </a:cubicBezTo>
                  <a:cubicBezTo>
                    <a:pt x="5491195" y="219884"/>
                    <a:pt x="4972174" y="75383"/>
                    <a:pt x="4494836" y="75383"/>
                  </a:cubicBezTo>
                  <a:cubicBezTo>
                    <a:pt x="3554318" y="75383"/>
                    <a:pt x="2669191" y="437197"/>
                    <a:pt x="2002499" y="1094261"/>
                  </a:cubicBezTo>
                  <a:cubicBezTo>
                    <a:pt x="1676360" y="1415667"/>
                    <a:pt x="1420225" y="1790023"/>
                    <a:pt x="1241306" y="2206935"/>
                  </a:cubicBezTo>
                  <a:cubicBezTo>
                    <a:pt x="1055782" y="2639169"/>
                    <a:pt x="961736" y="3099027"/>
                    <a:pt x="961736" y="3573719"/>
                  </a:cubicBezTo>
                  <a:cubicBezTo>
                    <a:pt x="961736" y="4005124"/>
                    <a:pt x="1039805" y="4425841"/>
                    <a:pt x="1193878" y="4824208"/>
                  </a:cubicBezTo>
                  <a:cubicBezTo>
                    <a:pt x="1342457" y="5208423"/>
                    <a:pt x="1557214" y="5561306"/>
                    <a:pt x="1832096" y="5873050"/>
                  </a:cubicBezTo>
                  <a:cubicBezTo>
                    <a:pt x="2157126" y="6241599"/>
                    <a:pt x="2564661" y="6544656"/>
                    <a:pt x="3010752" y="6749475"/>
                  </a:cubicBezTo>
                  <a:cubicBezTo>
                    <a:pt x="3069003" y="6776219"/>
                    <a:pt x="3127773" y="6801314"/>
                    <a:pt x="3187037" y="6824756"/>
                  </a:cubicBezTo>
                  <a:lnTo>
                    <a:pt x="3278211" y="6858000"/>
                  </a:lnTo>
                  <a:lnTo>
                    <a:pt x="1480830" y="6858000"/>
                  </a:lnTo>
                  <a:lnTo>
                    <a:pt x="1427607" y="6811515"/>
                  </a:lnTo>
                  <a:cubicBezTo>
                    <a:pt x="1312870" y="6705919"/>
                    <a:pt x="1203751" y="6594470"/>
                    <a:pt x="1100739" y="6477651"/>
                  </a:cubicBezTo>
                  <a:cubicBezTo>
                    <a:pt x="415045" y="5700097"/>
                    <a:pt x="0" y="4684635"/>
                    <a:pt x="0" y="3573620"/>
                  </a:cubicBezTo>
                  <a:cubicBezTo>
                    <a:pt x="0" y="2121118"/>
                    <a:pt x="709459" y="831902"/>
                    <a:pt x="1805513" y="24133"/>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 name="Freeform: Shape 14">
              <a:extLst>
                <a:ext uri="{FF2B5EF4-FFF2-40B4-BE49-F238E27FC236}">
                  <a16:creationId xmlns:a16="http://schemas.microsoft.com/office/drawing/2014/main" id="{37994DB0-6EFF-8C0E-6F33-CD09D275F3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48217" y="3985"/>
              <a:ext cx="9088051" cy="6858000"/>
            </a:xfrm>
            <a:custGeom>
              <a:avLst/>
              <a:gdLst>
                <a:gd name="connsiteX0" fmla="*/ 5158786 w 9088051"/>
                <a:gd name="connsiteY0" fmla="*/ 0 h 6858000"/>
                <a:gd name="connsiteX1" fmla="*/ 6996771 w 9088051"/>
                <a:gd name="connsiteY1" fmla="*/ 0 h 6858000"/>
                <a:gd name="connsiteX2" fmla="*/ 7006955 w 9088051"/>
                <a:gd name="connsiteY2" fmla="*/ 6825 h 6858000"/>
                <a:gd name="connsiteX3" fmla="*/ 8954230 w 9088051"/>
                <a:gd name="connsiteY3" fmla="*/ 4580835 h 6858000"/>
                <a:gd name="connsiteX4" fmla="*/ 7184080 w 9088051"/>
                <a:gd name="connsiteY4" fmla="*/ 6259703 h 6858000"/>
                <a:gd name="connsiteX5" fmla="*/ 6885926 w 9088051"/>
                <a:gd name="connsiteY5" fmla="*/ 6564765 h 6858000"/>
                <a:gd name="connsiteX6" fmla="*/ 6608241 w 9088051"/>
                <a:gd name="connsiteY6" fmla="*/ 6858000 h 6858000"/>
                <a:gd name="connsiteX7" fmla="*/ 5462870 w 9088051"/>
                <a:gd name="connsiteY7" fmla="*/ 6858000 h 6858000"/>
                <a:gd name="connsiteX8" fmla="*/ 5529056 w 9088051"/>
                <a:gd name="connsiteY8" fmla="*/ 6804645 h 6858000"/>
                <a:gd name="connsiteX9" fmla="*/ 6167613 w 9088051"/>
                <a:gd name="connsiteY9" fmla="*/ 6173667 h 6858000"/>
                <a:gd name="connsiteX10" fmla="*/ 6610973 w 9088051"/>
                <a:gd name="connsiteY10" fmla="*/ 5715860 h 6858000"/>
                <a:gd name="connsiteX11" fmla="*/ 7646083 w 9088051"/>
                <a:gd name="connsiteY11" fmla="*/ 4995842 h 6858000"/>
                <a:gd name="connsiteX12" fmla="*/ 7980054 w 9088051"/>
                <a:gd name="connsiteY12" fmla="*/ 4790095 h 6858000"/>
                <a:gd name="connsiteX13" fmla="*/ 8180437 w 9088051"/>
                <a:gd name="connsiteY13" fmla="*/ 4371964 h 6858000"/>
                <a:gd name="connsiteX14" fmla="*/ 8192058 w 9088051"/>
                <a:gd name="connsiteY14" fmla="*/ 2919242 h 6858000"/>
                <a:gd name="connsiteX15" fmla="*/ 7492638 w 9088051"/>
                <a:gd name="connsiteY15" fmla="*/ 1542845 h 6858000"/>
                <a:gd name="connsiteX16" fmla="*/ 6089097 w 9088051"/>
                <a:gd name="connsiteY16" fmla="*/ 357847 h 6858000"/>
                <a:gd name="connsiteX17" fmla="*/ 5288639 w 9088051"/>
                <a:gd name="connsiteY17" fmla="*/ 31627 h 6858000"/>
                <a:gd name="connsiteX18" fmla="*/ 1844517 w 9088051"/>
                <a:gd name="connsiteY18" fmla="*/ 0 h 6858000"/>
                <a:gd name="connsiteX19" fmla="*/ 3734467 w 9088051"/>
                <a:gd name="connsiteY19" fmla="*/ 0 h 6858000"/>
                <a:gd name="connsiteX20" fmla="*/ 3603618 w 9088051"/>
                <a:gd name="connsiteY20" fmla="*/ 28853 h 6858000"/>
                <a:gd name="connsiteX21" fmla="*/ 1892878 w 9088051"/>
                <a:gd name="connsiteY21" fmla="*/ 985434 h 6858000"/>
                <a:gd name="connsiteX22" fmla="*/ 1096045 w 9088051"/>
                <a:gd name="connsiteY22" fmla="*/ 2147349 h 6858000"/>
                <a:gd name="connsiteX23" fmla="*/ 803453 w 9088051"/>
                <a:gd name="connsiteY23" fmla="*/ 3573669 h 6858000"/>
                <a:gd name="connsiteX24" fmla="*/ 1046377 w 9088051"/>
                <a:gd name="connsiteY24" fmla="*/ 4878573 h 6858000"/>
                <a:gd name="connsiteX25" fmla="*/ 1714473 w 9088051"/>
                <a:gd name="connsiteY25" fmla="*/ 5973776 h 6858000"/>
                <a:gd name="connsiteX26" fmla="*/ 2776083 w 9088051"/>
                <a:gd name="connsiteY26" fmla="*/ 6804641 h 6858000"/>
                <a:gd name="connsiteX27" fmla="*/ 2884836 w 9088051"/>
                <a:gd name="connsiteY27" fmla="*/ 6858000 h 6858000"/>
                <a:gd name="connsiteX28" fmla="*/ 1484505 w 9088051"/>
                <a:gd name="connsiteY28" fmla="*/ 6858000 h 6858000"/>
                <a:gd name="connsiteX29" fmla="*/ 1431151 w 9088051"/>
                <a:gd name="connsiteY29" fmla="*/ 6811515 h 6858000"/>
                <a:gd name="connsiteX30" fmla="*/ 1103471 w 9088051"/>
                <a:gd name="connsiteY30" fmla="*/ 6477651 h 6858000"/>
                <a:gd name="connsiteX31" fmla="*/ 0 w 9088051"/>
                <a:gd name="connsiteY31" fmla="*/ 3573620 h 6858000"/>
                <a:gd name="connsiteX32" fmla="*/ 1809994 w 9088051"/>
                <a:gd name="connsiteY32"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088051" h="6858000">
                  <a:moveTo>
                    <a:pt x="5158786" y="0"/>
                  </a:moveTo>
                  <a:lnTo>
                    <a:pt x="6996771" y="0"/>
                  </a:lnTo>
                  <a:lnTo>
                    <a:pt x="7006955" y="6825"/>
                  </a:lnTo>
                  <a:cubicBezTo>
                    <a:pt x="8459794" y="1031353"/>
                    <a:pt x="9462596" y="2823601"/>
                    <a:pt x="8954230" y="4580835"/>
                  </a:cubicBezTo>
                  <a:cubicBezTo>
                    <a:pt x="8613842" y="5757293"/>
                    <a:pt x="7999457" y="5458140"/>
                    <a:pt x="7184080" y="6259703"/>
                  </a:cubicBezTo>
                  <a:cubicBezTo>
                    <a:pt x="7082152" y="6359905"/>
                    <a:pt x="6983303" y="6462297"/>
                    <a:pt x="6885926" y="6564765"/>
                  </a:cubicBezTo>
                  <a:lnTo>
                    <a:pt x="6608241" y="6858000"/>
                  </a:lnTo>
                  <a:lnTo>
                    <a:pt x="5462870" y="6858000"/>
                  </a:lnTo>
                  <a:lnTo>
                    <a:pt x="5529056" y="6804645"/>
                  </a:lnTo>
                  <a:cubicBezTo>
                    <a:pt x="5740217" y="6626505"/>
                    <a:pt x="5949382" y="6404876"/>
                    <a:pt x="6167613" y="6173667"/>
                  </a:cubicBezTo>
                  <a:cubicBezTo>
                    <a:pt x="6308782" y="6024091"/>
                    <a:pt x="6454799" y="5869390"/>
                    <a:pt x="6610973" y="5715860"/>
                  </a:cubicBezTo>
                  <a:cubicBezTo>
                    <a:pt x="7007847" y="5325741"/>
                    <a:pt x="7376733" y="5135074"/>
                    <a:pt x="7646083" y="4995842"/>
                  </a:cubicBezTo>
                  <a:cubicBezTo>
                    <a:pt x="7816858" y="4907561"/>
                    <a:pt x="7916545" y="4854514"/>
                    <a:pt x="7980054" y="4790095"/>
                  </a:cubicBezTo>
                  <a:cubicBezTo>
                    <a:pt x="8054629" y="4714405"/>
                    <a:pt x="8122031" y="4573758"/>
                    <a:pt x="8180437" y="4371964"/>
                  </a:cubicBezTo>
                  <a:cubicBezTo>
                    <a:pt x="8315441" y="3905228"/>
                    <a:pt x="8319381" y="3416431"/>
                    <a:pt x="8192058" y="2919242"/>
                  </a:cubicBezTo>
                  <a:cubicBezTo>
                    <a:pt x="8071251" y="2447381"/>
                    <a:pt x="7829388" y="1971467"/>
                    <a:pt x="7492638" y="1542845"/>
                  </a:cubicBezTo>
                  <a:cubicBezTo>
                    <a:pt x="7111829" y="1058099"/>
                    <a:pt x="6626484" y="648361"/>
                    <a:pt x="6089097" y="357847"/>
                  </a:cubicBezTo>
                  <a:cubicBezTo>
                    <a:pt x="5824244" y="214687"/>
                    <a:pt x="5554957" y="105262"/>
                    <a:pt x="5288639" y="31627"/>
                  </a:cubicBezTo>
                  <a:close/>
                  <a:moveTo>
                    <a:pt x="1844517" y="0"/>
                  </a:moveTo>
                  <a:lnTo>
                    <a:pt x="3734467" y="0"/>
                  </a:lnTo>
                  <a:lnTo>
                    <a:pt x="3603618" y="28853"/>
                  </a:lnTo>
                  <a:cubicBezTo>
                    <a:pt x="2962049" y="186733"/>
                    <a:pt x="2373277" y="513136"/>
                    <a:pt x="1892878" y="985434"/>
                  </a:cubicBezTo>
                  <a:cubicBezTo>
                    <a:pt x="1551428" y="1321091"/>
                    <a:pt x="1283341" y="1711990"/>
                    <a:pt x="1096045" y="2147349"/>
                  </a:cubicBezTo>
                  <a:cubicBezTo>
                    <a:pt x="901876" y="2598519"/>
                    <a:pt x="803453" y="3078432"/>
                    <a:pt x="803453" y="3573669"/>
                  </a:cubicBezTo>
                  <a:cubicBezTo>
                    <a:pt x="803453" y="4023717"/>
                    <a:pt x="885151" y="4462735"/>
                    <a:pt x="1046377" y="4878573"/>
                  </a:cubicBezTo>
                  <a:cubicBezTo>
                    <a:pt x="1201945" y="5279770"/>
                    <a:pt x="1426681" y="5648221"/>
                    <a:pt x="1714473" y="5973776"/>
                  </a:cubicBezTo>
                  <a:cubicBezTo>
                    <a:pt x="2012357" y="6310732"/>
                    <a:pt x="2376505" y="6595304"/>
                    <a:pt x="2776083" y="6804641"/>
                  </a:cubicBezTo>
                  <a:lnTo>
                    <a:pt x="2884836" y="6858000"/>
                  </a:lnTo>
                  <a:lnTo>
                    <a:pt x="1484505" y="6858000"/>
                  </a:lnTo>
                  <a:lnTo>
                    <a:pt x="1431151" y="6811515"/>
                  </a:lnTo>
                  <a:cubicBezTo>
                    <a:pt x="1316128" y="6705919"/>
                    <a:pt x="1206738" y="6594470"/>
                    <a:pt x="1103471" y="6477651"/>
                  </a:cubicBezTo>
                  <a:cubicBezTo>
                    <a:pt x="416075" y="5700097"/>
                    <a:pt x="0" y="4684635"/>
                    <a:pt x="0" y="3573620"/>
                  </a:cubicBezTo>
                  <a:cubicBezTo>
                    <a:pt x="0" y="2121118"/>
                    <a:pt x="711220" y="831902"/>
                    <a:pt x="1809994" y="24133"/>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1" name="Freeform: Shape 15">
              <a:extLst>
                <a:ext uri="{FF2B5EF4-FFF2-40B4-BE49-F238E27FC236}">
                  <a16:creationId xmlns:a16="http://schemas.microsoft.com/office/drawing/2014/main" id="{EC6BDEAE-FD46-C059-4D5F-B800533C14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29061" y="3985"/>
              <a:ext cx="9107210" cy="6858000"/>
            </a:xfrm>
            <a:custGeom>
              <a:avLst/>
              <a:gdLst>
                <a:gd name="connsiteX0" fmla="*/ 6184722 w 9107210"/>
                <a:gd name="connsiteY0" fmla="*/ 0 h 6858000"/>
                <a:gd name="connsiteX1" fmla="*/ 6985680 w 9107210"/>
                <a:gd name="connsiteY1" fmla="*/ 0 h 6858000"/>
                <a:gd name="connsiteX2" fmla="*/ 7324323 w 9107210"/>
                <a:gd name="connsiteY2" fmla="*/ 247136 h 6858000"/>
                <a:gd name="connsiteX3" fmla="*/ 7652712 w 9107210"/>
                <a:gd name="connsiteY3" fmla="*/ 528495 h 6858000"/>
                <a:gd name="connsiteX4" fmla="*/ 8236677 w 9107210"/>
                <a:gd name="connsiteY4" fmla="*/ 1166289 h 6858000"/>
                <a:gd name="connsiteX5" fmla="*/ 8704298 w 9107210"/>
                <a:gd name="connsiteY5" fmla="*/ 1897038 h 6858000"/>
                <a:gd name="connsiteX6" fmla="*/ 8885160 w 9107210"/>
                <a:gd name="connsiteY6" fmla="*/ 2294087 h 6858000"/>
                <a:gd name="connsiteX7" fmla="*/ 8924247 w 9107210"/>
                <a:gd name="connsiteY7" fmla="*/ 2396286 h 6858000"/>
                <a:gd name="connsiteX8" fmla="*/ 8960022 w 9107210"/>
                <a:gd name="connsiteY8" fmla="*/ 2499767 h 6858000"/>
                <a:gd name="connsiteX9" fmla="*/ 8991720 w 9107210"/>
                <a:gd name="connsiteY9" fmla="*/ 2604671 h 6858000"/>
                <a:gd name="connsiteX10" fmla="*/ 9019646 w 9107210"/>
                <a:gd name="connsiteY10" fmla="*/ 2710708 h 6858000"/>
                <a:gd name="connsiteX11" fmla="*/ 9105822 w 9107210"/>
                <a:gd name="connsiteY11" fmla="*/ 3582266 h 6858000"/>
                <a:gd name="connsiteX12" fmla="*/ 9057716 w 9107210"/>
                <a:gd name="connsiteY12" fmla="*/ 4017873 h 6858000"/>
                <a:gd name="connsiteX13" fmla="*/ 8945600 w 9107210"/>
                <a:gd name="connsiteY13" fmla="*/ 4439659 h 6858000"/>
                <a:gd name="connsiteX14" fmla="*/ 8796080 w 9107210"/>
                <a:gd name="connsiteY14" fmla="*/ 4847428 h 6858000"/>
                <a:gd name="connsiteX15" fmla="*/ 8702056 w 9107210"/>
                <a:gd name="connsiteY15" fmla="*/ 5050108 h 6858000"/>
                <a:gd name="connsiteX16" fmla="*/ 8581125 w 9107210"/>
                <a:gd name="connsiteY16" fmla="*/ 5247525 h 6858000"/>
                <a:gd name="connsiteX17" fmla="*/ 8426254 w 9107210"/>
                <a:gd name="connsiteY17" fmla="*/ 5429647 h 6858000"/>
                <a:gd name="connsiteX18" fmla="*/ 8337174 w 9107210"/>
                <a:gd name="connsiteY18" fmla="*/ 5510552 h 6858000"/>
                <a:gd name="connsiteX19" fmla="*/ 8243200 w 9107210"/>
                <a:gd name="connsiteY19" fmla="*/ 5582948 h 6858000"/>
                <a:gd name="connsiteX20" fmla="*/ 7868330 w 9107210"/>
                <a:gd name="connsiteY20" fmla="*/ 5811104 h 6858000"/>
                <a:gd name="connsiteX21" fmla="*/ 7538916 w 9107210"/>
                <a:gd name="connsiteY21" fmla="*/ 6018899 h 6858000"/>
                <a:gd name="connsiteX22" fmla="*/ 7391280 w 9107210"/>
                <a:gd name="connsiteY22" fmla="*/ 6134132 h 6858000"/>
                <a:gd name="connsiteX23" fmla="*/ 7252511 w 9107210"/>
                <a:gd name="connsiteY23" fmla="*/ 6259105 h 6858000"/>
                <a:gd name="connsiteX24" fmla="*/ 7185601 w 9107210"/>
                <a:gd name="connsiteY24" fmla="*/ 6325894 h 6858000"/>
                <a:gd name="connsiteX25" fmla="*/ 7116651 w 9107210"/>
                <a:gd name="connsiteY25" fmla="*/ 6397010 h 6858000"/>
                <a:gd name="connsiteX26" fmla="*/ 6978545 w 9107210"/>
                <a:gd name="connsiteY26" fmla="*/ 6541607 h 6858000"/>
                <a:gd name="connsiteX27" fmla="*/ 6693009 w 9107210"/>
                <a:gd name="connsiteY27" fmla="*/ 6832716 h 6858000"/>
                <a:gd name="connsiteX28" fmla="*/ 6667488 w 9107210"/>
                <a:gd name="connsiteY28" fmla="*/ 6858000 h 6858000"/>
                <a:gd name="connsiteX29" fmla="*/ 6056793 w 9107210"/>
                <a:gd name="connsiteY29" fmla="*/ 6858000 h 6858000"/>
                <a:gd name="connsiteX30" fmla="*/ 6077345 w 9107210"/>
                <a:gd name="connsiteY30" fmla="*/ 6835420 h 6858000"/>
                <a:gd name="connsiteX31" fmla="*/ 6208519 w 9107210"/>
                <a:gd name="connsiteY31" fmla="*/ 6683989 h 6858000"/>
                <a:gd name="connsiteX32" fmla="*/ 6340001 w 9107210"/>
                <a:gd name="connsiteY32" fmla="*/ 6529852 h 6858000"/>
                <a:gd name="connsiteX33" fmla="*/ 6611419 w 9107210"/>
                <a:gd name="connsiteY33" fmla="*/ 6219317 h 6858000"/>
                <a:gd name="connsiteX34" fmla="*/ 6757678 w 9107210"/>
                <a:gd name="connsiteY34" fmla="*/ 6068228 h 6858000"/>
                <a:gd name="connsiteX35" fmla="*/ 6833713 w 9107210"/>
                <a:gd name="connsiteY35" fmla="*/ 5994061 h 6858000"/>
                <a:gd name="connsiteX36" fmla="*/ 6915148 w 9107210"/>
                <a:gd name="connsiteY36" fmla="*/ 5918812 h 6858000"/>
                <a:gd name="connsiteX37" fmla="*/ 7276311 w 9107210"/>
                <a:gd name="connsiteY37" fmla="*/ 5650229 h 6858000"/>
                <a:gd name="connsiteX38" fmla="*/ 7664942 w 9107210"/>
                <a:gd name="connsiteY38" fmla="*/ 5445681 h 6858000"/>
                <a:gd name="connsiteX39" fmla="*/ 7848505 w 9107210"/>
                <a:gd name="connsiteY39" fmla="*/ 5358333 h 6858000"/>
                <a:gd name="connsiteX40" fmla="*/ 8011785 w 9107210"/>
                <a:gd name="connsiteY40" fmla="*/ 5267788 h 6858000"/>
                <a:gd name="connsiteX41" fmla="*/ 8260273 w 9107210"/>
                <a:gd name="connsiteY41" fmla="*/ 5034370 h 6858000"/>
                <a:gd name="connsiteX42" fmla="*/ 8417589 w 9107210"/>
                <a:gd name="connsiteY42" fmla="*/ 4714488 h 6858000"/>
                <a:gd name="connsiteX43" fmla="*/ 8495000 w 9107210"/>
                <a:gd name="connsiteY43" fmla="*/ 4346409 h 6858000"/>
                <a:gd name="connsiteX44" fmla="*/ 8508556 w 9107210"/>
                <a:gd name="connsiteY44" fmla="*/ 3971101 h 6858000"/>
                <a:gd name="connsiteX45" fmla="*/ 8483330 w 9107210"/>
                <a:gd name="connsiteY45" fmla="*/ 3600710 h 6858000"/>
                <a:gd name="connsiteX46" fmla="*/ 8425336 w 9107210"/>
                <a:gd name="connsiteY46" fmla="*/ 3236121 h 6858000"/>
                <a:gd name="connsiteX47" fmla="*/ 8334575 w 9107210"/>
                <a:gd name="connsiteY47" fmla="*/ 2877977 h 6858000"/>
                <a:gd name="connsiteX48" fmla="*/ 8087513 w 9107210"/>
                <a:gd name="connsiteY48" fmla="*/ 2174622 h 6858000"/>
                <a:gd name="connsiteX49" fmla="*/ 7723650 w 9107210"/>
                <a:gd name="connsiteY49" fmla="*/ 1507613 h 6858000"/>
                <a:gd name="connsiteX50" fmla="*/ 7501815 w 9107210"/>
                <a:gd name="connsiteY50" fmla="*/ 1192947 h 6858000"/>
                <a:gd name="connsiteX51" fmla="*/ 7254399 w 9107210"/>
                <a:gd name="connsiteY51" fmla="*/ 894361 h 6858000"/>
                <a:gd name="connsiteX52" fmla="*/ 6689339 w 9107210"/>
                <a:gd name="connsiteY52" fmla="*/ 354046 h 6858000"/>
                <a:gd name="connsiteX53" fmla="*/ 6206651 w 9107210"/>
                <a:gd name="connsiteY53" fmla="*/ 12626 h 6858000"/>
                <a:gd name="connsiteX54" fmla="*/ 1827105 w 9107210"/>
                <a:gd name="connsiteY54" fmla="*/ 0 h 6858000"/>
                <a:gd name="connsiteX55" fmla="*/ 2807607 w 9107210"/>
                <a:gd name="connsiteY55" fmla="*/ 0 h 6858000"/>
                <a:gd name="connsiteX56" fmla="*/ 2667958 w 9107210"/>
                <a:gd name="connsiteY56" fmla="*/ 88235 h 6858000"/>
                <a:gd name="connsiteX57" fmla="*/ 2354723 w 9107210"/>
                <a:gd name="connsiteY57" fmla="*/ 314947 h 6858000"/>
                <a:gd name="connsiteX58" fmla="*/ 2059963 w 9107210"/>
                <a:gd name="connsiteY58" fmla="*/ 561545 h 6858000"/>
                <a:gd name="connsiteX59" fmla="*/ 1780798 w 9107210"/>
                <a:gd name="connsiteY59" fmla="*/ 824425 h 6858000"/>
                <a:gd name="connsiteX60" fmla="*/ 954714 w 9107210"/>
                <a:gd name="connsiteY60" fmla="*/ 2094309 h 6858000"/>
                <a:gd name="connsiteX61" fmla="*/ 732676 w 9107210"/>
                <a:gd name="connsiteY61" fmla="*/ 2813646 h 6858000"/>
                <a:gd name="connsiteX62" fmla="*/ 673867 w 9107210"/>
                <a:gd name="connsiteY62" fmla="*/ 3183989 h 6858000"/>
                <a:gd name="connsiteX63" fmla="*/ 647621 w 9107210"/>
                <a:gd name="connsiteY63" fmla="*/ 3557281 h 6858000"/>
                <a:gd name="connsiteX64" fmla="*/ 653381 w 9107210"/>
                <a:gd name="connsiteY64" fmla="*/ 3931214 h 6858000"/>
                <a:gd name="connsiteX65" fmla="*/ 690428 w 9107210"/>
                <a:gd name="connsiteY65" fmla="*/ 4303719 h 6858000"/>
                <a:gd name="connsiteX66" fmla="*/ 871801 w 9107210"/>
                <a:gd name="connsiteY66" fmla="*/ 5033041 h 6858000"/>
                <a:gd name="connsiteX67" fmla="*/ 1197749 w 9107210"/>
                <a:gd name="connsiteY67" fmla="*/ 5718494 h 6858000"/>
                <a:gd name="connsiteX68" fmla="*/ 1411480 w 9107210"/>
                <a:gd name="connsiteY68" fmla="*/ 6036703 h 6858000"/>
                <a:gd name="connsiteX69" fmla="*/ 1530170 w 9107210"/>
                <a:gd name="connsiteY69" fmla="*/ 6188430 h 6858000"/>
                <a:gd name="connsiteX70" fmla="*/ 1657165 w 9107210"/>
                <a:gd name="connsiteY70" fmla="*/ 6335385 h 6858000"/>
                <a:gd name="connsiteX71" fmla="*/ 1931343 w 9107210"/>
                <a:gd name="connsiteY71" fmla="*/ 6612896 h 6858000"/>
                <a:gd name="connsiteX72" fmla="*/ 2220133 w 9107210"/>
                <a:gd name="connsiteY72" fmla="*/ 6858000 h 6858000"/>
                <a:gd name="connsiteX73" fmla="*/ 1539862 w 9107210"/>
                <a:gd name="connsiteY73" fmla="*/ 6858000 h 6858000"/>
                <a:gd name="connsiteX74" fmla="*/ 1307111 w 9107210"/>
                <a:gd name="connsiteY74" fmla="*/ 6648873 h 6858000"/>
                <a:gd name="connsiteX75" fmla="*/ 750258 w 9107210"/>
                <a:gd name="connsiteY75" fmla="*/ 5987570 h 6858000"/>
                <a:gd name="connsiteX76" fmla="*/ 335382 w 9107210"/>
                <a:gd name="connsiteY76" fmla="*/ 5229279 h 6858000"/>
                <a:gd name="connsiteX77" fmla="*/ 79351 w 9107210"/>
                <a:gd name="connsiteY77" fmla="*/ 4403854 h 6858000"/>
                <a:gd name="connsiteX78" fmla="*/ 16007 w 9107210"/>
                <a:gd name="connsiteY78" fmla="*/ 3975723 h 6858000"/>
                <a:gd name="connsiteX79" fmla="*/ 871 w 9107210"/>
                <a:gd name="connsiteY79" fmla="*/ 3543362 h 6858000"/>
                <a:gd name="connsiteX80" fmla="*/ 32519 w 9107210"/>
                <a:gd name="connsiteY80" fmla="*/ 3112085 h 6858000"/>
                <a:gd name="connsiteX81" fmla="*/ 108502 w 9107210"/>
                <a:gd name="connsiteY81" fmla="*/ 2686511 h 6858000"/>
                <a:gd name="connsiteX82" fmla="*/ 378239 w 9107210"/>
                <a:gd name="connsiteY82" fmla="*/ 1865955 h 6858000"/>
                <a:gd name="connsiteX83" fmla="*/ 1343701 w 9107210"/>
                <a:gd name="connsiteY83" fmla="*/ 431508 h 6858000"/>
                <a:gd name="connsiteX84" fmla="*/ 1661853 w 9107210"/>
                <a:gd name="connsiteY84" fmla="*/ 1302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9107210" h="6858000">
                  <a:moveTo>
                    <a:pt x="6184722" y="0"/>
                  </a:moveTo>
                  <a:lnTo>
                    <a:pt x="6985680" y="0"/>
                  </a:lnTo>
                  <a:lnTo>
                    <a:pt x="7324323" y="247136"/>
                  </a:lnTo>
                  <a:cubicBezTo>
                    <a:pt x="7437502" y="336500"/>
                    <a:pt x="7547171" y="430254"/>
                    <a:pt x="7652712" y="528495"/>
                  </a:cubicBezTo>
                  <a:cubicBezTo>
                    <a:pt x="7863743" y="724929"/>
                    <a:pt x="8060097" y="937593"/>
                    <a:pt x="8236677" y="1166289"/>
                  </a:cubicBezTo>
                  <a:cubicBezTo>
                    <a:pt x="8413818" y="1394594"/>
                    <a:pt x="8570168" y="1639471"/>
                    <a:pt x="8704298" y="1897038"/>
                  </a:cubicBezTo>
                  <a:cubicBezTo>
                    <a:pt x="8770803" y="2026141"/>
                    <a:pt x="8830836" y="2158786"/>
                    <a:pt x="8885160" y="2294087"/>
                  </a:cubicBezTo>
                  <a:cubicBezTo>
                    <a:pt x="8898360" y="2328071"/>
                    <a:pt x="8912169" y="2361810"/>
                    <a:pt x="8924247" y="2396286"/>
                  </a:cubicBezTo>
                  <a:lnTo>
                    <a:pt x="8960022" y="2499767"/>
                  </a:lnTo>
                  <a:lnTo>
                    <a:pt x="8991720" y="2604671"/>
                  </a:lnTo>
                  <a:cubicBezTo>
                    <a:pt x="9002116" y="2639690"/>
                    <a:pt x="9010474" y="2675346"/>
                    <a:pt x="9019646" y="2710708"/>
                  </a:cubicBezTo>
                  <a:cubicBezTo>
                    <a:pt x="9089055" y="2995079"/>
                    <a:pt x="9113620" y="3289927"/>
                    <a:pt x="9105822" y="3582266"/>
                  </a:cubicBezTo>
                  <a:cubicBezTo>
                    <a:pt x="9101796" y="3728484"/>
                    <a:pt x="9085744" y="3874458"/>
                    <a:pt x="9057716" y="4017873"/>
                  </a:cubicBezTo>
                  <a:cubicBezTo>
                    <a:pt x="9029534" y="4161336"/>
                    <a:pt x="8990497" y="4302046"/>
                    <a:pt x="8945600" y="4439659"/>
                  </a:cubicBezTo>
                  <a:cubicBezTo>
                    <a:pt x="8900857" y="4577566"/>
                    <a:pt x="8852901" y="4711784"/>
                    <a:pt x="8796080" y="4847428"/>
                  </a:cubicBezTo>
                  <a:cubicBezTo>
                    <a:pt x="8767695" y="4915152"/>
                    <a:pt x="8737016" y="4982926"/>
                    <a:pt x="8702056" y="5050108"/>
                  </a:cubicBezTo>
                  <a:cubicBezTo>
                    <a:pt x="8666485" y="5116997"/>
                    <a:pt x="8627347" y="5183687"/>
                    <a:pt x="8581125" y="5247525"/>
                  </a:cubicBezTo>
                  <a:cubicBezTo>
                    <a:pt x="8535565" y="5311660"/>
                    <a:pt x="8483534" y="5373185"/>
                    <a:pt x="8426254" y="5429647"/>
                  </a:cubicBezTo>
                  <a:cubicBezTo>
                    <a:pt x="8397512" y="5457779"/>
                    <a:pt x="8367801" y="5484879"/>
                    <a:pt x="8337174" y="5510552"/>
                  </a:cubicBezTo>
                  <a:cubicBezTo>
                    <a:pt x="8306444" y="5536077"/>
                    <a:pt x="8274899" y="5560029"/>
                    <a:pt x="8243200" y="5582948"/>
                  </a:cubicBezTo>
                  <a:cubicBezTo>
                    <a:pt x="8115543" y="5674574"/>
                    <a:pt x="7986203" y="5743233"/>
                    <a:pt x="7868330" y="5811104"/>
                  </a:cubicBezTo>
                  <a:cubicBezTo>
                    <a:pt x="7749844" y="5878385"/>
                    <a:pt x="7640685" y="5945126"/>
                    <a:pt x="7538916" y="6018899"/>
                  </a:cubicBezTo>
                  <a:cubicBezTo>
                    <a:pt x="7487749" y="6055392"/>
                    <a:pt x="7438777" y="6093950"/>
                    <a:pt x="7391280" y="6134132"/>
                  </a:cubicBezTo>
                  <a:cubicBezTo>
                    <a:pt x="7343427" y="6173921"/>
                    <a:pt x="7297511" y="6215922"/>
                    <a:pt x="7252511" y="6259105"/>
                  </a:cubicBezTo>
                  <a:cubicBezTo>
                    <a:pt x="7229784" y="6280990"/>
                    <a:pt x="7208635" y="6302433"/>
                    <a:pt x="7185601" y="6325894"/>
                  </a:cubicBezTo>
                  <a:lnTo>
                    <a:pt x="7116651" y="6397010"/>
                  </a:lnTo>
                  <a:lnTo>
                    <a:pt x="6978545" y="6541607"/>
                  </a:lnTo>
                  <a:cubicBezTo>
                    <a:pt x="6885693" y="6638397"/>
                    <a:pt x="6789885" y="6734943"/>
                    <a:pt x="6693009" y="6832716"/>
                  </a:cubicBezTo>
                  <a:lnTo>
                    <a:pt x="6667488" y="6858000"/>
                  </a:lnTo>
                  <a:lnTo>
                    <a:pt x="6056793" y="6858000"/>
                  </a:lnTo>
                  <a:lnTo>
                    <a:pt x="6077345" y="6835420"/>
                  </a:lnTo>
                  <a:cubicBezTo>
                    <a:pt x="6121427" y="6785747"/>
                    <a:pt x="6164948" y="6735090"/>
                    <a:pt x="6208519" y="6683989"/>
                  </a:cubicBezTo>
                  <a:lnTo>
                    <a:pt x="6340001" y="6529852"/>
                  </a:lnTo>
                  <a:cubicBezTo>
                    <a:pt x="6428315" y="6426667"/>
                    <a:pt x="6516733" y="6321417"/>
                    <a:pt x="6611419" y="6219317"/>
                  </a:cubicBezTo>
                  <a:cubicBezTo>
                    <a:pt x="6658864" y="6168363"/>
                    <a:pt x="6707584" y="6117950"/>
                    <a:pt x="6757678" y="6068228"/>
                  </a:cubicBezTo>
                  <a:lnTo>
                    <a:pt x="6833713" y="5994061"/>
                  </a:lnTo>
                  <a:cubicBezTo>
                    <a:pt x="6859346" y="5969422"/>
                    <a:pt x="6887579" y="5943404"/>
                    <a:pt x="6915148" y="5918812"/>
                  </a:cubicBezTo>
                  <a:cubicBezTo>
                    <a:pt x="7026295" y="5819219"/>
                    <a:pt x="7148602" y="5729117"/>
                    <a:pt x="7276311" y="5650229"/>
                  </a:cubicBezTo>
                  <a:cubicBezTo>
                    <a:pt x="7403918" y="5571046"/>
                    <a:pt x="7537794" y="5505190"/>
                    <a:pt x="7664942" y="5445681"/>
                  </a:cubicBezTo>
                  <a:cubicBezTo>
                    <a:pt x="7728491" y="5416024"/>
                    <a:pt x="7790410" y="5387449"/>
                    <a:pt x="7848505" y="5358333"/>
                  </a:cubicBezTo>
                  <a:cubicBezTo>
                    <a:pt x="7906805" y="5329315"/>
                    <a:pt x="7961843" y="5300101"/>
                    <a:pt x="8011785" y="5267788"/>
                  </a:cubicBezTo>
                  <a:cubicBezTo>
                    <a:pt x="8112281" y="5203950"/>
                    <a:pt x="8193615" y="5128111"/>
                    <a:pt x="8260273" y="5034370"/>
                  </a:cubicBezTo>
                  <a:cubicBezTo>
                    <a:pt x="8326370" y="4940776"/>
                    <a:pt x="8378657" y="4831640"/>
                    <a:pt x="8417589" y="4714488"/>
                  </a:cubicBezTo>
                  <a:cubicBezTo>
                    <a:pt x="8456372" y="4597485"/>
                    <a:pt x="8481140" y="4471332"/>
                    <a:pt x="8495000" y="4346409"/>
                  </a:cubicBezTo>
                  <a:cubicBezTo>
                    <a:pt x="8508404" y="4221044"/>
                    <a:pt x="8511359" y="4095482"/>
                    <a:pt x="8508556" y="3971101"/>
                  </a:cubicBezTo>
                  <a:cubicBezTo>
                    <a:pt x="8504530" y="3846571"/>
                    <a:pt x="8495663" y="3723222"/>
                    <a:pt x="8483330" y="3600710"/>
                  </a:cubicBezTo>
                  <a:cubicBezTo>
                    <a:pt x="8470793" y="3478148"/>
                    <a:pt x="8451888" y="3356421"/>
                    <a:pt x="8425336" y="3236121"/>
                  </a:cubicBezTo>
                  <a:cubicBezTo>
                    <a:pt x="8399091" y="3115774"/>
                    <a:pt x="8367801" y="2996655"/>
                    <a:pt x="8334575" y="2877977"/>
                  </a:cubicBezTo>
                  <a:cubicBezTo>
                    <a:pt x="8268222" y="2640772"/>
                    <a:pt x="8190100" y="2404057"/>
                    <a:pt x="8087513" y="2174622"/>
                  </a:cubicBezTo>
                  <a:cubicBezTo>
                    <a:pt x="7985081" y="1945237"/>
                    <a:pt x="7863233" y="1721900"/>
                    <a:pt x="7723650" y="1507613"/>
                  </a:cubicBezTo>
                  <a:cubicBezTo>
                    <a:pt x="7653527" y="1400692"/>
                    <a:pt x="7579684" y="1295589"/>
                    <a:pt x="7501815" y="1192947"/>
                  </a:cubicBezTo>
                  <a:cubicBezTo>
                    <a:pt x="7423844" y="1090353"/>
                    <a:pt x="7340778" y="991103"/>
                    <a:pt x="7254399" y="894361"/>
                  </a:cubicBezTo>
                  <a:cubicBezTo>
                    <a:pt x="7082047" y="700485"/>
                    <a:pt x="6893083" y="519052"/>
                    <a:pt x="6689339" y="354046"/>
                  </a:cubicBezTo>
                  <a:cubicBezTo>
                    <a:pt x="6536914" y="229775"/>
                    <a:pt x="6375602" y="115325"/>
                    <a:pt x="6206651" y="12626"/>
                  </a:cubicBezTo>
                  <a:close/>
                  <a:moveTo>
                    <a:pt x="1827105" y="0"/>
                  </a:moveTo>
                  <a:lnTo>
                    <a:pt x="2807607" y="0"/>
                  </a:lnTo>
                  <a:lnTo>
                    <a:pt x="2667958" y="88235"/>
                  </a:lnTo>
                  <a:cubicBezTo>
                    <a:pt x="2560098" y="159777"/>
                    <a:pt x="2455754" y="235690"/>
                    <a:pt x="2354723" y="314947"/>
                  </a:cubicBezTo>
                  <a:cubicBezTo>
                    <a:pt x="2253464" y="394030"/>
                    <a:pt x="2156943" y="478181"/>
                    <a:pt x="2059963" y="561545"/>
                  </a:cubicBezTo>
                  <a:cubicBezTo>
                    <a:pt x="1962831" y="644811"/>
                    <a:pt x="1868297" y="731322"/>
                    <a:pt x="1780798" y="824425"/>
                  </a:cubicBezTo>
                  <a:cubicBezTo>
                    <a:pt x="1429010" y="1195013"/>
                    <a:pt x="1148011" y="1628455"/>
                    <a:pt x="954714" y="2094309"/>
                  </a:cubicBezTo>
                  <a:cubicBezTo>
                    <a:pt x="857938" y="2327186"/>
                    <a:pt x="783229" y="2568326"/>
                    <a:pt x="732676" y="2813646"/>
                  </a:cubicBezTo>
                  <a:cubicBezTo>
                    <a:pt x="707552" y="2936307"/>
                    <a:pt x="688085" y="3059952"/>
                    <a:pt x="673867" y="3183989"/>
                  </a:cubicBezTo>
                  <a:cubicBezTo>
                    <a:pt x="660056" y="3308075"/>
                    <a:pt x="651341" y="3432605"/>
                    <a:pt x="647621" y="3557281"/>
                  </a:cubicBezTo>
                  <a:cubicBezTo>
                    <a:pt x="644411" y="3681958"/>
                    <a:pt x="645329" y="3806733"/>
                    <a:pt x="653381" y="3931214"/>
                  </a:cubicBezTo>
                  <a:cubicBezTo>
                    <a:pt x="659852" y="4055792"/>
                    <a:pt x="672949" y="4179977"/>
                    <a:pt x="690428" y="4303719"/>
                  </a:cubicBezTo>
                  <a:cubicBezTo>
                    <a:pt x="726408" y="4551057"/>
                    <a:pt x="786440" y="4795835"/>
                    <a:pt x="871801" y="5033041"/>
                  </a:cubicBezTo>
                  <a:cubicBezTo>
                    <a:pt x="957007" y="5270247"/>
                    <a:pt x="1065962" y="5500322"/>
                    <a:pt x="1197749" y="5718494"/>
                  </a:cubicBezTo>
                  <a:cubicBezTo>
                    <a:pt x="1263846" y="5827433"/>
                    <a:pt x="1334937" y="5933813"/>
                    <a:pt x="1411480" y="6036703"/>
                  </a:cubicBezTo>
                  <a:cubicBezTo>
                    <a:pt x="1449548" y="6088295"/>
                    <a:pt x="1489451" y="6138609"/>
                    <a:pt x="1530170" y="6188430"/>
                  </a:cubicBezTo>
                  <a:cubicBezTo>
                    <a:pt x="1571447" y="6238055"/>
                    <a:pt x="1613644" y="6287336"/>
                    <a:pt x="1657165" y="6335385"/>
                  </a:cubicBezTo>
                  <a:cubicBezTo>
                    <a:pt x="1744079" y="6431708"/>
                    <a:pt x="1835644" y="6524282"/>
                    <a:pt x="1931343" y="6612896"/>
                  </a:cubicBezTo>
                  <a:lnTo>
                    <a:pt x="2220133" y="6858000"/>
                  </a:lnTo>
                  <a:lnTo>
                    <a:pt x="1539862" y="6858000"/>
                  </a:lnTo>
                  <a:lnTo>
                    <a:pt x="1307111" y="6648873"/>
                  </a:lnTo>
                  <a:cubicBezTo>
                    <a:pt x="1101839" y="6448063"/>
                    <a:pt x="913180" y="6225465"/>
                    <a:pt x="750258" y="5987570"/>
                  </a:cubicBezTo>
                  <a:cubicBezTo>
                    <a:pt x="587232" y="5749281"/>
                    <a:pt x="448261" y="5494813"/>
                    <a:pt x="335382" y="5229279"/>
                  </a:cubicBezTo>
                  <a:cubicBezTo>
                    <a:pt x="222298" y="4963793"/>
                    <a:pt x="137040" y="4686652"/>
                    <a:pt x="79351" y="4403854"/>
                  </a:cubicBezTo>
                  <a:cubicBezTo>
                    <a:pt x="50150" y="4262456"/>
                    <a:pt x="29767" y="4119385"/>
                    <a:pt x="16007" y="3975723"/>
                  </a:cubicBezTo>
                  <a:cubicBezTo>
                    <a:pt x="3930" y="3831964"/>
                    <a:pt x="-2441" y="3687614"/>
                    <a:pt x="871" y="3543362"/>
                  </a:cubicBezTo>
                  <a:cubicBezTo>
                    <a:pt x="3522" y="3399160"/>
                    <a:pt x="14172" y="3255105"/>
                    <a:pt x="32519" y="3112085"/>
                  </a:cubicBezTo>
                  <a:cubicBezTo>
                    <a:pt x="50508" y="2969014"/>
                    <a:pt x="76090" y="2826925"/>
                    <a:pt x="108502" y="2686511"/>
                  </a:cubicBezTo>
                  <a:cubicBezTo>
                    <a:pt x="173019" y="2405533"/>
                    <a:pt x="263474" y="2130703"/>
                    <a:pt x="378239" y="1865955"/>
                  </a:cubicBezTo>
                  <a:cubicBezTo>
                    <a:pt x="607922" y="1336607"/>
                    <a:pt x="935706" y="848228"/>
                    <a:pt x="1343701" y="431508"/>
                  </a:cubicBezTo>
                  <a:cubicBezTo>
                    <a:pt x="1446133" y="327783"/>
                    <a:pt x="1550910" y="225926"/>
                    <a:pt x="1661853" y="130268"/>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Freeform: Shape 16">
              <a:extLst>
                <a:ext uri="{FF2B5EF4-FFF2-40B4-BE49-F238E27FC236}">
                  <a16:creationId xmlns:a16="http://schemas.microsoft.com/office/drawing/2014/main" id="{CEFFDFE6-6CDB-43B3-A11B-04F1DA99FB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3402" y="3985"/>
              <a:ext cx="9767847" cy="6858000"/>
            </a:xfrm>
            <a:custGeom>
              <a:avLst/>
              <a:gdLst>
                <a:gd name="connsiteX0" fmla="*/ 7145704 w 9767847"/>
                <a:gd name="connsiteY0" fmla="*/ 0 h 6858000"/>
                <a:gd name="connsiteX1" fmla="*/ 7875738 w 9767847"/>
                <a:gd name="connsiteY1" fmla="*/ 0 h 6858000"/>
                <a:gd name="connsiteX2" fmla="*/ 7990553 w 9767847"/>
                <a:gd name="connsiteY2" fmla="*/ 85415 h 6858000"/>
                <a:gd name="connsiteX3" fmla="*/ 9767847 w 9767847"/>
                <a:gd name="connsiteY3" fmla="*/ 3653129 h 6858000"/>
                <a:gd name="connsiteX4" fmla="*/ 8652597 w 9767847"/>
                <a:gd name="connsiteY4" fmla="*/ 6594103 h 6858000"/>
                <a:gd name="connsiteX5" fmla="*/ 8399240 w 9767847"/>
                <a:gd name="connsiteY5" fmla="*/ 6858000 h 6858000"/>
                <a:gd name="connsiteX6" fmla="*/ 6766926 w 9767847"/>
                <a:gd name="connsiteY6" fmla="*/ 6858000 h 6858000"/>
                <a:gd name="connsiteX7" fmla="*/ 6804586 w 9767847"/>
                <a:gd name="connsiteY7" fmla="*/ 6821201 h 6858000"/>
                <a:gd name="connsiteX8" fmla="*/ 6881735 w 9767847"/>
                <a:gd name="connsiteY8" fmla="*/ 6745295 h 6858000"/>
                <a:gd name="connsiteX9" fmla="*/ 6958883 w 9767847"/>
                <a:gd name="connsiteY9" fmla="*/ 6668920 h 6858000"/>
                <a:gd name="connsiteX10" fmla="*/ 7267925 w 9767847"/>
                <a:gd name="connsiteY10" fmla="*/ 6359792 h 6858000"/>
                <a:gd name="connsiteX11" fmla="*/ 7424360 w 9767847"/>
                <a:gd name="connsiteY11" fmla="*/ 6204783 h 6858000"/>
                <a:gd name="connsiteX12" fmla="*/ 7504938 w 9767847"/>
                <a:gd name="connsiteY12" fmla="*/ 6126806 h 6858000"/>
                <a:gd name="connsiteX13" fmla="*/ 7546396 w 9767847"/>
                <a:gd name="connsiteY13" fmla="*/ 6087795 h 6858000"/>
                <a:gd name="connsiteX14" fmla="*/ 7588002 w 9767847"/>
                <a:gd name="connsiteY14" fmla="*/ 6049630 h 6858000"/>
                <a:gd name="connsiteX15" fmla="*/ 7631000 w 9767847"/>
                <a:gd name="connsiteY15" fmla="*/ 6010807 h 6858000"/>
                <a:gd name="connsiteX16" fmla="*/ 7675440 w 9767847"/>
                <a:gd name="connsiteY16" fmla="*/ 5972407 h 6858000"/>
                <a:gd name="connsiteX17" fmla="*/ 7720626 w 9767847"/>
                <a:gd name="connsiteY17" fmla="*/ 5934949 h 6858000"/>
                <a:gd name="connsiteX18" fmla="*/ 7766458 w 9767847"/>
                <a:gd name="connsiteY18" fmla="*/ 5898432 h 6858000"/>
                <a:gd name="connsiteX19" fmla="*/ 7955254 w 9767847"/>
                <a:gd name="connsiteY19" fmla="*/ 5760926 h 6858000"/>
                <a:gd name="connsiteX20" fmla="*/ 8352678 w 9767847"/>
                <a:gd name="connsiteY20" fmla="*/ 5521728 h 6858000"/>
                <a:gd name="connsiteX21" fmla="*/ 8451350 w 9767847"/>
                <a:gd name="connsiteY21" fmla="*/ 5469352 h 6858000"/>
                <a:gd name="connsiteX22" fmla="*/ 8548532 w 9767847"/>
                <a:gd name="connsiteY22" fmla="*/ 5417493 h 6858000"/>
                <a:gd name="connsiteX23" fmla="*/ 8729473 w 9767847"/>
                <a:gd name="connsiteY23" fmla="*/ 5314059 h 6858000"/>
                <a:gd name="connsiteX24" fmla="*/ 8770781 w 9767847"/>
                <a:gd name="connsiteY24" fmla="*/ 5287330 h 6858000"/>
                <a:gd name="connsiteX25" fmla="*/ 8790964 w 9767847"/>
                <a:gd name="connsiteY25" fmla="*/ 5273590 h 6858000"/>
                <a:gd name="connsiteX26" fmla="*/ 8810499 w 9767847"/>
                <a:gd name="connsiteY26" fmla="*/ 5259801 h 6858000"/>
                <a:gd name="connsiteX27" fmla="*/ 8883571 w 9767847"/>
                <a:gd name="connsiteY27" fmla="*/ 5202577 h 6858000"/>
                <a:gd name="connsiteX28" fmla="*/ 9006651 w 9767847"/>
                <a:gd name="connsiteY28" fmla="*/ 5074625 h 6858000"/>
                <a:gd name="connsiteX29" fmla="*/ 9033494 w 9767847"/>
                <a:gd name="connsiteY29" fmla="*/ 5038203 h 6858000"/>
                <a:gd name="connsiteX30" fmla="*/ 9040305 w 9767847"/>
                <a:gd name="connsiteY30" fmla="*/ 5028649 h 6858000"/>
                <a:gd name="connsiteX31" fmla="*/ 9046568 w 9767847"/>
                <a:gd name="connsiteY31" fmla="*/ 5019379 h 6858000"/>
                <a:gd name="connsiteX32" fmla="*/ 9058846 w 9767847"/>
                <a:gd name="connsiteY32" fmla="*/ 5000743 h 6858000"/>
                <a:gd name="connsiteX33" fmla="*/ 9104529 w 9767847"/>
                <a:gd name="connsiteY33" fmla="*/ 4922203 h 6858000"/>
                <a:gd name="connsiteX34" fmla="*/ 9181081 w 9767847"/>
                <a:gd name="connsiteY34" fmla="*/ 4748792 h 6858000"/>
                <a:gd name="connsiteX35" fmla="*/ 9240731 w 9767847"/>
                <a:gd name="connsiteY35" fmla="*/ 4561970 h 6858000"/>
                <a:gd name="connsiteX36" fmla="*/ 9265388 w 9767847"/>
                <a:gd name="connsiteY36" fmla="*/ 4465171 h 6858000"/>
                <a:gd name="connsiteX37" fmla="*/ 9276571 w 9767847"/>
                <a:gd name="connsiteY37" fmla="*/ 4416041 h 6858000"/>
                <a:gd name="connsiteX38" fmla="*/ 9281841 w 9767847"/>
                <a:gd name="connsiteY38" fmla="*/ 4391477 h 6858000"/>
                <a:gd name="connsiteX39" fmla="*/ 9286513 w 9767847"/>
                <a:gd name="connsiteY39" fmla="*/ 4368936 h 6858000"/>
                <a:gd name="connsiteX40" fmla="*/ 9296754 w 9767847"/>
                <a:gd name="connsiteY40" fmla="*/ 4316136 h 6858000"/>
                <a:gd name="connsiteX41" fmla="*/ 9301029 w 9767847"/>
                <a:gd name="connsiteY41" fmla="*/ 4293172 h 6858000"/>
                <a:gd name="connsiteX42" fmla="*/ 9302818 w 9767847"/>
                <a:gd name="connsiteY42" fmla="*/ 4282679 h 6858000"/>
                <a:gd name="connsiteX43" fmla="*/ 9304658 w 9767847"/>
                <a:gd name="connsiteY43" fmla="*/ 4270914 h 6858000"/>
                <a:gd name="connsiteX44" fmla="*/ 9312810 w 9767847"/>
                <a:gd name="connsiteY44" fmla="*/ 4220043 h 6858000"/>
                <a:gd name="connsiteX45" fmla="*/ 9316887 w 9767847"/>
                <a:gd name="connsiteY45" fmla="*/ 4194584 h 6858000"/>
                <a:gd name="connsiteX46" fmla="*/ 9318923 w 9767847"/>
                <a:gd name="connsiteY46" fmla="*/ 4181878 h 6858000"/>
                <a:gd name="connsiteX47" fmla="*/ 9320515 w 9767847"/>
                <a:gd name="connsiteY47" fmla="*/ 4168984 h 6858000"/>
                <a:gd name="connsiteX48" fmla="*/ 9332445 w 9767847"/>
                <a:gd name="connsiteY48" fmla="*/ 4069079 h 6858000"/>
                <a:gd name="connsiteX49" fmla="*/ 9336173 w 9767847"/>
                <a:gd name="connsiteY49" fmla="*/ 4022774 h 6858000"/>
                <a:gd name="connsiteX50" fmla="*/ 9340199 w 9767847"/>
                <a:gd name="connsiteY50" fmla="*/ 3969269 h 6858000"/>
                <a:gd name="connsiteX51" fmla="*/ 9347557 w 9767847"/>
                <a:gd name="connsiteY51" fmla="*/ 3770070 h 6858000"/>
                <a:gd name="connsiteX52" fmla="*/ 9346364 w 9767847"/>
                <a:gd name="connsiteY52" fmla="*/ 3669036 h 6858000"/>
                <a:gd name="connsiteX53" fmla="*/ 9344921 w 9767847"/>
                <a:gd name="connsiteY53" fmla="*/ 3619341 h 6858000"/>
                <a:gd name="connsiteX54" fmla="*/ 9344524 w 9767847"/>
                <a:gd name="connsiteY54" fmla="*/ 3607624 h 6858000"/>
                <a:gd name="connsiteX55" fmla="*/ 9343728 w 9767847"/>
                <a:gd name="connsiteY55" fmla="*/ 3594872 h 6858000"/>
                <a:gd name="connsiteX56" fmla="*/ 9342188 w 9767847"/>
                <a:gd name="connsiteY56" fmla="*/ 3569366 h 6858000"/>
                <a:gd name="connsiteX57" fmla="*/ 9339056 w 9767847"/>
                <a:gd name="connsiteY57" fmla="*/ 3518354 h 6858000"/>
                <a:gd name="connsiteX58" fmla="*/ 9334334 w 9767847"/>
                <a:gd name="connsiteY58" fmla="*/ 3467155 h 6858000"/>
                <a:gd name="connsiteX59" fmla="*/ 9329363 w 9767847"/>
                <a:gd name="connsiteY59" fmla="*/ 3415908 h 6858000"/>
                <a:gd name="connsiteX60" fmla="*/ 9328319 w 9767847"/>
                <a:gd name="connsiteY60" fmla="*/ 3404755 h 6858000"/>
                <a:gd name="connsiteX61" fmla="*/ 9327177 w 9767847"/>
                <a:gd name="connsiteY61" fmla="*/ 3394214 h 6858000"/>
                <a:gd name="connsiteX62" fmla="*/ 9324293 w 9767847"/>
                <a:gd name="connsiteY62" fmla="*/ 3370872 h 6858000"/>
                <a:gd name="connsiteX63" fmla="*/ 9320763 w 9767847"/>
                <a:gd name="connsiteY63" fmla="*/ 3344427 h 6858000"/>
                <a:gd name="connsiteX64" fmla="*/ 9317184 w 9767847"/>
                <a:gd name="connsiteY64" fmla="*/ 3315343 h 6858000"/>
                <a:gd name="connsiteX65" fmla="*/ 9311021 w 9767847"/>
                <a:gd name="connsiteY65" fmla="*/ 3270309 h 6858000"/>
                <a:gd name="connsiteX66" fmla="*/ 9302719 w 9767847"/>
                <a:gd name="connsiteY66" fmla="*/ 3219815 h 6858000"/>
                <a:gd name="connsiteX67" fmla="*/ 9293970 w 9767847"/>
                <a:gd name="connsiteY67" fmla="*/ 3169887 h 6858000"/>
                <a:gd name="connsiteX68" fmla="*/ 9252065 w 9767847"/>
                <a:gd name="connsiteY68" fmla="*/ 2971205 h 6858000"/>
                <a:gd name="connsiteX69" fmla="*/ 9227211 w 9767847"/>
                <a:gd name="connsiteY69" fmla="*/ 2872571 h 6858000"/>
                <a:gd name="connsiteX70" fmla="*/ 9220699 w 9767847"/>
                <a:gd name="connsiteY70" fmla="*/ 2848524 h 6858000"/>
                <a:gd name="connsiteX71" fmla="*/ 9213740 w 9767847"/>
                <a:gd name="connsiteY71" fmla="*/ 2824289 h 6858000"/>
                <a:gd name="connsiteX72" fmla="*/ 9199374 w 9767847"/>
                <a:gd name="connsiteY72" fmla="*/ 2775536 h 6858000"/>
                <a:gd name="connsiteX73" fmla="*/ 9061829 w 9767847"/>
                <a:gd name="connsiteY73" fmla="*/ 2389515 h 6858000"/>
                <a:gd name="connsiteX74" fmla="*/ 8978865 w 9767847"/>
                <a:gd name="connsiteY74" fmla="*/ 2200953 h 6858000"/>
                <a:gd name="connsiteX75" fmla="*/ 8956694 w 9767847"/>
                <a:gd name="connsiteY75" fmla="*/ 2154317 h 6858000"/>
                <a:gd name="connsiteX76" fmla="*/ 8934176 w 9767847"/>
                <a:gd name="connsiteY76" fmla="*/ 2108012 h 6858000"/>
                <a:gd name="connsiteX77" fmla="*/ 8887151 w 9767847"/>
                <a:gd name="connsiteY77" fmla="*/ 2015448 h 6858000"/>
                <a:gd name="connsiteX78" fmla="*/ 8787533 w 9767847"/>
                <a:gd name="connsiteY78" fmla="*/ 1832625 h 6858000"/>
                <a:gd name="connsiteX79" fmla="*/ 8761485 w 9767847"/>
                <a:gd name="connsiteY79" fmla="*/ 1787496 h 6858000"/>
                <a:gd name="connsiteX80" fmla="*/ 8734791 w 9767847"/>
                <a:gd name="connsiteY80" fmla="*/ 1741991 h 6858000"/>
                <a:gd name="connsiteX81" fmla="*/ 8680808 w 9767847"/>
                <a:gd name="connsiteY81" fmla="*/ 1652910 h 6858000"/>
                <a:gd name="connsiteX82" fmla="*/ 8567024 w 9767847"/>
                <a:gd name="connsiteY82" fmla="*/ 1477004 h 6858000"/>
                <a:gd name="connsiteX83" fmla="*/ 8537446 w 9767847"/>
                <a:gd name="connsiteY83" fmla="*/ 1433428 h 6858000"/>
                <a:gd name="connsiteX84" fmla="*/ 8507423 w 9767847"/>
                <a:gd name="connsiteY84" fmla="*/ 1389994 h 6858000"/>
                <a:gd name="connsiteX85" fmla="*/ 8446529 w 9767847"/>
                <a:gd name="connsiteY85" fmla="*/ 1304393 h 6858000"/>
                <a:gd name="connsiteX86" fmla="*/ 8319224 w 9767847"/>
                <a:gd name="connsiteY86" fmla="*/ 1135124 h 6858000"/>
                <a:gd name="connsiteX87" fmla="*/ 8286366 w 9767847"/>
                <a:gd name="connsiteY87" fmla="*/ 1093148 h 6858000"/>
                <a:gd name="connsiteX88" fmla="*/ 8270161 w 9767847"/>
                <a:gd name="connsiteY88" fmla="*/ 1072538 h 6858000"/>
                <a:gd name="connsiteX89" fmla="*/ 8253856 w 9767847"/>
                <a:gd name="connsiteY89" fmla="*/ 1052254 h 6858000"/>
                <a:gd name="connsiteX90" fmla="*/ 8186352 w 9767847"/>
                <a:gd name="connsiteY90" fmla="*/ 970373 h 6858000"/>
                <a:gd name="connsiteX91" fmla="*/ 8046768 w 9767847"/>
                <a:gd name="connsiteY91" fmla="*/ 809527 h 6858000"/>
                <a:gd name="connsiteX92" fmla="*/ 8010927 w 9767847"/>
                <a:gd name="connsiteY92" fmla="*/ 769951 h 6858000"/>
                <a:gd name="connsiteX93" fmla="*/ 7974788 w 9767847"/>
                <a:gd name="connsiteY93" fmla="*/ 730751 h 6858000"/>
                <a:gd name="connsiteX94" fmla="*/ 7901070 w 9767847"/>
                <a:gd name="connsiteY94" fmla="*/ 652823 h 6858000"/>
                <a:gd name="connsiteX95" fmla="*/ 7750054 w 9767847"/>
                <a:gd name="connsiteY95" fmla="*/ 501106 h 6858000"/>
                <a:gd name="connsiteX96" fmla="*/ 7592277 w 9767847"/>
                <a:gd name="connsiteY96" fmla="*/ 355319 h 6858000"/>
                <a:gd name="connsiteX97" fmla="*/ 7257734 w 9767847"/>
                <a:gd name="connsiteY97" fmla="*/ 81062 h 6858000"/>
                <a:gd name="connsiteX98" fmla="*/ 1892109 w 9767847"/>
                <a:gd name="connsiteY98" fmla="*/ 0 h 6858000"/>
                <a:gd name="connsiteX99" fmla="*/ 2298402 w 9767847"/>
                <a:gd name="connsiteY99" fmla="*/ 0 h 6858000"/>
                <a:gd name="connsiteX100" fmla="*/ 2135542 w 9767847"/>
                <a:gd name="connsiteY100" fmla="*/ 121879 h 6858000"/>
                <a:gd name="connsiteX101" fmla="*/ 1969576 w 9767847"/>
                <a:gd name="connsiteY101" fmla="*/ 259084 h 6858000"/>
                <a:gd name="connsiteX102" fmla="*/ 1659938 w 9767847"/>
                <a:gd name="connsiteY102" fmla="*/ 553953 h 6858000"/>
                <a:gd name="connsiteX103" fmla="*/ 729383 w 9767847"/>
                <a:gd name="connsiteY103" fmla="*/ 1940578 h 6858000"/>
                <a:gd name="connsiteX104" fmla="*/ 578465 w 9767847"/>
                <a:gd name="connsiteY104" fmla="*/ 2324905 h 6858000"/>
                <a:gd name="connsiteX105" fmla="*/ 465080 w 9767847"/>
                <a:gd name="connsiteY105" fmla="*/ 2718973 h 6858000"/>
                <a:gd name="connsiteX106" fmla="*/ 423820 w 9767847"/>
                <a:gd name="connsiteY106" fmla="*/ 2919535 h 6858000"/>
                <a:gd name="connsiteX107" fmla="*/ 392355 w 9767847"/>
                <a:gd name="connsiteY107" fmla="*/ 3122169 h 6858000"/>
                <a:gd name="connsiteX108" fmla="*/ 358801 w 9767847"/>
                <a:gd name="connsiteY108" fmla="*/ 3531013 h 6858000"/>
                <a:gd name="connsiteX109" fmla="*/ 410350 w 9767847"/>
                <a:gd name="connsiteY109" fmla="*/ 4352324 h 6858000"/>
                <a:gd name="connsiteX110" fmla="*/ 449022 w 9767847"/>
                <a:gd name="connsiteY110" fmla="*/ 4555147 h 6858000"/>
                <a:gd name="connsiteX111" fmla="*/ 498882 w 9767847"/>
                <a:gd name="connsiteY111" fmla="*/ 4756463 h 6858000"/>
                <a:gd name="connsiteX112" fmla="*/ 559775 w 9767847"/>
                <a:gd name="connsiteY112" fmla="*/ 4955755 h 6858000"/>
                <a:gd name="connsiteX113" fmla="*/ 631406 w 9767847"/>
                <a:gd name="connsiteY113" fmla="*/ 5152084 h 6858000"/>
                <a:gd name="connsiteX114" fmla="*/ 1023461 w 9767847"/>
                <a:gd name="connsiteY114" fmla="*/ 5898055 h 6858000"/>
                <a:gd name="connsiteX115" fmla="*/ 1575880 w 9767847"/>
                <a:gd name="connsiteY115" fmla="*/ 6551744 h 6858000"/>
                <a:gd name="connsiteX116" fmla="*/ 1905228 w 9767847"/>
                <a:gd name="connsiteY116" fmla="*/ 6833566 h 6858000"/>
                <a:gd name="connsiteX117" fmla="*/ 1938629 w 9767847"/>
                <a:gd name="connsiteY117" fmla="*/ 6858000 h 6858000"/>
                <a:gd name="connsiteX118" fmla="*/ 1368607 w 9767847"/>
                <a:gd name="connsiteY118" fmla="*/ 6858000 h 6858000"/>
                <a:gd name="connsiteX119" fmla="*/ 1115251 w 9767847"/>
                <a:gd name="connsiteY119" fmla="*/ 6594103 h 6858000"/>
                <a:gd name="connsiteX120" fmla="*/ 0 w 9767847"/>
                <a:gd name="connsiteY120" fmla="*/ 3653129 h 6858000"/>
                <a:gd name="connsiteX121" fmla="*/ 1777294 w 9767847"/>
                <a:gd name="connsiteY121" fmla="*/ 8541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9767847" h="6858000">
                  <a:moveTo>
                    <a:pt x="7145704" y="0"/>
                  </a:moveTo>
                  <a:lnTo>
                    <a:pt x="7875738" y="0"/>
                  </a:lnTo>
                  <a:lnTo>
                    <a:pt x="7990553" y="85415"/>
                  </a:lnTo>
                  <a:cubicBezTo>
                    <a:pt x="9075991" y="933432"/>
                    <a:pt x="9767847" y="2216793"/>
                    <a:pt x="9767847" y="3653129"/>
                  </a:cubicBezTo>
                  <a:cubicBezTo>
                    <a:pt x="9767847" y="4770280"/>
                    <a:pt x="9349317" y="5794890"/>
                    <a:pt x="8652597" y="6594103"/>
                  </a:cubicBezTo>
                  <a:lnTo>
                    <a:pt x="8399240" y="6858000"/>
                  </a:lnTo>
                  <a:lnTo>
                    <a:pt x="6766926" y="6858000"/>
                  </a:lnTo>
                  <a:lnTo>
                    <a:pt x="6804586" y="6821201"/>
                  </a:lnTo>
                  <a:lnTo>
                    <a:pt x="6881735" y="6745295"/>
                  </a:lnTo>
                  <a:cubicBezTo>
                    <a:pt x="6907435" y="6719979"/>
                    <a:pt x="6933134" y="6694896"/>
                    <a:pt x="6958883" y="6668920"/>
                  </a:cubicBezTo>
                  <a:lnTo>
                    <a:pt x="7267925" y="6359792"/>
                  </a:lnTo>
                  <a:lnTo>
                    <a:pt x="7424360" y="6204783"/>
                  </a:lnTo>
                  <a:cubicBezTo>
                    <a:pt x="7450754" y="6178900"/>
                    <a:pt x="7477598" y="6152829"/>
                    <a:pt x="7504938" y="6126806"/>
                  </a:cubicBezTo>
                  <a:lnTo>
                    <a:pt x="7546396" y="6087795"/>
                  </a:lnTo>
                  <a:cubicBezTo>
                    <a:pt x="7560264" y="6074901"/>
                    <a:pt x="7574780" y="6061630"/>
                    <a:pt x="7588002" y="6049630"/>
                  </a:cubicBezTo>
                  <a:lnTo>
                    <a:pt x="7631000" y="6010807"/>
                  </a:lnTo>
                  <a:lnTo>
                    <a:pt x="7675440" y="5972407"/>
                  </a:lnTo>
                  <a:cubicBezTo>
                    <a:pt x="7690404" y="5959796"/>
                    <a:pt x="7705564" y="5947419"/>
                    <a:pt x="7720626" y="5934949"/>
                  </a:cubicBezTo>
                  <a:cubicBezTo>
                    <a:pt x="7735738" y="5922525"/>
                    <a:pt x="7751197" y="5910619"/>
                    <a:pt x="7766458" y="5898432"/>
                  </a:cubicBezTo>
                  <a:cubicBezTo>
                    <a:pt x="7827949" y="5850290"/>
                    <a:pt x="7890979" y="5804597"/>
                    <a:pt x="7955254" y="5760926"/>
                  </a:cubicBezTo>
                  <a:cubicBezTo>
                    <a:pt x="8083800" y="5673632"/>
                    <a:pt x="8216872" y="5594434"/>
                    <a:pt x="8352678" y="5521728"/>
                  </a:cubicBezTo>
                  <a:lnTo>
                    <a:pt x="8451350" y="5469352"/>
                  </a:lnTo>
                  <a:lnTo>
                    <a:pt x="8548532" y="5417493"/>
                  </a:lnTo>
                  <a:cubicBezTo>
                    <a:pt x="8612110" y="5383188"/>
                    <a:pt x="8673251" y="5349306"/>
                    <a:pt x="8729473" y="5314059"/>
                  </a:cubicBezTo>
                  <a:cubicBezTo>
                    <a:pt x="8743591" y="5305213"/>
                    <a:pt x="8757161" y="5296459"/>
                    <a:pt x="8770781" y="5287330"/>
                  </a:cubicBezTo>
                  <a:cubicBezTo>
                    <a:pt x="8777591" y="5282765"/>
                    <a:pt x="8784451" y="5278201"/>
                    <a:pt x="8790964" y="5273590"/>
                  </a:cubicBezTo>
                  <a:cubicBezTo>
                    <a:pt x="8797574" y="5268977"/>
                    <a:pt x="8804235" y="5264412"/>
                    <a:pt x="8810499" y="5259801"/>
                  </a:cubicBezTo>
                  <a:cubicBezTo>
                    <a:pt x="8835999" y="5241401"/>
                    <a:pt x="8860407" y="5222389"/>
                    <a:pt x="8883571" y="5202577"/>
                  </a:cubicBezTo>
                  <a:cubicBezTo>
                    <a:pt x="8929900" y="5162954"/>
                    <a:pt x="8971258" y="5120413"/>
                    <a:pt x="9006651" y="5074625"/>
                  </a:cubicBezTo>
                  <a:cubicBezTo>
                    <a:pt x="9015351" y="5063426"/>
                    <a:pt x="9024398" y="5050955"/>
                    <a:pt x="9033494" y="5038203"/>
                  </a:cubicBezTo>
                  <a:lnTo>
                    <a:pt x="9040305" y="5028649"/>
                  </a:lnTo>
                  <a:lnTo>
                    <a:pt x="9046568" y="5019379"/>
                  </a:lnTo>
                  <a:cubicBezTo>
                    <a:pt x="9050743" y="5013261"/>
                    <a:pt x="9054819" y="5007050"/>
                    <a:pt x="9058846" y="5000743"/>
                  </a:cubicBezTo>
                  <a:cubicBezTo>
                    <a:pt x="9075002" y="4975615"/>
                    <a:pt x="9090212" y="4949403"/>
                    <a:pt x="9104529" y="4922203"/>
                  </a:cubicBezTo>
                  <a:cubicBezTo>
                    <a:pt x="9133211" y="4867850"/>
                    <a:pt x="9158313" y="4809545"/>
                    <a:pt x="9181081" y="4748792"/>
                  </a:cubicBezTo>
                  <a:cubicBezTo>
                    <a:pt x="9203748" y="4688276"/>
                    <a:pt x="9223383" y="4625876"/>
                    <a:pt x="9240731" y="4561970"/>
                  </a:cubicBezTo>
                  <a:cubicBezTo>
                    <a:pt x="9249481" y="4530064"/>
                    <a:pt x="9257682" y="4497782"/>
                    <a:pt x="9265388" y="4465171"/>
                  </a:cubicBezTo>
                  <a:cubicBezTo>
                    <a:pt x="9269215" y="4448842"/>
                    <a:pt x="9272943" y="4432465"/>
                    <a:pt x="9276571" y="4416041"/>
                  </a:cubicBezTo>
                  <a:lnTo>
                    <a:pt x="9281841" y="4391477"/>
                  </a:lnTo>
                  <a:lnTo>
                    <a:pt x="9286513" y="4368936"/>
                  </a:lnTo>
                  <a:lnTo>
                    <a:pt x="9296754" y="4316136"/>
                  </a:lnTo>
                  <a:lnTo>
                    <a:pt x="9301029" y="4293172"/>
                  </a:lnTo>
                  <a:lnTo>
                    <a:pt x="9302818" y="4282679"/>
                  </a:lnTo>
                  <a:lnTo>
                    <a:pt x="9304658" y="4270914"/>
                  </a:lnTo>
                  <a:lnTo>
                    <a:pt x="9312810" y="4220043"/>
                  </a:lnTo>
                  <a:lnTo>
                    <a:pt x="9316887" y="4194584"/>
                  </a:lnTo>
                  <a:lnTo>
                    <a:pt x="9318923" y="4181878"/>
                  </a:lnTo>
                  <a:cubicBezTo>
                    <a:pt x="9319570" y="4177644"/>
                    <a:pt x="9319969" y="4173267"/>
                    <a:pt x="9320515" y="4168984"/>
                  </a:cubicBezTo>
                  <a:lnTo>
                    <a:pt x="9332445" y="4069079"/>
                  </a:lnTo>
                  <a:cubicBezTo>
                    <a:pt x="9333836" y="4056468"/>
                    <a:pt x="9334880" y="4040986"/>
                    <a:pt x="9336173" y="4022774"/>
                  </a:cubicBezTo>
                  <a:lnTo>
                    <a:pt x="9340199" y="3969269"/>
                  </a:lnTo>
                  <a:cubicBezTo>
                    <a:pt x="9345071" y="3903904"/>
                    <a:pt x="9347358" y="3837081"/>
                    <a:pt x="9347557" y="3770070"/>
                  </a:cubicBezTo>
                  <a:cubicBezTo>
                    <a:pt x="9347656" y="3736518"/>
                    <a:pt x="9347209" y="3702871"/>
                    <a:pt x="9346364" y="3669036"/>
                  </a:cubicBezTo>
                  <a:lnTo>
                    <a:pt x="9344921" y="3619341"/>
                  </a:lnTo>
                  <a:lnTo>
                    <a:pt x="9344524" y="3607624"/>
                  </a:lnTo>
                  <a:lnTo>
                    <a:pt x="9343728" y="3594872"/>
                  </a:lnTo>
                  <a:lnTo>
                    <a:pt x="9342188" y="3569366"/>
                  </a:lnTo>
                  <a:lnTo>
                    <a:pt x="9339056" y="3518354"/>
                  </a:lnTo>
                  <a:cubicBezTo>
                    <a:pt x="9337914" y="3501319"/>
                    <a:pt x="9335874" y="3484236"/>
                    <a:pt x="9334334" y="3467155"/>
                  </a:cubicBezTo>
                  <a:lnTo>
                    <a:pt x="9329363" y="3415908"/>
                  </a:lnTo>
                  <a:lnTo>
                    <a:pt x="9328319" y="3404755"/>
                  </a:lnTo>
                  <a:lnTo>
                    <a:pt x="9327177" y="3394214"/>
                  </a:lnTo>
                  <a:lnTo>
                    <a:pt x="9324293" y="3370872"/>
                  </a:lnTo>
                  <a:lnTo>
                    <a:pt x="9320763" y="3344427"/>
                  </a:lnTo>
                  <a:lnTo>
                    <a:pt x="9317184" y="3315343"/>
                  </a:lnTo>
                  <a:cubicBezTo>
                    <a:pt x="9315594" y="3300991"/>
                    <a:pt x="9313506" y="3286404"/>
                    <a:pt x="9311021" y="3270309"/>
                  </a:cubicBezTo>
                  <a:lnTo>
                    <a:pt x="9302719" y="3219815"/>
                  </a:lnTo>
                  <a:cubicBezTo>
                    <a:pt x="9299936" y="3203157"/>
                    <a:pt x="9297003" y="3186498"/>
                    <a:pt x="9293970" y="3169887"/>
                  </a:cubicBezTo>
                  <a:cubicBezTo>
                    <a:pt x="9281891" y="3103393"/>
                    <a:pt x="9267674" y="3037182"/>
                    <a:pt x="9252065" y="2971205"/>
                  </a:cubicBezTo>
                  <a:cubicBezTo>
                    <a:pt x="9244261" y="2938265"/>
                    <a:pt x="9235959" y="2905371"/>
                    <a:pt x="9227211" y="2872571"/>
                  </a:cubicBezTo>
                  <a:lnTo>
                    <a:pt x="9220699" y="2848524"/>
                  </a:lnTo>
                  <a:lnTo>
                    <a:pt x="9213740" y="2824289"/>
                  </a:lnTo>
                  <a:cubicBezTo>
                    <a:pt x="9209216" y="2808147"/>
                    <a:pt x="9204345" y="2791866"/>
                    <a:pt x="9199374" y="2775536"/>
                  </a:cubicBezTo>
                  <a:cubicBezTo>
                    <a:pt x="9159855" y="2645184"/>
                    <a:pt x="9114272" y="2516197"/>
                    <a:pt x="9061829" y="2389515"/>
                  </a:cubicBezTo>
                  <a:cubicBezTo>
                    <a:pt x="9035582" y="2326175"/>
                    <a:pt x="9008043" y="2263258"/>
                    <a:pt x="8978865" y="2200953"/>
                  </a:cubicBezTo>
                  <a:lnTo>
                    <a:pt x="8956694" y="2154317"/>
                  </a:lnTo>
                  <a:lnTo>
                    <a:pt x="8934176" y="2108012"/>
                  </a:lnTo>
                  <a:cubicBezTo>
                    <a:pt x="8918915" y="2077189"/>
                    <a:pt x="8903157" y="2046130"/>
                    <a:pt x="8887151" y="2015448"/>
                  </a:cubicBezTo>
                  <a:cubicBezTo>
                    <a:pt x="8854988" y="1953989"/>
                    <a:pt x="8822082" y="1892908"/>
                    <a:pt x="8787533" y="1832625"/>
                  </a:cubicBezTo>
                  <a:lnTo>
                    <a:pt x="8761485" y="1787496"/>
                  </a:lnTo>
                  <a:lnTo>
                    <a:pt x="8734791" y="1741991"/>
                  </a:lnTo>
                  <a:cubicBezTo>
                    <a:pt x="8717047" y="1711921"/>
                    <a:pt x="8699200" y="1682461"/>
                    <a:pt x="8680808" y="1652910"/>
                  </a:cubicBezTo>
                  <a:cubicBezTo>
                    <a:pt x="8644322" y="1593756"/>
                    <a:pt x="8606194" y="1535216"/>
                    <a:pt x="8567024" y="1477004"/>
                  </a:cubicBezTo>
                  <a:lnTo>
                    <a:pt x="8537446" y="1433428"/>
                  </a:lnTo>
                  <a:lnTo>
                    <a:pt x="8507423" y="1389994"/>
                  </a:lnTo>
                  <a:cubicBezTo>
                    <a:pt x="8487390" y="1361382"/>
                    <a:pt x="8467158" y="1332817"/>
                    <a:pt x="8446529" y="1304393"/>
                  </a:cubicBezTo>
                  <a:cubicBezTo>
                    <a:pt x="8405271" y="1247595"/>
                    <a:pt x="8362718" y="1191218"/>
                    <a:pt x="8319224" y="1135124"/>
                  </a:cubicBezTo>
                  <a:lnTo>
                    <a:pt x="8286366" y="1093148"/>
                  </a:lnTo>
                  <a:lnTo>
                    <a:pt x="8270161" y="1072538"/>
                  </a:lnTo>
                  <a:lnTo>
                    <a:pt x="8253856" y="1052254"/>
                  </a:lnTo>
                  <a:cubicBezTo>
                    <a:pt x="8231636" y="1024773"/>
                    <a:pt x="8209117" y="997479"/>
                    <a:pt x="8186352" y="970373"/>
                  </a:cubicBezTo>
                  <a:cubicBezTo>
                    <a:pt x="8140917" y="916020"/>
                    <a:pt x="8094240" y="862515"/>
                    <a:pt x="8046768" y="809527"/>
                  </a:cubicBezTo>
                  <a:lnTo>
                    <a:pt x="8010927" y="769951"/>
                  </a:lnTo>
                  <a:lnTo>
                    <a:pt x="7974788" y="730751"/>
                  </a:lnTo>
                  <a:cubicBezTo>
                    <a:pt x="7950382" y="704587"/>
                    <a:pt x="7925824" y="678563"/>
                    <a:pt x="7901070" y="652823"/>
                  </a:cubicBezTo>
                  <a:cubicBezTo>
                    <a:pt x="7851510" y="601387"/>
                    <a:pt x="7801404" y="550612"/>
                    <a:pt x="7750054" y="501106"/>
                  </a:cubicBezTo>
                  <a:cubicBezTo>
                    <a:pt x="7698902" y="451742"/>
                    <a:pt x="7645913" y="403036"/>
                    <a:pt x="7592277" y="355319"/>
                  </a:cubicBezTo>
                  <a:cubicBezTo>
                    <a:pt x="7484856" y="259884"/>
                    <a:pt x="7373308" y="168402"/>
                    <a:pt x="7257734" y="81062"/>
                  </a:cubicBezTo>
                  <a:close/>
                  <a:moveTo>
                    <a:pt x="1892109" y="0"/>
                  </a:moveTo>
                  <a:lnTo>
                    <a:pt x="2298402" y="0"/>
                  </a:lnTo>
                  <a:lnTo>
                    <a:pt x="2135542" y="121879"/>
                  </a:lnTo>
                  <a:cubicBezTo>
                    <a:pt x="2078998" y="166378"/>
                    <a:pt x="2023659" y="212143"/>
                    <a:pt x="1969576" y="259084"/>
                  </a:cubicBezTo>
                  <a:cubicBezTo>
                    <a:pt x="1861309" y="352918"/>
                    <a:pt x="1758064" y="451412"/>
                    <a:pt x="1659938" y="553953"/>
                  </a:cubicBezTo>
                  <a:cubicBezTo>
                    <a:pt x="1266987" y="964444"/>
                    <a:pt x="953820" y="1435593"/>
                    <a:pt x="729383" y="1940578"/>
                  </a:cubicBezTo>
                  <a:cubicBezTo>
                    <a:pt x="673260" y="2066459"/>
                    <a:pt x="622855" y="2195070"/>
                    <a:pt x="578465" y="2324905"/>
                  </a:cubicBezTo>
                  <a:cubicBezTo>
                    <a:pt x="534125" y="2454785"/>
                    <a:pt x="496147" y="2586314"/>
                    <a:pt x="465080" y="2718973"/>
                  </a:cubicBezTo>
                  <a:cubicBezTo>
                    <a:pt x="449769" y="2785089"/>
                    <a:pt x="435850" y="2852289"/>
                    <a:pt x="423820" y="2919535"/>
                  </a:cubicBezTo>
                  <a:cubicBezTo>
                    <a:pt x="411840" y="2986829"/>
                    <a:pt x="401054" y="3054358"/>
                    <a:pt x="392355" y="3122169"/>
                  </a:cubicBezTo>
                  <a:cubicBezTo>
                    <a:pt x="374509" y="3257744"/>
                    <a:pt x="363424" y="3393978"/>
                    <a:pt x="358801" y="3531013"/>
                  </a:cubicBezTo>
                  <a:cubicBezTo>
                    <a:pt x="349009" y="3804941"/>
                    <a:pt x="366357" y="4079668"/>
                    <a:pt x="410350" y="4352324"/>
                  </a:cubicBezTo>
                  <a:cubicBezTo>
                    <a:pt x="421286" y="4420230"/>
                    <a:pt x="434209" y="4487758"/>
                    <a:pt x="449022" y="4555147"/>
                  </a:cubicBezTo>
                  <a:cubicBezTo>
                    <a:pt x="463737" y="4622534"/>
                    <a:pt x="480389" y="4689686"/>
                    <a:pt x="498882" y="4756463"/>
                  </a:cubicBezTo>
                  <a:cubicBezTo>
                    <a:pt x="517373" y="4823239"/>
                    <a:pt x="537704" y="4889733"/>
                    <a:pt x="559775" y="4955755"/>
                  </a:cubicBezTo>
                  <a:cubicBezTo>
                    <a:pt x="581946" y="5021873"/>
                    <a:pt x="605358" y="5087473"/>
                    <a:pt x="631406" y="5152084"/>
                  </a:cubicBezTo>
                  <a:cubicBezTo>
                    <a:pt x="734055" y="5411706"/>
                    <a:pt x="865188" y="5662668"/>
                    <a:pt x="1023461" y="5898055"/>
                  </a:cubicBezTo>
                  <a:cubicBezTo>
                    <a:pt x="1181487" y="6133676"/>
                    <a:pt x="1367051" y="6353345"/>
                    <a:pt x="1575880" y="6551744"/>
                  </a:cubicBezTo>
                  <a:cubicBezTo>
                    <a:pt x="1680269" y="6651014"/>
                    <a:pt x="1790338" y="6745037"/>
                    <a:pt x="1905228" y="6833566"/>
                  </a:cubicBezTo>
                  <a:lnTo>
                    <a:pt x="1938629" y="6858000"/>
                  </a:lnTo>
                  <a:lnTo>
                    <a:pt x="1368607" y="6858000"/>
                  </a:lnTo>
                  <a:lnTo>
                    <a:pt x="1115251" y="6594103"/>
                  </a:lnTo>
                  <a:cubicBezTo>
                    <a:pt x="418530" y="5794890"/>
                    <a:pt x="0" y="4770280"/>
                    <a:pt x="0" y="3653129"/>
                  </a:cubicBezTo>
                  <a:cubicBezTo>
                    <a:pt x="0" y="2216793"/>
                    <a:pt x="691856" y="933432"/>
                    <a:pt x="1777294" y="85415"/>
                  </a:cubicBezTo>
                  <a:close/>
                </a:path>
              </a:pathLst>
            </a:custGeom>
            <a:solidFill>
              <a:schemeClr val="bg1">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lt1"/>
                </a:solidFill>
              </a:endParaRPr>
            </a:p>
          </p:txBody>
        </p:sp>
        <p:sp>
          <p:nvSpPr>
            <p:cNvPr id="21" name="Freeform: Shape 17">
              <a:extLst>
                <a:ext uri="{FF2B5EF4-FFF2-40B4-BE49-F238E27FC236}">
                  <a16:creationId xmlns:a16="http://schemas.microsoft.com/office/drawing/2014/main" id="{54BC28C8-4C55-7F50-001F-7F85726A1D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18434" y="3985"/>
              <a:ext cx="9747620" cy="6858000"/>
            </a:xfrm>
            <a:custGeom>
              <a:avLst/>
              <a:gdLst>
                <a:gd name="connsiteX0" fmla="*/ 7235453 w 9747620"/>
                <a:gd name="connsiteY0" fmla="*/ 0 h 6858000"/>
                <a:gd name="connsiteX1" fmla="*/ 7548130 w 9747620"/>
                <a:gd name="connsiteY1" fmla="*/ 0 h 6858000"/>
                <a:gd name="connsiteX2" fmla="*/ 7710334 w 9747620"/>
                <a:gd name="connsiteY2" fmla="*/ 111973 h 6858000"/>
                <a:gd name="connsiteX3" fmla="*/ 7889188 w 9747620"/>
                <a:gd name="connsiteY3" fmla="*/ 251542 h 6858000"/>
                <a:gd name="connsiteX4" fmla="*/ 8061828 w 9747620"/>
                <a:gd name="connsiteY4" fmla="*/ 398586 h 6858000"/>
                <a:gd name="connsiteX5" fmla="*/ 8145637 w 9747620"/>
                <a:gd name="connsiteY5" fmla="*/ 474218 h 6858000"/>
                <a:gd name="connsiteX6" fmla="*/ 8187242 w 9747620"/>
                <a:gd name="connsiteY6" fmla="*/ 512753 h 6858000"/>
                <a:gd name="connsiteX7" fmla="*/ 8228402 w 9747620"/>
                <a:gd name="connsiteY7" fmla="*/ 551575 h 6858000"/>
                <a:gd name="connsiteX8" fmla="*/ 8389211 w 9747620"/>
                <a:gd name="connsiteY8" fmla="*/ 710937 h 6858000"/>
                <a:gd name="connsiteX9" fmla="*/ 8467206 w 9747620"/>
                <a:gd name="connsiteY9" fmla="*/ 793088 h 6858000"/>
                <a:gd name="connsiteX10" fmla="*/ 8486791 w 9747620"/>
                <a:gd name="connsiteY10" fmla="*/ 814223 h 6858000"/>
                <a:gd name="connsiteX11" fmla="*/ 8505979 w 9747620"/>
                <a:gd name="connsiteY11" fmla="*/ 835409 h 6858000"/>
                <a:gd name="connsiteX12" fmla="*/ 8543509 w 9747620"/>
                <a:gd name="connsiteY12" fmla="*/ 877346 h 6858000"/>
                <a:gd name="connsiteX13" fmla="*/ 8690549 w 9747620"/>
                <a:gd name="connsiteY13" fmla="*/ 1048978 h 6858000"/>
                <a:gd name="connsiteX14" fmla="*/ 8761732 w 9747620"/>
                <a:gd name="connsiteY14" fmla="*/ 1137502 h 6858000"/>
                <a:gd name="connsiteX15" fmla="*/ 8796379 w 9747620"/>
                <a:gd name="connsiteY15" fmla="*/ 1182077 h 6858000"/>
                <a:gd name="connsiteX16" fmla="*/ 8830678 w 9747620"/>
                <a:gd name="connsiteY16" fmla="*/ 1226986 h 6858000"/>
                <a:gd name="connsiteX17" fmla="*/ 8963353 w 9747620"/>
                <a:gd name="connsiteY17" fmla="*/ 1410936 h 6858000"/>
                <a:gd name="connsiteX18" fmla="*/ 9026483 w 9747620"/>
                <a:gd name="connsiteY18" fmla="*/ 1505499 h 6858000"/>
                <a:gd name="connsiteX19" fmla="*/ 9057004 w 9747620"/>
                <a:gd name="connsiteY19" fmla="*/ 1552613 h 6858000"/>
                <a:gd name="connsiteX20" fmla="*/ 9087278 w 9747620"/>
                <a:gd name="connsiteY20" fmla="*/ 1600542 h 6858000"/>
                <a:gd name="connsiteX21" fmla="*/ 9202851 w 9747620"/>
                <a:gd name="connsiteY21" fmla="*/ 1795515 h 6858000"/>
                <a:gd name="connsiteX22" fmla="*/ 9257332 w 9747620"/>
                <a:gd name="connsiteY22" fmla="*/ 1894920 h 6858000"/>
                <a:gd name="connsiteX23" fmla="*/ 9283778 w 9747620"/>
                <a:gd name="connsiteY23" fmla="*/ 1945436 h 6858000"/>
                <a:gd name="connsiteX24" fmla="*/ 9309428 w 9747620"/>
                <a:gd name="connsiteY24" fmla="*/ 1996193 h 6858000"/>
                <a:gd name="connsiteX25" fmla="*/ 9405714 w 9747620"/>
                <a:gd name="connsiteY25" fmla="*/ 2202191 h 6858000"/>
                <a:gd name="connsiteX26" fmla="*/ 9566524 w 9747620"/>
                <a:gd name="connsiteY26" fmla="*/ 2627653 h 6858000"/>
                <a:gd name="connsiteX27" fmla="*/ 9583573 w 9747620"/>
                <a:gd name="connsiteY27" fmla="*/ 2682195 h 6858000"/>
                <a:gd name="connsiteX28" fmla="*/ 9591974 w 9747620"/>
                <a:gd name="connsiteY28" fmla="*/ 2709707 h 6858000"/>
                <a:gd name="connsiteX29" fmla="*/ 9600027 w 9747620"/>
                <a:gd name="connsiteY29" fmla="*/ 2737650 h 6858000"/>
                <a:gd name="connsiteX30" fmla="*/ 9629803 w 9747620"/>
                <a:gd name="connsiteY30" fmla="*/ 2847694 h 6858000"/>
                <a:gd name="connsiteX31" fmla="*/ 9679909 w 9747620"/>
                <a:gd name="connsiteY31" fmla="*/ 3070131 h 6858000"/>
                <a:gd name="connsiteX32" fmla="*/ 9690498 w 9747620"/>
                <a:gd name="connsiteY32" fmla="*/ 3126159 h 6858000"/>
                <a:gd name="connsiteX33" fmla="*/ 9700390 w 9747620"/>
                <a:gd name="connsiteY33" fmla="*/ 3181805 h 6858000"/>
                <a:gd name="connsiteX34" fmla="*/ 9709685 w 9747620"/>
                <a:gd name="connsiteY34" fmla="*/ 3243392 h 6858000"/>
                <a:gd name="connsiteX35" fmla="*/ 9713016 w 9747620"/>
                <a:gd name="connsiteY35" fmla="*/ 3267597 h 6858000"/>
                <a:gd name="connsiteX36" fmla="*/ 9716844 w 9747620"/>
                <a:gd name="connsiteY36" fmla="*/ 3294437 h 6858000"/>
                <a:gd name="connsiteX37" fmla="*/ 9720820 w 9747620"/>
                <a:gd name="connsiteY37" fmla="*/ 3324488 h 6858000"/>
                <a:gd name="connsiteX38" fmla="*/ 9722709 w 9747620"/>
                <a:gd name="connsiteY38" fmla="*/ 3340737 h 6858000"/>
                <a:gd name="connsiteX39" fmla="*/ 9724301 w 9747620"/>
                <a:gd name="connsiteY39" fmla="*/ 3356361 h 6858000"/>
                <a:gd name="connsiteX40" fmla="*/ 9730166 w 9747620"/>
                <a:gd name="connsiteY40" fmla="*/ 3412197 h 6858000"/>
                <a:gd name="connsiteX41" fmla="*/ 9735783 w 9747620"/>
                <a:gd name="connsiteY41" fmla="*/ 3468083 h 6858000"/>
                <a:gd name="connsiteX42" fmla="*/ 9739760 w 9747620"/>
                <a:gd name="connsiteY42" fmla="*/ 3524399 h 6858000"/>
                <a:gd name="connsiteX43" fmla="*/ 9741748 w 9747620"/>
                <a:gd name="connsiteY43" fmla="*/ 3552580 h 6858000"/>
                <a:gd name="connsiteX44" fmla="*/ 9742742 w 9747620"/>
                <a:gd name="connsiteY44" fmla="*/ 3566672 h 6858000"/>
                <a:gd name="connsiteX45" fmla="*/ 9743488 w 9747620"/>
                <a:gd name="connsiteY45" fmla="*/ 3581865 h 6858000"/>
                <a:gd name="connsiteX46" fmla="*/ 9744731 w 9747620"/>
                <a:gd name="connsiteY46" fmla="*/ 3611341 h 6858000"/>
                <a:gd name="connsiteX47" fmla="*/ 9745725 w 9747620"/>
                <a:gd name="connsiteY47" fmla="*/ 3639715 h 6858000"/>
                <a:gd name="connsiteX48" fmla="*/ 9747613 w 9747620"/>
                <a:gd name="connsiteY48" fmla="*/ 3753786 h 6858000"/>
                <a:gd name="connsiteX49" fmla="*/ 9740405 w 9747620"/>
                <a:gd name="connsiteY49" fmla="*/ 3984609 h 6858000"/>
                <a:gd name="connsiteX50" fmla="*/ 9736329 w 9747620"/>
                <a:gd name="connsiteY50" fmla="*/ 4038434 h 6858000"/>
                <a:gd name="connsiteX51" fmla="*/ 9731408 w 9747620"/>
                <a:gd name="connsiteY51" fmla="*/ 4099446 h 6858000"/>
                <a:gd name="connsiteX52" fmla="*/ 9717987 w 9747620"/>
                <a:gd name="connsiteY52" fmla="*/ 4213325 h 6858000"/>
                <a:gd name="connsiteX53" fmla="*/ 9716297 w 9747620"/>
                <a:gd name="connsiteY53" fmla="*/ 4227129 h 6858000"/>
                <a:gd name="connsiteX54" fmla="*/ 9714110 w 9747620"/>
                <a:gd name="connsiteY54" fmla="*/ 4240981 h 6858000"/>
                <a:gd name="connsiteX55" fmla="*/ 9709785 w 9747620"/>
                <a:gd name="connsiteY55" fmla="*/ 4268731 h 6858000"/>
                <a:gd name="connsiteX56" fmla="*/ 9701086 w 9747620"/>
                <a:gd name="connsiteY56" fmla="*/ 4324185 h 6858000"/>
                <a:gd name="connsiteX57" fmla="*/ 9698699 w 9747620"/>
                <a:gd name="connsiteY57" fmla="*/ 4338994 h 6858000"/>
                <a:gd name="connsiteX58" fmla="*/ 9695966 w 9747620"/>
                <a:gd name="connsiteY58" fmla="*/ 4355050 h 6858000"/>
                <a:gd name="connsiteX59" fmla="*/ 9690299 w 9747620"/>
                <a:gd name="connsiteY59" fmla="*/ 4385054 h 6858000"/>
                <a:gd name="connsiteX60" fmla="*/ 9679909 w 9747620"/>
                <a:gd name="connsiteY60" fmla="*/ 4437919 h 6858000"/>
                <a:gd name="connsiteX61" fmla="*/ 9673647 w 9747620"/>
                <a:gd name="connsiteY61" fmla="*/ 4468162 h 6858000"/>
                <a:gd name="connsiteX62" fmla="*/ 9667532 w 9747620"/>
                <a:gd name="connsiteY62" fmla="*/ 4496296 h 6858000"/>
                <a:gd name="connsiteX63" fmla="*/ 9654658 w 9747620"/>
                <a:gd name="connsiteY63" fmla="*/ 4552277 h 6858000"/>
                <a:gd name="connsiteX64" fmla="*/ 9625876 w 9747620"/>
                <a:gd name="connsiteY64" fmla="*/ 4664478 h 6858000"/>
                <a:gd name="connsiteX65" fmla="*/ 9552803 w 9747620"/>
                <a:gd name="connsiteY65" fmla="*/ 4888737 h 6858000"/>
                <a:gd name="connsiteX66" fmla="*/ 9452639 w 9747620"/>
                <a:gd name="connsiteY66" fmla="*/ 5110934 h 6858000"/>
                <a:gd name="connsiteX67" fmla="*/ 9388017 w 9747620"/>
                <a:gd name="connsiteY67" fmla="*/ 5220020 h 6858000"/>
                <a:gd name="connsiteX68" fmla="*/ 9370073 w 9747620"/>
                <a:gd name="connsiteY68" fmla="*/ 5246811 h 6858000"/>
                <a:gd name="connsiteX69" fmla="*/ 9360926 w 9747620"/>
                <a:gd name="connsiteY69" fmla="*/ 5260040 h 6858000"/>
                <a:gd name="connsiteX70" fmla="*/ 9351829 w 9747620"/>
                <a:gd name="connsiteY70" fmla="*/ 5272646 h 6858000"/>
                <a:gd name="connsiteX71" fmla="*/ 9313305 w 9747620"/>
                <a:gd name="connsiteY71" fmla="*/ 5323881 h 6858000"/>
                <a:gd name="connsiteX72" fmla="*/ 9130375 w 9747620"/>
                <a:gd name="connsiteY72" fmla="*/ 5510802 h 6858000"/>
                <a:gd name="connsiteX73" fmla="*/ 9028422 w 9747620"/>
                <a:gd name="connsiteY73" fmla="*/ 5588878 h 6858000"/>
                <a:gd name="connsiteX74" fmla="*/ 9002424 w 9747620"/>
                <a:gd name="connsiteY74" fmla="*/ 5606707 h 6858000"/>
                <a:gd name="connsiteX75" fmla="*/ 8976525 w 9747620"/>
                <a:gd name="connsiteY75" fmla="*/ 5623866 h 6858000"/>
                <a:gd name="connsiteX76" fmla="*/ 8924181 w 9747620"/>
                <a:gd name="connsiteY76" fmla="*/ 5656793 h 6858000"/>
                <a:gd name="connsiteX77" fmla="*/ 8717291 w 9747620"/>
                <a:gd name="connsiteY77" fmla="*/ 5771582 h 6858000"/>
                <a:gd name="connsiteX78" fmla="*/ 8617129 w 9747620"/>
                <a:gd name="connsiteY78" fmla="*/ 5823105 h 6858000"/>
                <a:gd name="connsiteX79" fmla="*/ 8518207 w 9747620"/>
                <a:gd name="connsiteY79" fmla="*/ 5873671 h 6858000"/>
                <a:gd name="connsiteX80" fmla="*/ 8150558 w 9747620"/>
                <a:gd name="connsiteY80" fmla="*/ 6086761 h 6858000"/>
                <a:gd name="connsiteX81" fmla="*/ 7979410 w 9747620"/>
                <a:gd name="connsiteY81" fmla="*/ 6207158 h 6858000"/>
                <a:gd name="connsiteX82" fmla="*/ 7938300 w 9747620"/>
                <a:gd name="connsiteY82" fmla="*/ 6238887 h 6858000"/>
                <a:gd name="connsiteX83" fmla="*/ 7897936 w 9747620"/>
                <a:gd name="connsiteY83" fmla="*/ 6271286 h 6858000"/>
                <a:gd name="connsiteX84" fmla="*/ 7858367 w 9747620"/>
                <a:gd name="connsiteY84" fmla="*/ 6304357 h 6858000"/>
                <a:gd name="connsiteX85" fmla="*/ 7819048 w 9747620"/>
                <a:gd name="connsiteY85" fmla="*/ 6338770 h 6858000"/>
                <a:gd name="connsiteX86" fmla="*/ 7778882 w 9747620"/>
                <a:gd name="connsiteY86" fmla="*/ 6374477 h 6858000"/>
                <a:gd name="connsiteX87" fmla="*/ 7739563 w 9747620"/>
                <a:gd name="connsiteY87" fmla="*/ 6410328 h 6858000"/>
                <a:gd name="connsiteX88" fmla="*/ 7660824 w 9747620"/>
                <a:gd name="connsiteY88" fmla="*/ 6484138 h 6858000"/>
                <a:gd name="connsiteX89" fmla="*/ 7502302 w 9747620"/>
                <a:gd name="connsiteY89" fmla="*/ 6636360 h 6858000"/>
                <a:gd name="connsiteX90" fmla="*/ 7273394 w 9747620"/>
                <a:gd name="connsiteY90" fmla="*/ 6858000 h 6858000"/>
                <a:gd name="connsiteX91" fmla="*/ 6780690 w 9747620"/>
                <a:gd name="connsiteY91" fmla="*/ 6858000 h 6858000"/>
                <a:gd name="connsiteX92" fmla="*/ 6854939 w 9747620"/>
                <a:gd name="connsiteY92" fmla="*/ 6783597 h 6858000"/>
                <a:gd name="connsiteX93" fmla="*/ 6932087 w 9747620"/>
                <a:gd name="connsiteY93" fmla="*/ 6705809 h 6858000"/>
                <a:gd name="connsiteX94" fmla="*/ 7241130 w 9747620"/>
                <a:gd name="connsiteY94" fmla="*/ 6390965 h 6858000"/>
                <a:gd name="connsiteX95" fmla="*/ 7397564 w 9747620"/>
                <a:gd name="connsiteY95" fmla="*/ 6233087 h 6858000"/>
                <a:gd name="connsiteX96" fmla="*/ 7478142 w 9747620"/>
                <a:gd name="connsiteY96" fmla="*/ 6153670 h 6858000"/>
                <a:gd name="connsiteX97" fmla="*/ 7519600 w 9747620"/>
                <a:gd name="connsiteY97" fmla="*/ 6113937 h 6858000"/>
                <a:gd name="connsiteX98" fmla="*/ 7561207 w 9747620"/>
                <a:gd name="connsiteY98" fmla="*/ 6075067 h 6858000"/>
                <a:gd name="connsiteX99" fmla="*/ 7604204 w 9747620"/>
                <a:gd name="connsiteY99" fmla="*/ 6035526 h 6858000"/>
                <a:gd name="connsiteX100" fmla="*/ 7648644 w 9747620"/>
                <a:gd name="connsiteY100" fmla="*/ 5996416 h 6858000"/>
                <a:gd name="connsiteX101" fmla="*/ 7693830 w 9747620"/>
                <a:gd name="connsiteY101" fmla="*/ 5958264 h 6858000"/>
                <a:gd name="connsiteX102" fmla="*/ 7739662 w 9747620"/>
                <a:gd name="connsiteY102" fmla="*/ 5921073 h 6858000"/>
                <a:gd name="connsiteX103" fmla="*/ 7928458 w 9747620"/>
                <a:gd name="connsiteY103" fmla="*/ 5781025 h 6858000"/>
                <a:gd name="connsiteX104" fmla="*/ 8325882 w 9747620"/>
                <a:gd name="connsiteY104" fmla="*/ 5537450 h 6858000"/>
                <a:gd name="connsiteX105" fmla="*/ 8424555 w 9747620"/>
                <a:gd name="connsiteY105" fmla="*/ 5484106 h 6858000"/>
                <a:gd name="connsiteX106" fmla="*/ 8521737 w 9747620"/>
                <a:gd name="connsiteY106" fmla="*/ 5431289 h 6858000"/>
                <a:gd name="connsiteX107" fmla="*/ 8702677 w 9747620"/>
                <a:gd name="connsiteY107" fmla="*/ 5325942 h 6858000"/>
                <a:gd name="connsiteX108" fmla="*/ 8743986 w 9747620"/>
                <a:gd name="connsiteY108" fmla="*/ 5298717 h 6858000"/>
                <a:gd name="connsiteX109" fmla="*/ 8764167 w 9747620"/>
                <a:gd name="connsiteY109" fmla="*/ 5284723 h 6858000"/>
                <a:gd name="connsiteX110" fmla="*/ 8783704 w 9747620"/>
                <a:gd name="connsiteY110" fmla="*/ 5270679 h 6858000"/>
                <a:gd name="connsiteX111" fmla="*/ 8856776 w 9747620"/>
                <a:gd name="connsiteY111" fmla="*/ 5212399 h 6858000"/>
                <a:gd name="connsiteX112" fmla="*/ 8979856 w 9747620"/>
                <a:gd name="connsiteY112" fmla="*/ 5082081 h 6858000"/>
                <a:gd name="connsiteX113" fmla="*/ 9006699 w 9747620"/>
                <a:gd name="connsiteY113" fmla="*/ 5044984 h 6858000"/>
                <a:gd name="connsiteX114" fmla="*/ 9013509 w 9747620"/>
                <a:gd name="connsiteY114" fmla="*/ 5035254 h 6858000"/>
                <a:gd name="connsiteX115" fmla="*/ 9019773 w 9747620"/>
                <a:gd name="connsiteY115" fmla="*/ 5025812 h 6858000"/>
                <a:gd name="connsiteX116" fmla="*/ 9032050 w 9747620"/>
                <a:gd name="connsiteY116" fmla="*/ 5006833 h 6858000"/>
                <a:gd name="connsiteX117" fmla="*/ 9077733 w 9747620"/>
                <a:gd name="connsiteY117" fmla="*/ 4926839 h 6858000"/>
                <a:gd name="connsiteX118" fmla="*/ 9154285 w 9747620"/>
                <a:gd name="connsiteY118" fmla="*/ 4750223 h 6858000"/>
                <a:gd name="connsiteX119" fmla="*/ 9213936 w 9747620"/>
                <a:gd name="connsiteY119" fmla="*/ 4559945 h 6858000"/>
                <a:gd name="connsiteX120" fmla="*/ 9238592 w 9747620"/>
                <a:gd name="connsiteY120" fmla="*/ 4461357 h 6858000"/>
                <a:gd name="connsiteX121" fmla="*/ 9249776 w 9747620"/>
                <a:gd name="connsiteY121" fmla="*/ 4411319 h 6858000"/>
                <a:gd name="connsiteX122" fmla="*/ 9255046 w 9747620"/>
                <a:gd name="connsiteY122" fmla="*/ 4386299 h 6858000"/>
                <a:gd name="connsiteX123" fmla="*/ 9259718 w 9747620"/>
                <a:gd name="connsiteY123" fmla="*/ 4363342 h 6858000"/>
                <a:gd name="connsiteX124" fmla="*/ 9269959 w 9747620"/>
                <a:gd name="connsiteY124" fmla="*/ 4309566 h 6858000"/>
                <a:gd name="connsiteX125" fmla="*/ 9274233 w 9747620"/>
                <a:gd name="connsiteY125" fmla="*/ 4286176 h 6858000"/>
                <a:gd name="connsiteX126" fmla="*/ 9276022 w 9747620"/>
                <a:gd name="connsiteY126" fmla="*/ 4275489 h 6858000"/>
                <a:gd name="connsiteX127" fmla="*/ 9277861 w 9747620"/>
                <a:gd name="connsiteY127" fmla="*/ 4263506 h 6858000"/>
                <a:gd name="connsiteX128" fmla="*/ 9286014 w 9747620"/>
                <a:gd name="connsiteY128" fmla="*/ 4211696 h 6858000"/>
                <a:gd name="connsiteX129" fmla="*/ 9290092 w 9747620"/>
                <a:gd name="connsiteY129" fmla="*/ 4185767 h 6858000"/>
                <a:gd name="connsiteX130" fmla="*/ 9292128 w 9747620"/>
                <a:gd name="connsiteY130" fmla="*/ 4172826 h 6858000"/>
                <a:gd name="connsiteX131" fmla="*/ 9293720 w 9747620"/>
                <a:gd name="connsiteY131" fmla="*/ 4159693 h 6858000"/>
                <a:gd name="connsiteX132" fmla="*/ 9305650 w 9747620"/>
                <a:gd name="connsiteY132" fmla="*/ 4057941 h 6858000"/>
                <a:gd name="connsiteX133" fmla="*/ 9309378 w 9747620"/>
                <a:gd name="connsiteY133" fmla="*/ 4010779 h 6858000"/>
                <a:gd name="connsiteX134" fmla="*/ 9313454 w 9747620"/>
                <a:gd name="connsiteY134" fmla="*/ 3956428 h 6858000"/>
                <a:gd name="connsiteX135" fmla="*/ 9320811 w 9747620"/>
                <a:gd name="connsiteY135" fmla="*/ 3753546 h 6858000"/>
                <a:gd name="connsiteX136" fmla="*/ 9319617 w 9747620"/>
                <a:gd name="connsiteY136" fmla="*/ 3650643 h 6858000"/>
                <a:gd name="connsiteX137" fmla="*/ 9318176 w 9747620"/>
                <a:gd name="connsiteY137" fmla="*/ 3600030 h 6858000"/>
                <a:gd name="connsiteX138" fmla="*/ 9317778 w 9747620"/>
                <a:gd name="connsiteY138" fmla="*/ 3588096 h 6858000"/>
                <a:gd name="connsiteX139" fmla="*/ 9316983 w 9747620"/>
                <a:gd name="connsiteY139" fmla="*/ 3575107 h 6858000"/>
                <a:gd name="connsiteX140" fmla="*/ 9315443 w 9747620"/>
                <a:gd name="connsiteY140" fmla="*/ 3549130 h 6858000"/>
                <a:gd name="connsiteX141" fmla="*/ 9312311 w 9747620"/>
                <a:gd name="connsiteY141" fmla="*/ 3497176 h 6858000"/>
                <a:gd name="connsiteX142" fmla="*/ 9307587 w 9747620"/>
                <a:gd name="connsiteY142" fmla="*/ 3445029 h 6858000"/>
                <a:gd name="connsiteX143" fmla="*/ 9302618 w 9747620"/>
                <a:gd name="connsiteY143" fmla="*/ 3392835 h 6858000"/>
                <a:gd name="connsiteX144" fmla="*/ 9301574 w 9747620"/>
                <a:gd name="connsiteY144" fmla="*/ 3381476 h 6858000"/>
                <a:gd name="connsiteX145" fmla="*/ 9300430 w 9747620"/>
                <a:gd name="connsiteY145" fmla="*/ 3370740 h 6858000"/>
                <a:gd name="connsiteX146" fmla="*/ 9297547 w 9747620"/>
                <a:gd name="connsiteY146" fmla="*/ 3346966 h 6858000"/>
                <a:gd name="connsiteX147" fmla="*/ 9294017 w 9747620"/>
                <a:gd name="connsiteY147" fmla="*/ 3320030 h 6858000"/>
                <a:gd name="connsiteX148" fmla="*/ 9290439 w 9747620"/>
                <a:gd name="connsiteY148" fmla="*/ 3290410 h 6858000"/>
                <a:gd name="connsiteX149" fmla="*/ 9284275 w 9747620"/>
                <a:gd name="connsiteY149" fmla="*/ 3244544 h 6858000"/>
                <a:gd name="connsiteX150" fmla="*/ 9275974 w 9747620"/>
                <a:gd name="connsiteY150" fmla="*/ 3193116 h 6858000"/>
                <a:gd name="connsiteX151" fmla="*/ 9267224 w 9747620"/>
                <a:gd name="connsiteY151" fmla="*/ 3142264 h 6858000"/>
                <a:gd name="connsiteX152" fmla="*/ 9225320 w 9747620"/>
                <a:gd name="connsiteY152" fmla="*/ 2939909 h 6858000"/>
                <a:gd name="connsiteX153" fmla="*/ 9200466 w 9747620"/>
                <a:gd name="connsiteY153" fmla="*/ 2839449 h 6858000"/>
                <a:gd name="connsiteX154" fmla="*/ 9193953 w 9747620"/>
                <a:gd name="connsiteY154" fmla="*/ 2814958 h 6858000"/>
                <a:gd name="connsiteX155" fmla="*/ 9186993 w 9747620"/>
                <a:gd name="connsiteY155" fmla="*/ 2790276 h 6858000"/>
                <a:gd name="connsiteX156" fmla="*/ 9172628 w 9747620"/>
                <a:gd name="connsiteY156" fmla="*/ 2740621 h 6858000"/>
                <a:gd name="connsiteX157" fmla="*/ 9035082 w 9747620"/>
                <a:gd name="connsiteY157" fmla="*/ 2347463 h 6858000"/>
                <a:gd name="connsiteX158" fmla="*/ 8952118 w 9747620"/>
                <a:gd name="connsiteY158" fmla="*/ 2155413 h 6858000"/>
                <a:gd name="connsiteX159" fmla="*/ 8929948 w 9747620"/>
                <a:gd name="connsiteY159" fmla="*/ 2107915 h 6858000"/>
                <a:gd name="connsiteX160" fmla="*/ 8907429 w 9747620"/>
                <a:gd name="connsiteY160" fmla="*/ 2060753 h 6858000"/>
                <a:gd name="connsiteX161" fmla="*/ 8860404 w 9747620"/>
                <a:gd name="connsiteY161" fmla="*/ 1966478 h 6858000"/>
                <a:gd name="connsiteX162" fmla="*/ 8760788 w 9747620"/>
                <a:gd name="connsiteY162" fmla="*/ 1780274 h 6858000"/>
                <a:gd name="connsiteX163" fmla="*/ 8734740 w 9747620"/>
                <a:gd name="connsiteY163" fmla="*/ 1734311 h 6858000"/>
                <a:gd name="connsiteX164" fmla="*/ 8708046 w 9747620"/>
                <a:gd name="connsiteY164" fmla="*/ 1687963 h 6858000"/>
                <a:gd name="connsiteX165" fmla="*/ 8654062 w 9747620"/>
                <a:gd name="connsiteY165" fmla="*/ 1597234 h 6858000"/>
                <a:gd name="connsiteX166" fmla="*/ 8540278 w 9747620"/>
                <a:gd name="connsiteY166" fmla="*/ 1418077 h 6858000"/>
                <a:gd name="connsiteX167" fmla="*/ 8510701 w 9747620"/>
                <a:gd name="connsiteY167" fmla="*/ 1373695 h 6858000"/>
                <a:gd name="connsiteX168" fmla="*/ 8480676 w 9747620"/>
                <a:gd name="connsiteY168" fmla="*/ 1329457 h 6858000"/>
                <a:gd name="connsiteX169" fmla="*/ 8419782 w 9747620"/>
                <a:gd name="connsiteY169" fmla="*/ 1242275 h 6858000"/>
                <a:gd name="connsiteX170" fmla="*/ 8292478 w 9747620"/>
                <a:gd name="connsiteY170" fmla="*/ 1069875 h 6858000"/>
                <a:gd name="connsiteX171" fmla="*/ 8259620 w 9747620"/>
                <a:gd name="connsiteY171" fmla="*/ 1027123 h 6858000"/>
                <a:gd name="connsiteX172" fmla="*/ 8243416 w 9747620"/>
                <a:gd name="connsiteY172" fmla="*/ 1006130 h 6858000"/>
                <a:gd name="connsiteX173" fmla="*/ 8227110 w 9747620"/>
                <a:gd name="connsiteY173" fmla="*/ 985473 h 6858000"/>
                <a:gd name="connsiteX174" fmla="*/ 8159604 w 9747620"/>
                <a:gd name="connsiteY174" fmla="*/ 902029 h 6858000"/>
                <a:gd name="connsiteX175" fmla="*/ 8020022 w 9747620"/>
                <a:gd name="connsiteY175" fmla="*/ 738209 h 6858000"/>
                <a:gd name="connsiteX176" fmla="*/ 7984182 w 9747620"/>
                <a:gd name="connsiteY176" fmla="*/ 697901 h 6858000"/>
                <a:gd name="connsiteX177" fmla="*/ 7948043 w 9747620"/>
                <a:gd name="connsiteY177" fmla="*/ 657976 h 6858000"/>
                <a:gd name="connsiteX178" fmla="*/ 7874324 w 9747620"/>
                <a:gd name="connsiteY178" fmla="*/ 578607 h 6858000"/>
                <a:gd name="connsiteX179" fmla="*/ 7723308 w 9747620"/>
                <a:gd name="connsiteY179" fmla="*/ 424085 h 6858000"/>
                <a:gd name="connsiteX180" fmla="*/ 7565532 w 9747620"/>
                <a:gd name="connsiteY180" fmla="*/ 275602 h 6858000"/>
                <a:gd name="connsiteX181" fmla="*/ 1832515 w 9747620"/>
                <a:gd name="connsiteY181" fmla="*/ 0 h 6858000"/>
                <a:gd name="connsiteX182" fmla="*/ 2158449 w 9747620"/>
                <a:gd name="connsiteY182" fmla="*/ 0 h 6858000"/>
                <a:gd name="connsiteX183" fmla="*/ 2108797 w 9747620"/>
                <a:gd name="connsiteY183" fmla="*/ 37845 h 6858000"/>
                <a:gd name="connsiteX184" fmla="*/ 1942830 w 9747620"/>
                <a:gd name="connsiteY184" fmla="*/ 177587 h 6858000"/>
                <a:gd name="connsiteX185" fmla="*/ 1633191 w 9747620"/>
                <a:gd name="connsiteY185" fmla="*/ 477909 h 6858000"/>
                <a:gd name="connsiteX186" fmla="*/ 702686 w 9747620"/>
                <a:gd name="connsiteY186" fmla="*/ 1889935 h 6858000"/>
                <a:gd name="connsiteX187" fmla="*/ 551769 w 9747620"/>
                <a:gd name="connsiteY187" fmla="*/ 2281416 h 6858000"/>
                <a:gd name="connsiteX188" fmla="*/ 438383 w 9747620"/>
                <a:gd name="connsiteY188" fmla="*/ 2682772 h 6858000"/>
                <a:gd name="connsiteX189" fmla="*/ 397124 w 9747620"/>
                <a:gd name="connsiteY189" fmla="*/ 2887044 h 6858000"/>
                <a:gd name="connsiteX190" fmla="*/ 365658 w 9747620"/>
                <a:gd name="connsiteY190" fmla="*/ 3093424 h 6858000"/>
                <a:gd name="connsiteX191" fmla="*/ 332105 w 9747620"/>
                <a:gd name="connsiteY191" fmla="*/ 3509828 h 6858000"/>
                <a:gd name="connsiteX192" fmla="*/ 383653 w 9747620"/>
                <a:gd name="connsiteY192" fmla="*/ 4346327 h 6858000"/>
                <a:gd name="connsiteX193" fmla="*/ 422327 w 9747620"/>
                <a:gd name="connsiteY193" fmla="*/ 4552900 h 6858000"/>
                <a:gd name="connsiteX194" fmla="*/ 472184 w 9747620"/>
                <a:gd name="connsiteY194" fmla="*/ 4757939 h 6858000"/>
                <a:gd name="connsiteX195" fmla="*/ 533078 w 9747620"/>
                <a:gd name="connsiteY195" fmla="*/ 4960916 h 6858000"/>
                <a:gd name="connsiteX196" fmla="*/ 604710 w 9747620"/>
                <a:gd name="connsiteY196" fmla="*/ 5160875 h 6858000"/>
                <a:gd name="connsiteX197" fmla="*/ 996766 w 9747620"/>
                <a:gd name="connsiteY197" fmla="*/ 5920640 h 6858000"/>
                <a:gd name="connsiteX198" fmla="*/ 1549183 w 9747620"/>
                <a:gd name="connsiteY198" fmla="*/ 6586417 h 6858000"/>
                <a:gd name="connsiteX199" fmla="*/ 1709890 w 9747620"/>
                <a:gd name="connsiteY199" fmla="*/ 6734063 h 6858000"/>
                <a:gd name="connsiteX200" fmla="*/ 1859761 w 9747620"/>
                <a:gd name="connsiteY200" fmla="*/ 6858000 h 6858000"/>
                <a:gd name="connsiteX201" fmla="*/ 1671798 w 9747620"/>
                <a:gd name="connsiteY201" fmla="*/ 6858000 h 6858000"/>
                <a:gd name="connsiteX202" fmla="*/ 1628044 w 9747620"/>
                <a:gd name="connsiteY202" fmla="*/ 6822717 h 6858000"/>
                <a:gd name="connsiteX203" fmla="*/ 1459756 w 9747620"/>
                <a:gd name="connsiteY203" fmla="*/ 6674223 h 6858000"/>
                <a:gd name="connsiteX204" fmla="*/ 402543 w 9747620"/>
                <a:gd name="connsiteY204" fmla="*/ 5241588 h 6858000"/>
                <a:gd name="connsiteX205" fmla="*/ 311923 w 9747620"/>
                <a:gd name="connsiteY205" fmla="*/ 5036741 h 6858000"/>
                <a:gd name="connsiteX206" fmla="*/ 232140 w 9747620"/>
                <a:gd name="connsiteY206" fmla="*/ 4827483 h 6858000"/>
                <a:gd name="connsiteX207" fmla="*/ 163392 w 9747620"/>
                <a:gd name="connsiteY207" fmla="*/ 4613913 h 6858000"/>
                <a:gd name="connsiteX208" fmla="*/ 106823 w 9747620"/>
                <a:gd name="connsiteY208" fmla="*/ 4396365 h 6858000"/>
                <a:gd name="connsiteX209" fmla="*/ 29326 w 9747620"/>
                <a:gd name="connsiteY209" fmla="*/ 3954702 h 6858000"/>
                <a:gd name="connsiteX210" fmla="*/ 8647 w 9747620"/>
                <a:gd name="connsiteY210" fmla="*/ 3730971 h 6858000"/>
                <a:gd name="connsiteX211" fmla="*/ 2880 w 9747620"/>
                <a:gd name="connsiteY211" fmla="*/ 3618674 h 6858000"/>
                <a:gd name="connsiteX212" fmla="*/ 296 w 9747620"/>
                <a:gd name="connsiteY212" fmla="*/ 3506425 h 6858000"/>
                <a:gd name="connsiteX213" fmla="*/ 20030 w 9747620"/>
                <a:gd name="connsiteY213" fmla="*/ 3056711 h 6858000"/>
                <a:gd name="connsiteX214" fmla="*/ 48664 w 9747620"/>
                <a:gd name="connsiteY214" fmla="*/ 2832980 h 6858000"/>
                <a:gd name="connsiteX215" fmla="*/ 89922 w 9747620"/>
                <a:gd name="connsiteY215" fmla="*/ 2610639 h 6858000"/>
                <a:gd name="connsiteX216" fmla="*/ 211163 w 9747620"/>
                <a:gd name="connsiteY216" fmla="*/ 2174343 h 6858000"/>
                <a:gd name="connsiteX217" fmla="*/ 379129 w 9747620"/>
                <a:gd name="connsiteY217" fmla="*/ 1754393 h 6858000"/>
                <a:gd name="connsiteX218" fmla="*/ 841424 w 9747620"/>
                <a:gd name="connsiteY218" fmla="*/ 976270 h 6858000"/>
                <a:gd name="connsiteX219" fmla="*/ 1130234 w 9747620"/>
                <a:gd name="connsiteY219" fmla="*/ 625768 h 6858000"/>
                <a:gd name="connsiteX220" fmla="*/ 1452897 w 9747620"/>
                <a:gd name="connsiteY220" fmla="*/ 305748 h 6858000"/>
                <a:gd name="connsiteX221" fmla="*/ 1805682 w 9747620"/>
                <a:gd name="connsiteY221" fmla="*/ 1875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Lst>
              <a:rect l="l" t="t" r="r" b="b"/>
              <a:pathLst>
                <a:path w="9747620" h="6858000">
                  <a:moveTo>
                    <a:pt x="7235453" y="0"/>
                  </a:moveTo>
                  <a:lnTo>
                    <a:pt x="7548130" y="0"/>
                  </a:lnTo>
                  <a:lnTo>
                    <a:pt x="7710334" y="111973"/>
                  </a:lnTo>
                  <a:cubicBezTo>
                    <a:pt x="7770781" y="157314"/>
                    <a:pt x="7830282" y="203517"/>
                    <a:pt x="7889188" y="251542"/>
                  </a:cubicBezTo>
                  <a:cubicBezTo>
                    <a:pt x="7947894" y="299470"/>
                    <a:pt x="8005557" y="348453"/>
                    <a:pt x="8061828" y="398586"/>
                  </a:cubicBezTo>
                  <a:cubicBezTo>
                    <a:pt x="8090013" y="423605"/>
                    <a:pt x="8117948" y="448816"/>
                    <a:pt x="8145637" y="474218"/>
                  </a:cubicBezTo>
                  <a:cubicBezTo>
                    <a:pt x="8159506" y="486918"/>
                    <a:pt x="8173375" y="499764"/>
                    <a:pt x="8187242" y="512753"/>
                  </a:cubicBezTo>
                  <a:lnTo>
                    <a:pt x="8228402" y="551575"/>
                  </a:lnTo>
                  <a:cubicBezTo>
                    <a:pt x="8283082" y="603577"/>
                    <a:pt x="8336569" y="656778"/>
                    <a:pt x="8389211" y="710937"/>
                  </a:cubicBezTo>
                  <a:cubicBezTo>
                    <a:pt x="8415458" y="738065"/>
                    <a:pt x="8441455" y="765432"/>
                    <a:pt x="8467206" y="793088"/>
                  </a:cubicBezTo>
                  <a:lnTo>
                    <a:pt x="8486791" y="814223"/>
                  </a:lnTo>
                  <a:lnTo>
                    <a:pt x="8505979" y="835409"/>
                  </a:lnTo>
                  <a:lnTo>
                    <a:pt x="8543509" y="877346"/>
                  </a:lnTo>
                  <a:cubicBezTo>
                    <a:pt x="8593418" y="933423"/>
                    <a:pt x="8642579" y="990601"/>
                    <a:pt x="8690549" y="1048978"/>
                  </a:cubicBezTo>
                  <a:cubicBezTo>
                    <a:pt x="8714558" y="1078168"/>
                    <a:pt x="8738368" y="1107644"/>
                    <a:pt x="8761732" y="1137502"/>
                  </a:cubicBezTo>
                  <a:lnTo>
                    <a:pt x="8796379" y="1182077"/>
                  </a:lnTo>
                  <a:lnTo>
                    <a:pt x="8830678" y="1226986"/>
                  </a:lnTo>
                  <a:cubicBezTo>
                    <a:pt x="8876112" y="1287185"/>
                    <a:pt x="8920304" y="1348532"/>
                    <a:pt x="8963353" y="1410936"/>
                  </a:cubicBezTo>
                  <a:cubicBezTo>
                    <a:pt x="8984727" y="1442137"/>
                    <a:pt x="9005954" y="1473915"/>
                    <a:pt x="9026483" y="1505499"/>
                  </a:cubicBezTo>
                  <a:lnTo>
                    <a:pt x="9057004" y="1552613"/>
                  </a:lnTo>
                  <a:cubicBezTo>
                    <a:pt x="9067245" y="1568525"/>
                    <a:pt x="9077336" y="1584534"/>
                    <a:pt x="9087278" y="1600542"/>
                  </a:cubicBezTo>
                  <a:cubicBezTo>
                    <a:pt x="9127145" y="1664766"/>
                    <a:pt x="9165966" y="1729613"/>
                    <a:pt x="9202851" y="1795515"/>
                  </a:cubicBezTo>
                  <a:cubicBezTo>
                    <a:pt x="9221342" y="1828491"/>
                    <a:pt x="9239437" y="1861417"/>
                    <a:pt x="9257332" y="1894920"/>
                  </a:cubicBezTo>
                  <a:lnTo>
                    <a:pt x="9283778" y="1945436"/>
                  </a:lnTo>
                  <a:lnTo>
                    <a:pt x="9309428" y="1996193"/>
                  </a:lnTo>
                  <a:cubicBezTo>
                    <a:pt x="9343280" y="2064013"/>
                    <a:pt x="9375491" y="2132695"/>
                    <a:pt x="9405714" y="2202191"/>
                  </a:cubicBezTo>
                  <a:cubicBezTo>
                    <a:pt x="9466260" y="2341183"/>
                    <a:pt x="9520493" y="2483053"/>
                    <a:pt x="9566524" y="2627653"/>
                  </a:cubicBezTo>
                  <a:cubicBezTo>
                    <a:pt x="9572289" y="2645675"/>
                    <a:pt x="9578056" y="2663792"/>
                    <a:pt x="9583573" y="2682195"/>
                  </a:cubicBezTo>
                  <a:lnTo>
                    <a:pt x="9591974" y="2709707"/>
                  </a:lnTo>
                  <a:lnTo>
                    <a:pt x="9600027" y="2737650"/>
                  </a:lnTo>
                  <a:cubicBezTo>
                    <a:pt x="9610416" y="2774171"/>
                    <a:pt x="9620358" y="2810884"/>
                    <a:pt x="9629803" y="2847694"/>
                  </a:cubicBezTo>
                  <a:cubicBezTo>
                    <a:pt x="9648692" y="2921312"/>
                    <a:pt x="9665196" y="2995506"/>
                    <a:pt x="9679909" y="3070131"/>
                  </a:cubicBezTo>
                  <a:cubicBezTo>
                    <a:pt x="9683587" y="3088775"/>
                    <a:pt x="9687118" y="3107418"/>
                    <a:pt x="9690498" y="3126159"/>
                  </a:cubicBezTo>
                  <a:lnTo>
                    <a:pt x="9700390" y="3181805"/>
                  </a:lnTo>
                  <a:cubicBezTo>
                    <a:pt x="9703670" y="3201120"/>
                    <a:pt x="9706952" y="3222112"/>
                    <a:pt x="9709685" y="3243392"/>
                  </a:cubicBezTo>
                  <a:lnTo>
                    <a:pt x="9713016" y="3267597"/>
                  </a:lnTo>
                  <a:lnTo>
                    <a:pt x="9716844" y="3294437"/>
                  </a:lnTo>
                  <a:cubicBezTo>
                    <a:pt x="9718186" y="3303926"/>
                    <a:pt x="9719527" y="3313895"/>
                    <a:pt x="9720820" y="3324488"/>
                  </a:cubicBezTo>
                  <a:lnTo>
                    <a:pt x="9722709" y="3340737"/>
                  </a:lnTo>
                  <a:lnTo>
                    <a:pt x="9724301" y="3356361"/>
                  </a:lnTo>
                  <a:lnTo>
                    <a:pt x="9730166" y="3412197"/>
                  </a:lnTo>
                  <a:cubicBezTo>
                    <a:pt x="9732005" y="3430842"/>
                    <a:pt x="9734291" y="3449342"/>
                    <a:pt x="9735783" y="3468083"/>
                  </a:cubicBezTo>
                  <a:lnTo>
                    <a:pt x="9739760" y="3524399"/>
                  </a:lnTo>
                  <a:lnTo>
                    <a:pt x="9741748" y="3552580"/>
                  </a:lnTo>
                  <a:lnTo>
                    <a:pt x="9742742" y="3566672"/>
                  </a:lnTo>
                  <a:lnTo>
                    <a:pt x="9743488" y="3581865"/>
                  </a:lnTo>
                  <a:lnTo>
                    <a:pt x="9744731" y="3611341"/>
                  </a:lnTo>
                  <a:lnTo>
                    <a:pt x="9745725" y="3639715"/>
                  </a:lnTo>
                  <a:cubicBezTo>
                    <a:pt x="9746868" y="3677579"/>
                    <a:pt x="9747514" y="3715587"/>
                    <a:pt x="9747613" y="3753786"/>
                  </a:cubicBezTo>
                  <a:cubicBezTo>
                    <a:pt x="9747763" y="3830232"/>
                    <a:pt x="9745675" y="3906870"/>
                    <a:pt x="9740405" y="3984609"/>
                  </a:cubicBezTo>
                  <a:lnTo>
                    <a:pt x="9736329" y="4038434"/>
                  </a:lnTo>
                  <a:cubicBezTo>
                    <a:pt x="9735087" y="4055976"/>
                    <a:pt x="9733794" y="4076346"/>
                    <a:pt x="9731408" y="4099446"/>
                  </a:cubicBezTo>
                  <a:lnTo>
                    <a:pt x="9717987" y="4213325"/>
                  </a:lnTo>
                  <a:cubicBezTo>
                    <a:pt x="9717441" y="4217926"/>
                    <a:pt x="9716943" y="4222527"/>
                    <a:pt x="9716297" y="4227129"/>
                  </a:cubicBezTo>
                  <a:lnTo>
                    <a:pt x="9714110" y="4240981"/>
                  </a:lnTo>
                  <a:lnTo>
                    <a:pt x="9709785" y="4268731"/>
                  </a:lnTo>
                  <a:lnTo>
                    <a:pt x="9701086" y="4324185"/>
                  </a:lnTo>
                  <a:lnTo>
                    <a:pt x="9698699" y="4338994"/>
                  </a:lnTo>
                  <a:lnTo>
                    <a:pt x="9695966" y="4355050"/>
                  </a:lnTo>
                  <a:cubicBezTo>
                    <a:pt x="9694077" y="4365547"/>
                    <a:pt x="9692188" y="4375516"/>
                    <a:pt x="9690299" y="4385054"/>
                  </a:cubicBezTo>
                  <a:lnTo>
                    <a:pt x="9679909" y="4437919"/>
                  </a:lnTo>
                  <a:cubicBezTo>
                    <a:pt x="9677871" y="4448320"/>
                    <a:pt x="9675735" y="4458097"/>
                    <a:pt x="9673647" y="4468162"/>
                  </a:cubicBezTo>
                  <a:lnTo>
                    <a:pt x="9667532" y="4496296"/>
                  </a:lnTo>
                  <a:cubicBezTo>
                    <a:pt x="9663406" y="4514941"/>
                    <a:pt x="9659081" y="4533585"/>
                    <a:pt x="9654658" y="4552277"/>
                  </a:cubicBezTo>
                  <a:cubicBezTo>
                    <a:pt x="9645760" y="4589613"/>
                    <a:pt x="9636265" y="4627045"/>
                    <a:pt x="9625876" y="4664478"/>
                  </a:cubicBezTo>
                  <a:cubicBezTo>
                    <a:pt x="9605048" y="4739247"/>
                    <a:pt x="9581088" y="4814303"/>
                    <a:pt x="9552803" y="4888737"/>
                  </a:cubicBezTo>
                  <a:cubicBezTo>
                    <a:pt x="9524668" y="4962930"/>
                    <a:pt x="9492109" y="5037459"/>
                    <a:pt x="9452639" y="5110934"/>
                  </a:cubicBezTo>
                  <a:cubicBezTo>
                    <a:pt x="9432905" y="5147695"/>
                    <a:pt x="9411431" y="5184169"/>
                    <a:pt x="9388017" y="5220020"/>
                  </a:cubicBezTo>
                  <a:cubicBezTo>
                    <a:pt x="9382201" y="5228982"/>
                    <a:pt x="9376236" y="5237945"/>
                    <a:pt x="9370073" y="5246811"/>
                  </a:cubicBezTo>
                  <a:lnTo>
                    <a:pt x="9360926" y="5260040"/>
                  </a:lnTo>
                  <a:lnTo>
                    <a:pt x="9351829" y="5272646"/>
                  </a:lnTo>
                  <a:cubicBezTo>
                    <a:pt x="9339700" y="5289468"/>
                    <a:pt x="9327174" y="5306387"/>
                    <a:pt x="9313305" y="5323881"/>
                  </a:cubicBezTo>
                  <a:cubicBezTo>
                    <a:pt x="9258625" y="5393042"/>
                    <a:pt x="9196489" y="5455445"/>
                    <a:pt x="9130375" y="5510802"/>
                  </a:cubicBezTo>
                  <a:cubicBezTo>
                    <a:pt x="9097319" y="5538505"/>
                    <a:pt x="9063268" y="5564530"/>
                    <a:pt x="9028422" y="5588878"/>
                  </a:cubicBezTo>
                  <a:cubicBezTo>
                    <a:pt x="9019723" y="5595109"/>
                    <a:pt x="9011074" y="5600909"/>
                    <a:pt x="9002424" y="5606707"/>
                  </a:cubicBezTo>
                  <a:cubicBezTo>
                    <a:pt x="8993774" y="5612603"/>
                    <a:pt x="8985124" y="5618211"/>
                    <a:pt x="8976525" y="5623866"/>
                  </a:cubicBezTo>
                  <a:cubicBezTo>
                    <a:pt x="8959277" y="5635130"/>
                    <a:pt x="8941629" y="5646201"/>
                    <a:pt x="8924181" y="5656793"/>
                  </a:cubicBezTo>
                  <a:cubicBezTo>
                    <a:pt x="8854291" y="5699259"/>
                    <a:pt x="8784946" y="5736451"/>
                    <a:pt x="8717291" y="5771582"/>
                  </a:cubicBezTo>
                  <a:lnTo>
                    <a:pt x="8617129" y="5823105"/>
                  </a:lnTo>
                  <a:lnTo>
                    <a:pt x="8518207" y="5873671"/>
                  </a:lnTo>
                  <a:cubicBezTo>
                    <a:pt x="8391200" y="5939188"/>
                    <a:pt x="8267922" y="6009788"/>
                    <a:pt x="8150558" y="6086761"/>
                  </a:cubicBezTo>
                  <a:cubicBezTo>
                    <a:pt x="8091901" y="6125248"/>
                    <a:pt x="8034736" y="6165317"/>
                    <a:pt x="7979410" y="6207158"/>
                  </a:cubicBezTo>
                  <a:cubicBezTo>
                    <a:pt x="7965739" y="6217750"/>
                    <a:pt x="7951771" y="6228103"/>
                    <a:pt x="7938300" y="6238887"/>
                  </a:cubicBezTo>
                  <a:lnTo>
                    <a:pt x="7897936" y="6271286"/>
                  </a:lnTo>
                  <a:lnTo>
                    <a:pt x="7858367" y="6304357"/>
                  </a:lnTo>
                  <a:lnTo>
                    <a:pt x="7819048" y="6338770"/>
                  </a:lnTo>
                  <a:cubicBezTo>
                    <a:pt x="7804882" y="6351232"/>
                    <a:pt x="7792105" y="6362591"/>
                    <a:pt x="7778882" y="6374477"/>
                  </a:cubicBezTo>
                  <a:lnTo>
                    <a:pt x="7739563" y="6410328"/>
                  </a:lnTo>
                  <a:cubicBezTo>
                    <a:pt x="7713366" y="6434485"/>
                    <a:pt x="7687168" y="6459120"/>
                    <a:pt x="7660824" y="6484138"/>
                  </a:cubicBezTo>
                  <a:lnTo>
                    <a:pt x="7502302" y="6636360"/>
                  </a:lnTo>
                  <a:lnTo>
                    <a:pt x="7273394" y="6858000"/>
                  </a:lnTo>
                  <a:lnTo>
                    <a:pt x="6780690" y="6858000"/>
                  </a:lnTo>
                  <a:lnTo>
                    <a:pt x="6854939" y="6783597"/>
                  </a:lnTo>
                  <a:cubicBezTo>
                    <a:pt x="6880688" y="6757810"/>
                    <a:pt x="6906338" y="6732265"/>
                    <a:pt x="6932087" y="6705809"/>
                  </a:cubicBezTo>
                  <a:lnTo>
                    <a:pt x="7241130" y="6390965"/>
                  </a:lnTo>
                  <a:lnTo>
                    <a:pt x="7397564" y="6233087"/>
                  </a:lnTo>
                  <a:cubicBezTo>
                    <a:pt x="7424009" y="6206679"/>
                    <a:pt x="7450802" y="6180175"/>
                    <a:pt x="7478142" y="6153670"/>
                  </a:cubicBezTo>
                  <a:lnTo>
                    <a:pt x="7519600" y="6113937"/>
                  </a:lnTo>
                  <a:cubicBezTo>
                    <a:pt x="7533469" y="6100805"/>
                    <a:pt x="7547934" y="6087288"/>
                    <a:pt x="7561207" y="6075067"/>
                  </a:cubicBezTo>
                  <a:lnTo>
                    <a:pt x="7604204" y="6035526"/>
                  </a:lnTo>
                  <a:lnTo>
                    <a:pt x="7648644" y="5996416"/>
                  </a:lnTo>
                  <a:cubicBezTo>
                    <a:pt x="7663608" y="5983570"/>
                    <a:pt x="7678768" y="5971013"/>
                    <a:pt x="7693830" y="5958264"/>
                  </a:cubicBezTo>
                  <a:cubicBezTo>
                    <a:pt x="7708942" y="5945611"/>
                    <a:pt x="7724352" y="5933485"/>
                    <a:pt x="7739662" y="5921073"/>
                  </a:cubicBezTo>
                  <a:cubicBezTo>
                    <a:pt x="7801154" y="5872088"/>
                    <a:pt x="7864234" y="5825502"/>
                    <a:pt x="7928458" y="5781025"/>
                  </a:cubicBezTo>
                  <a:cubicBezTo>
                    <a:pt x="8057005" y="5692164"/>
                    <a:pt x="8190077" y="5611500"/>
                    <a:pt x="8325882" y="5537450"/>
                  </a:cubicBezTo>
                  <a:lnTo>
                    <a:pt x="8424555" y="5484106"/>
                  </a:lnTo>
                  <a:lnTo>
                    <a:pt x="8521737" y="5431289"/>
                  </a:lnTo>
                  <a:cubicBezTo>
                    <a:pt x="8585315" y="5396349"/>
                    <a:pt x="8646456" y="5361840"/>
                    <a:pt x="8702677" y="5325942"/>
                  </a:cubicBezTo>
                  <a:cubicBezTo>
                    <a:pt x="8716795" y="5316931"/>
                    <a:pt x="8730365" y="5308017"/>
                    <a:pt x="8743986" y="5298717"/>
                  </a:cubicBezTo>
                  <a:cubicBezTo>
                    <a:pt x="8750747" y="5294069"/>
                    <a:pt x="8757606" y="5289420"/>
                    <a:pt x="8764167" y="5284723"/>
                  </a:cubicBezTo>
                  <a:cubicBezTo>
                    <a:pt x="8770778" y="5280074"/>
                    <a:pt x="8777440" y="5275377"/>
                    <a:pt x="8783704" y="5270679"/>
                  </a:cubicBezTo>
                  <a:cubicBezTo>
                    <a:pt x="8809155" y="5251987"/>
                    <a:pt x="8833611" y="5232577"/>
                    <a:pt x="8856776" y="5212399"/>
                  </a:cubicBezTo>
                  <a:cubicBezTo>
                    <a:pt x="8903104" y="5172043"/>
                    <a:pt x="8944463" y="5128668"/>
                    <a:pt x="8979856" y="5082081"/>
                  </a:cubicBezTo>
                  <a:cubicBezTo>
                    <a:pt x="8988555" y="5070722"/>
                    <a:pt x="8997602" y="5057973"/>
                    <a:pt x="9006699" y="5044984"/>
                  </a:cubicBezTo>
                  <a:lnTo>
                    <a:pt x="9013509" y="5035254"/>
                  </a:lnTo>
                  <a:lnTo>
                    <a:pt x="9019773" y="5025812"/>
                  </a:lnTo>
                  <a:cubicBezTo>
                    <a:pt x="9023997" y="5019629"/>
                    <a:pt x="9028073" y="5013254"/>
                    <a:pt x="9032050" y="5006833"/>
                  </a:cubicBezTo>
                  <a:cubicBezTo>
                    <a:pt x="9048206" y="4981238"/>
                    <a:pt x="9063417" y="4954542"/>
                    <a:pt x="9077733" y="4926839"/>
                  </a:cubicBezTo>
                  <a:cubicBezTo>
                    <a:pt x="9106415" y="4871434"/>
                    <a:pt x="9131469" y="4812050"/>
                    <a:pt x="9154285" y="4750223"/>
                  </a:cubicBezTo>
                  <a:cubicBezTo>
                    <a:pt x="9176904" y="4688586"/>
                    <a:pt x="9196537" y="4625032"/>
                    <a:pt x="9213936" y="4559945"/>
                  </a:cubicBezTo>
                  <a:cubicBezTo>
                    <a:pt x="9222635" y="4527402"/>
                    <a:pt x="9230887" y="4494523"/>
                    <a:pt x="9238592" y="4461357"/>
                  </a:cubicBezTo>
                  <a:cubicBezTo>
                    <a:pt x="9242419" y="4444773"/>
                    <a:pt x="9246147" y="4428094"/>
                    <a:pt x="9249776" y="4411319"/>
                  </a:cubicBezTo>
                  <a:lnTo>
                    <a:pt x="9255046" y="4386299"/>
                  </a:lnTo>
                  <a:lnTo>
                    <a:pt x="9259718" y="4363342"/>
                  </a:lnTo>
                  <a:lnTo>
                    <a:pt x="9269959" y="4309566"/>
                  </a:lnTo>
                  <a:lnTo>
                    <a:pt x="9274233" y="4286176"/>
                  </a:lnTo>
                  <a:lnTo>
                    <a:pt x="9276022" y="4275489"/>
                  </a:lnTo>
                  <a:lnTo>
                    <a:pt x="9277861" y="4263506"/>
                  </a:lnTo>
                  <a:lnTo>
                    <a:pt x="9286014" y="4211696"/>
                  </a:lnTo>
                  <a:lnTo>
                    <a:pt x="9290092" y="4185767"/>
                  </a:lnTo>
                  <a:lnTo>
                    <a:pt x="9292128" y="4172826"/>
                  </a:lnTo>
                  <a:cubicBezTo>
                    <a:pt x="9292774" y="4168464"/>
                    <a:pt x="9293173" y="4164055"/>
                    <a:pt x="9293720" y="4159693"/>
                  </a:cubicBezTo>
                  <a:lnTo>
                    <a:pt x="9305650" y="4057941"/>
                  </a:lnTo>
                  <a:cubicBezTo>
                    <a:pt x="9306991" y="4045048"/>
                    <a:pt x="9308085" y="4029328"/>
                    <a:pt x="9309378" y="4010779"/>
                  </a:cubicBezTo>
                  <a:lnTo>
                    <a:pt x="9313454" y="3956428"/>
                  </a:lnTo>
                  <a:cubicBezTo>
                    <a:pt x="9318326" y="3889806"/>
                    <a:pt x="9320611" y="3821796"/>
                    <a:pt x="9320811" y="3753546"/>
                  </a:cubicBezTo>
                  <a:cubicBezTo>
                    <a:pt x="9320910" y="3719373"/>
                    <a:pt x="9320513" y="3685056"/>
                    <a:pt x="9319617" y="3650643"/>
                  </a:cubicBezTo>
                  <a:lnTo>
                    <a:pt x="9318176" y="3600030"/>
                  </a:lnTo>
                  <a:lnTo>
                    <a:pt x="9317778" y="3588096"/>
                  </a:lnTo>
                  <a:lnTo>
                    <a:pt x="9316983" y="3575107"/>
                  </a:lnTo>
                  <a:lnTo>
                    <a:pt x="9315443" y="3549130"/>
                  </a:lnTo>
                  <a:lnTo>
                    <a:pt x="9312311" y="3497176"/>
                  </a:lnTo>
                  <a:cubicBezTo>
                    <a:pt x="9311118" y="3479825"/>
                    <a:pt x="9309129" y="3462427"/>
                    <a:pt x="9307587" y="3445029"/>
                  </a:cubicBezTo>
                  <a:lnTo>
                    <a:pt x="9302618" y="3392835"/>
                  </a:lnTo>
                  <a:lnTo>
                    <a:pt x="9301574" y="3381476"/>
                  </a:lnTo>
                  <a:lnTo>
                    <a:pt x="9300430" y="3370740"/>
                  </a:lnTo>
                  <a:lnTo>
                    <a:pt x="9297547" y="3346966"/>
                  </a:lnTo>
                  <a:lnTo>
                    <a:pt x="9294017" y="3320030"/>
                  </a:lnTo>
                  <a:lnTo>
                    <a:pt x="9290439" y="3290410"/>
                  </a:lnTo>
                  <a:cubicBezTo>
                    <a:pt x="9288849" y="3275745"/>
                    <a:pt x="9286761" y="3260934"/>
                    <a:pt x="9284275" y="3244544"/>
                  </a:cubicBezTo>
                  <a:lnTo>
                    <a:pt x="9275974" y="3193116"/>
                  </a:lnTo>
                  <a:cubicBezTo>
                    <a:pt x="9273189" y="3176197"/>
                    <a:pt x="9270256" y="3159230"/>
                    <a:pt x="9267224" y="3142264"/>
                  </a:cubicBezTo>
                  <a:cubicBezTo>
                    <a:pt x="9255146" y="3074493"/>
                    <a:pt x="9240929" y="3007057"/>
                    <a:pt x="9225320" y="2939909"/>
                  </a:cubicBezTo>
                  <a:cubicBezTo>
                    <a:pt x="9217465" y="2906311"/>
                    <a:pt x="9209214" y="2872809"/>
                    <a:pt x="9200466" y="2839449"/>
                  </a:cubicBezTo>
                  <a:lnTo>
                    <a:pt x="9193953" y="2814958"/>
                  </a:lnTo>
                  <a:lnTo>
                    <a:pt x="9186993" y="2790276"/>
                  </a:lnTo>
                  <a:cubicBezTo>
                    <a:pt x="9182471" y="2773836"/>
                    <a:pt x="9177599" y="2757252"/>
                    <a:pt x="9172628" y="2740621"/>
                  </a:cubicBezTo>
                  <a:cubicBezTo>
                    <a:pt x="9133110" y="2607859"/>
                    <a:pt x="9087527" y="2476533"/>
                    <a:pt x="9035082" y="2347463"/>
                  </a:cubicBezTo>
                  <a:cubicBezTo>
                    <a:pt x="9008836" y="2282951"/>
                    <a:pt x="8981298" y="2218870"/>
                    <a:pt x="8952118" y="2155413"/>
                  </a:cubicBezTo>
                  <a:lnTo>
                    <a:pt x="8929948" y="2107915"/>
                  </a:lnTo>
                  <a:lnTo>
                    <a:pt x="8907429" y="2060753"/>
                  </a:lnTo>
                  <a:cubicBezTo>
                    <a:pt x="8892170" y="2029408"/>
                    <a:pt x="8876411" y="1997726"/>
                    <a:pt x="8860404" y="1966478"/>
                  </a:cubicBezTo>
                  <a:cubicBezTo>
                    <a:pt x="8828243" y="1903931"/>
                    <a:pt x="8795336" y="1841670"/>
                    <a:pt x="8760788" y="1780274"/>
                  </a:cubicBezTo>
                  <a:lnTo>
                    <a:pt x="8734740" y="1734311"/>
                  </a:lnTo>
                  <a:lnTo>
                    <a:pt x="8708046" y="1687963"/>
                  </a:lnTo>
                  <a:cubicBezTo>
                    <a:pt x="8690300" y="1657337"/>
                    <a:pt x="8672455" y="1627334"/>
                    <a:pt x="8654062" y="1597234"/>
                  </a:cubicBezTo>
                  <a:cubicBezTo>
                    <a:pt x="8617575" y="1536988"/>
                    <a:pt x="8579398" y="1477365"/>
                    <a:pt x="8540278" y="1418077"/>
                  </a:cubicBezTo>
                  <a:lnTo>
                    <a:pt x="8510701" y="1373695"/>
                  </a:lnTo>
                  <a:lnTo>
                    <a:pt x="8480676" y="1329457"/>
                  </a:lnTo>
                  <a:cubicBezTo>
                    <a:pt x="8460643" y="1300269"/>
                    <a:pt x="8440411" y="1271224"/>
                    <a:pt x="8419782" y="1242275"/>
                  </a:cubicBezTo>
                  <a:cubicBezTo>
                    <a:pt x="8378476" y="1184425"/>
                    <a:pt x="8335923" y="1127006"/>
                    <a:pt x="8292478" y="1069875"/>
                  </a:cubicBezTo>
                  <a:lnTo>
                    <a:pt x="8259620" y="1027123"/>
                  </a:lnTo>
                  <a:lnTo>
                    <a:pt x="8243416" y="1006130"/>
                  </a:lnTo>
                  <a:lnTo>
                    <a:pt x="8227110" y="985473"/>
                  </a:lnTo>
                  <a:cubicBezTo>
                    <a:pt x="8204890" y="957483"/>
                    <a:pt x="8182422" y="929684"/>
                    <a:pt x="8159604" y="902029"/>
                  </a:cubicBezTo>
                  <a:cubicBezTo>
                    <a:pt x="8114170" y="846671"/>
                    <a:pt x="8067494" y="792177"/>
                    <a:pt x="8020022" y="738209"/>
                  </a:cubicBezTo>
                  <a:lnTo>
                    <a:pt x="7984182" y="697901"/>
                  </a:lnTo>
                  <a:lnTo>
                    <a:pt x="7948043" y="657976"/>
                  </a:lnTo>
                  <a:cubicBezTo>
                    <a:pt x="7923636" y="631328"/>
                    <a:pt x="7899079" y="604823"/>
                    <a:pt x="7874324" y="578607"/>
                  </a:cubicBezTo>
                  <a:cubicBezTo>
                    <a:pt x="7824714" y="526221"/>
                    <a:pt x="7774608" y="474458"/>
                    <a:pt x="7723308" y="424085"/>
                  </a:cubicBezTo>
                  <a:cubicBezTo>
                    <a:pt x="7672157" y="373808"/>
                    <a:pt x="7619168" y="324153"/>
                    <a:pt x="7565532" y="275602"/>
                  </a:cubicBezTo>
                  <a:close/>
                  <a:moveTo>
                    <a:pt x="1832515" y="0"/>
                  </a:moveTo>
                  <a:lnTo>
                    <a:pt x="2158449" y="0"/>
                  </a:lnTo>
                  <a:lnTo>
                    <a:pt x="2108797" y="37845"/>
                  </a:lnTo>
                  <a:cubicBezTo>
                    <a:pt x="2052253" y="83168"/>
                    <a:pt x="1996914" y="129778"/>
                    <a:pt x="1942830" y="177587"/>
                  </a:cubicBezTo>
                  <a:cubicBezTo>
                    <a:pt x="1834563" y="273109"/>
                    <a:pt x="1731317" y="373472"/>
                    <a:pt x="1633191" y="477909"/>
                  </a:cubicBezTo>
                  <a:cubicBezTo>
                    <a:pt x="1240290" y="896038"/>
                    <a:pt x="927123" y="1375900"/>
                    <a:pt x="702686" y="1889935"/>
                  </a:cubicBezTo>
                  <a:cubicBezTo>
                    <a:pt x="646565" y="2018192"/>
                    <a:pt x="596210" y="2149182"/>
                    <a:pt x="551769" y="2281416"/>
                  </a:cubicBezTo>
                  <a:cubicBezTo>
                    <a:pt x="507429" y="2413700"/>
                    <a:pt x="469451" y="2547613"/>
                    <a:pt x="438383" y="2682772"/>
                  </a:cubicBezTo>
                  <a:cubicBezTo>
                    <a:pt x="423122" y="2750111"/>
                    <a:pt x="409203" y="2818553"/>
                    <a:pt x="397124" y="2887044"/>
                  </a:cubicBezTo>
                  <a:cubicBezTo>
                    <a:pt x="385144" y="2955581"/>
                    <a:pt x="374357" y="3024359"/>
                    <a:pt x="365658" y="3093424"/>
                  </a:cubicBezTo>
                  <a:cubicBezTo>
                    <a:pt x="347813" y="3231506"/>
                    <a:pt x="336727" y="3370260"/>
                    <a:pt x="332105" y="3509828"/>
                  </a:cubicBezTo>
                  <a:cubicBezTo>
                    <a:pt x="322311" y="3788822"/>
                    <a:pt x="339660" y="4068628"/>
                    <a:pt x="383653" y="4346327"/>
                  </a:cubicBezTo>
                  <a:cubicBezTo>
                    <a:pt x="394539" y="4415489"/>
                    <a:pt x="407464" y="4484267"/>
                    <a:pt x="422327" y="4552900"/>
                  </a:cubicBezTo>
                  <a:cubicBezTo>
                    <a:pt x="437041" y="4621534"/>
                    <a:pt x="453693" y="4689881"/>
                    <a:pt x="472184" y="4757939"/>
                  </a:cubicBezTo>
                  <a:cubicBezTo>
                    <a:pt x="490677" y="4825949"/>
                    <a:pt x="511007" y="4893673"/>
                    <a:pt x="533078" y="4960916"/>
                  </a:cubicBezTo>
                  <a:cubicBezTo>
                    <a:pt x="555249" y="5028208"/>
                    <a:pt x="578662" y="5095022"/>
                    <a:pt x="604710" y="5160875"/>
                  </a:cubicBezTo>
                  <a:cubicBezTo>
                    <a:pt x="707358" y="5425298"/>
                    <a:pt x="838443" y="5680902"/>
                    <a:pt x="996766" y="5920640"/>
                  </a:cubicBezTo>
                  <a:cubicBezTo>
                    <a:pt x="1154790" y="6160571"/>
                    <a:pt x="1340404" y="6384350"/>
                    <a:pt x="1549183" y="6586417"/>
                  </a:cubicBezTo>
                  <a:cubicBezTo>
                    <a:pt x="1601365" y="6636982"/>
                    <a:pt x="1654970" y="6686208"/>
                    <a:pt x="1709890" y="6734063"/>
                  </a:cubicBezTo>
                  <a:lnTo>
                    <a:pt x="1859761" y="6858000"/>
                  </a:lnTo>
                  <a:lnTo>
                    <a:pt x="1671798" y="6858000"/>
                  </a:lnTo>
                  <a:lnTo>
                    <a:pt x="1628044" y="6822717"/>
                  </a:lnTo>
                  <a:cubicBezTo>
                    <a:pt x="1570828" y="6774460"/>
                    <a:pt x="1514710" y="6724955"/>
                    <a:pt x="1459756" y="6674223"/>
                  </a:cubicBezTo>
                  <a:cubicBezTo>
                    <a:pt x="1019931" y="6268363"/>
                    <a:pt x="658296" y="5781216"/>
                    <a:pt x="402543" y="5241588"/>
                  </a:cubicBezTo>
                  <a:cubicBezTo>
                    <a:pt x="370231" y="5174103"/>
                    <a:pt x="340306" y="5105661"/>
                    <a:pt x="311923" y="5036741"/>
                  </a:cubicBezTo>
                  <a:cubicBezTo>
                    <a:pt x="283539" y="4967771"/>
                    <a:pt x="256895" y="4897986"/>
                    <a:pt x="232140" y="4827483"/>
                  </a:cubicBezTo>
                  <a:cubicBezTo>
                    <a:pt x="207334" y="4756981"/>
                    <a:pt x="184368" y="4685758"/>
                    <a:pt x="163392" y="4613913"/>
                  </a:cubicBezTo>
                  <a:cubicBezTo>
                    <a:pt x="142514" y="4542020"/>
                    <a:pt x="123624" y="4469360"/>
                    <a:pt x="106823" y="4396365"/>
                  </a:cubicBezTo>
                  <a:cubicBezTo>
                    <a:pt x="73120" y="4250902"/>
                    <a:pt x="47371" y="4103281"/>
                    <a:pt x="29326" y="3954702"/>
                  </a:cubicBezTo>
                  <a:cubicBezTo>
                    <a:pt x="20478" y="3880365"/>
                    <a:pt x="13320" y="3805789"/>
                    <a:pt x="8647" y="3730971"/>
                  </a:cubicBezTo>
                  <a:cubicBezTo>
                    <a:pt x="6311" y="3693587"/>
                    <a:pt x="4322" y="3656106"/>
                    <a:pt x="2880" y="3618674"/>
                  </a:cubicBezTo>
                  <a:cubicBezTo>
                    <a:pt x="1539" y="3581146"/>
                    <a:pt x="694" y="3543809"/>
                    <a:pt x="296" y="3506425"/>
                  </a:cubicBezTo>
                  <a:cubicBezTo>
                    <a:pt x="-1543" y="3356649"/>
                    <a:pt x="5217" y="3206200"/>
                    <a:pt x="20030" y="3056711"/>
                  </a:cubicBezTo>
                  <a:cubicBezTo>
                    <a:pt x="27686" y="2981942"/>
                    <a:pt x="36931" y="2907317"/>
                    <a:pt x="48664" y="2832980"/>
                  </a:cubicBezTo>
                  <a:cubicBezTo>
                    <a:pt x="60395" y="2758642"/>
                    <a:pt x="73716" y="2684784"/>
                    <a:pt x="89922" y="2610639"/>
                  </a:cubicBezTo>
                  <a:cubicBezTo>
                    <a:pt x="121736" y="2462826"/>
                    <a:pt x="162645" y="2317220"/>
                    <a:pt x="211163" y="2174343"/>
                  </a:cubicBezTo>
                  <a:cubicBezTo>
                    <a:pt x="259778" y="2031468"/>
                    <a:pt x="315601" y="1891517"/>
                    <a:pt x="379129" y="1754393"/>
                  </a:cubicBezTo>
                  <a:cubicBezTo>
                    <a:pt x="505540" y="1480433"/>
                    <a:pt x="660930" y="1219318"/>
                    <a:pt x="841424" y="976270"/>
                  </a:cubicBezTo>
                  <a:cubicBezTo>
                    <a:pt x="931498" y="854627"/>
                    <a:pt x="1028182" y="737777"/>
                    <a:pt x="1130234" y="625768"/>
                  </a:cubicBezTo>
                  <a:cubicBezTo>
                    <a:pt x="1232486" y="513855"/>
                    <a:pt x="1340157" y="407117"/>
                    <a:pt x="1452897" y="305748"/>
                  </a:cubicBezTo>
                  <a:cubicBezTo>
                    <a:pt x="1565736" y="204380"/>
                    <a:pt x="1683596" y="108665"/>
                    <a:pt x="1805682" y="18752"/>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2" name="Freeform: Shape 18">
              <a:extLst>
                <a:ext uri="{FF2B5EF4-FFF2-40B4-BE49-F238E27FC236}">
                  <a16:creationId xmlns:a16="http://schemas.microsoft.com/office/drawing/2014/main" id="{5CF95AC2-7BB0-98EB-F78B-28D99D653A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8320" y="3985"/>
              <a:ext cx="9767847" cy="6858000"/>
            </a:xfrm>
            <a:custGeom>
              <a:avLst/>
              <a:gdLst>
                <a:gd name="connsiteX0" fmla="*/ 7151367 w 9767847"/>
                <a:gd name="connsiteY0" fmla="*/ 0 h 6858000"/>
                <a:gd name="connsiteX1" fmla="*/ 7881247 w 9767847"/>
                <a:gd name="connsiteY1" fmla="*/ 0 h 6858000"/>
                <a:gd name="connsiteX2" fmla="*/ 7990553 w 9767847"/>
                <a:gd name="connsiteY2" fmla="*/ 81317 h 6858000"/>
                <a:gd name="connsiteX3" fmla="*/ 9767847 w 9767847"/>
                <a:gd name="connsiteY3" fmla="*/ 3649031 h 6858000"/>
                <a:gd name="connsiteX4" fmla="*/ 8652597 w 9767847"/>
                <a:gd name="connsiteY4" fmla="*/ 6590005 h 6858000"/>
                <a:gd name="connsiteX5" fmla="*/ 8395306 w 9767847"/>
                <a:gd name="connsiteY5" fmla="*/ 6858000 h 6858000"/>
                <a:gd name="connsiteX6" fmla="*/ 6762603 w 9767847"/>
                <a:gd name="connsiteY6" fmla="*/ 6858000 h 6858000"/>
                <a:gd name="connsiteX7" fmla="*/ 6765962 w 9767847"/>
                <a:gd name="connsiteY7" fmla="*/ 6854844 h 6858000"/>
                <a:gd name="connsiteX8" fmla="*/ 6804586 w 9767847"/>
                <a:gd name="connsiteY8" fmla="*/ 6817103 h 6858000"/>
                <a:gd name="connsiteX9" fmla="*/ 6881735 w 9767847"/>
                <a:gd name="connsiteY9" fmla="*/ 6741197 h 6858000"/>
                <a:gd name="connsiteX10" fmla="*/ 6958883 w 9767847"/>
                <a:gd name="connsiteY10" fmla="*/ 6664822 h 6858000"/>
                <a:gd name="connsiteX11" fmla="*/ 7267925 w 9767847"/>
                <a:gd name="connsiteY11" fmla="*/ 6355694 h 6858000"/>
                <a:gd name="connsiteX12" fmla="*/ 7424360 w 9767847"/>
                <a:gd name="connsiteY12" fmla="*/ 6200685 h 6858000"/>
                <a:gd name="connsiteX13" fmla="*/ 7504938 w 9767847"/>
                <a:gd name="connsiteY13" fmla="*/ 6122708 h 6858000"/>
                <a:gd name="connsiteX14" fmla="*/ 7546396 w 9767847"/>
                <a:gd name="connsiteY14" fmla="*/ 6083697 h 6858000"/>
                <a:gd name="connsiteX15" fmla="*/ 7588002 w 9767847"/>
                <a:gd name="connsiteY15" fmla="*/ 6045532 h 6858000"/>
                <a:gd name="connsiteX16" fmla="*/ 7631000 w 9767847"/>
                <a:gd name="connsiteY16" fmla="*/ 6006709 h 6858000"/>
                <a:gd name="connsiteX17" fmla="*/ 7675440 w 9767847"/>
                <a:gd name="connsiteY17" fmla="*/ 5968309 h 6858000"/>
                <a:gd name="connsiteX18" fmla="*/ 7720626 w 9767847"/>
                <a:gd name="connsiteY18" fmla="*/ 5930851 h 6858000"/>
                <a:gd name="connsiteX19" fmla="*/ 7766458 w 9767847"/>
                <a:gd name="connsiteY19" fmla="*/ 5894334 h 6858000"/>
                <a:gd name="connsiteX20" fmla="*/ 7955254 w 9767847"/>
                <a:gd name="connsiteY20" fmla="*/ 5756828 h 6858000"/>
                <a:gd name="connsiteX21" fmla="*/ 8352678 w 9767847"/>
                <a:gd name="connsiteY21" fmla="*/ 5517630 h 6858000"/>
                <a:gd name="connsiteX22" fmla="*/ 8451350 w 9767847"/>
                <a:gd name="connsiteY22" fmla="*/ 5465254 h 6858000"/>
                <a:gd name="connsiteX23" fmla="*/ 8548532 w 9767847"/>
                <a:gd name="connsiteY23" fmla="*/ 5413395 h 6858000"/>
                <a:gd name="connsiteX24" fmla="*/ 8729473 w 9767847"/>
                <a:gd name="connsiteY24" fmla="*/ 5309961 h 6858000"/>
                <a:gd name="connsiteX25" fmla="*/ 8770781 w 9767847"/>
                <a:gd name="connsiteY25" fmla="*/ 5283232 h 6858000"/>
                <a:gd name="connsiteX26" fmla="*/ 8790964 w 9767847"/>
                <a:gd name="connsiteY26" fmla="*/ 5269492 h 6858000"/>
                <a:gd name="connsiteX27" fmla="*/ 8810499 w 9767847"/>
                <a:gd name="connsiteY27" fmla="*/ 5255703 h 6858000"/>
                <a:gd name="connsiteX28" fmla="*/ 8883571 w 9767847"/>
                <a:gd name="connsiteY28" fmla="*/ 5198479 h 6858000"/>
                <a:gd name="connsiteX29" fmla="*/ 9006651 w 9767847"/>
                <a:gd name="connsiteY29" fmla="*/ 5070527 h 6858000"/>
                <a:gd name="connsiteX30" fmla="*/ 9033494 w 9767847"/>
                <a:gd name="connsiteY30" fmla="*/ 5034105 h 6858000"/>
                <a:gd name="connsiteX31" fmla="*/ 9040305 w 9767847"/>
                <a:gd name="connsiteY31" fmla="*/ 5024551 h 6858000"/>
                <a:gd name="connsiteX32" fmla="*/ 9046568 w 9767847"/>
                <a:gd name="connsiteY32" fmla="*/ 5015281 h 6858000"/>
                <a:gd name="connsiteX33" fmla="*/ 9058846 w 9767847"/>
                <a:gd name="connsiteY33" fmla="*/ 4996645 h 6858000"/>
                <a:gd name="connsiteX34" fmla="*/ 9104529 w 9767847"/>
                <a:gd name="connsiteY34" fmla="*/ 4918105 h 6858000"/>
                <a:gd name="connsiteX35" fmla="*/ 9181081 w 9767847"/>
                <a:gd name="connsiteY35" fmla="*/ 4744694 h 6858000"/>
                <a:gd name="connsiteX36" fmla="*/ 9240731 w 9767847"/>
                <a:gd name="connsiteY36" fmla="*/ 4557872 h 6858000"/>
                <a:gd name="connsiteX37" fmla="*/ 9265388 w 9767847"/>
                <a:gd name="connsiteY37" fmla="*/ 4461073 h 6858000"/>
                <a:gd name="connsiteX38" fmla="*/ 9276571 w 9767847"/>
                <a:gd name="connsiteY38" fmla="*/ 4411943 h 6858000"/>
                <a:gd name="connsiteX39" fmla="*/ 9281841 w 9767847"/>
                <a:gd name="connsiteY39" fmla="*/ 4387379 h 6858000"/>
                <a:gd name="connsiteX40" fmla="*/ 9286513 w 9767847"/>
                <a:gd name="connsiteY40" fmla="*/ 4364838 h 6858000"/>
                <a:gd name="connsiteX41" fmla="*/ 9296754 w 9767847"/>
                <a:gd name="connsiteY41" fmla="*/ 4312038 h 6858000"/>
                <a:gd name="connsiteX42" fmla="*/ 9301029 w 9767847"/>
                <a:gd name="connsiteY42" fmla="*/ 4289074 h 6858000"/>
                <a:gd name="connsiteX43" fmla="*/ 9302818 w 9767847"/>
                <a:gd name="connsiteY43" fmla="*/ 4278581 h 6858000"/>
                <a:gd name="connsiteX44" fmla="*/ 9304658 w 9767847"/>
                <a:gd name="connsiteY44" fmla="*/ 4266816 h 6858000"/>
                <a:gd name="connsiteX45" fmla="*/ 9312810 w 9767847"/>
                <a:gd name="connsiteY45" fmla="*/ 4215945 h 6858000"/>
                <a:gd name="connsiteX46" fmla="*/ 9316887 w 9767847"/>
                <a:gd name="connsiteY46" fmla="*/ 4190486 h 6858000"/>
                <a:gd name="connsiteX47" fmla="*/ 9318923 w 9767847"/>
                <a:gd name="connsiteY47" fmla="*/ 4177780 h 6858000"/>
                <a:gd name="connsiteX48" fmla="*/ 9320515 w 9767847"/>
                <a:gd name="connsiteY48" fmla="*/ 4164886 h 6858000"/>
                <a:gd name="connsiteX49" fmla="*/ 9332445 w 9767847"/>
                <a:gd name="connsiteY49" fmla="*/ 4064981 h 6858000"/>
                <a:gd name="connsiteX50" fmla="*/ 9336173 w 9767847"/>
                <a:gd name="connsiteY50" fmla="*/ 4018676 h 6858000"/>
                <a:gd name="connsiteX51" fmla="*/ 9340199 w 9767847"/>
                <a:gd name="connsiteY51" fmla="*/ 3965171 h 6858000"/>
                <a:gd name="connsiteX52" fmla="*/ 9347557 w 9767847"/>
                <a:gd name="connsiteY52" fmla="*/ 3765972 h 6858000"/>
                <a:gd name="connsiteX53" fmla="*/ 9346364 w 9767847"/>
                <a:gd name="connsiteY53" fmla="*/ 3664938 h 6858000"/>
                <a:gd name="connsiteX54" fmla="*/ 9344921 w 9767847"/>
                <a:gd name="connsiteY54" fmla="*/ 3615243 h 6858000"/>
                <a:gd name="connsiteX55" fmla="*/ 9344524 w 9767847"/>
                <a:gd name="connsiteY55" fmla="*/ 3603526 h 6858000"/>
                <a:gd name="connsiteX56" fmla="*/ 9343728 w 9767847"/>
                <a:gd name="connsiteY56" fmla="*/ 3590774 h 6858000"/>
                <a:gd name="connsiteX57" fmla="*/ 9342188 w 9767847"/>
                <a:gd name="connsiteY57" fmla="*/ 3565268 h 6858000"/>
                <a:gd name="connsiteX58" fmla="*/ 9339056 w 9767847"/>
                <a:gd name="connsiteY58" fmla="*/ 3514256 h 6858000"/>
                <a:gd name="connsiteX59" fmla="*/ 9334334 w 9767847"/>
                <a:gd name="connsiteY59" fmla="*/ 3463057 h 6858000"/>
                <a:gd name="connsiteX60" fmla="*/ 9329363 w 9767847"/>
                <a:gd name="connsiteY60" fmla="*/ 3411810 h 6858000"/>
                <a:gd name="connsiteX61" fmla="*/ 9328319 w 9767847"/>
                <a:gd name="connsiteY61" fmla="*/ 3400657 h 6858000"/>
                <a:gd name="connsiteX62" fmla="*/ 9327177 w 9767847"/>
                <a:gd name="connsiteY62" fmla="*/ 3390116 h 6858000"/>
                <a:gd name="connsiteX63" fmla="*/ 9324293 w 9767847"/>
                <a:gd name="connsiteY63" fmla="*/ 3366774 h 6858000"/>
                <a:gd name="connsiteX64" fmla="*/ 9320763 w 9767847"/>
                <a:gd name="connsiteY64" fmla="*/ 3340329 h 6858000"/>
                <a:gd name="connsiteX65" fmla="*/ 9317184 w 9767847"/>
                <a:gd name="connsiteY65" fmla="*/ 3311245 h 6858000"/>
                <a:gd name="connsiteX66" fmla="*/ 9311021 w 9767847"/>
                <a:gd name="connsiteY66" fmla="*/ 3266211 h 6858000"/>
                <a:gd name="connsiteX67" fmla="*/ 9302719 w 9767847"/>
                <a:gd name="connsiteY67" fmla="*/ 3215717 h 6858000"/>
                <a:gd name="connsiteX68" fmla="*/ 9293970 w 9767847"/>
                <a:gd name="connsiteY68" fmla="*/ 3165789 h 6858000"/>
                <a:gd name="connsiteX69" fmla="*/ 9252065 w 9767847"/>
                <a:gd name="connsiteY69" fmla="*/ 2967107 h 6858000"/>
                <a:gd name="connsiteX70" fmla="*/ 9227211 w 9767847"/>
                <a:gd name="connsiteY70" fmla="*/ 2868473 h 6858000"/>
                <a:gd name="connsiteX71" fmla="*/ 9220699 w 9767847"/>
                <a:gd name="connsiteY71" fmla="*/ 2844426 h 6858000"/>
                <a:gd name="connsiteX72" fmla="*/ 9213740 w 9767847"/>
                <a:gd name="connsiteY72" fmla="*/ 2820191 h 6858000"/>
                <a:gd name="connsiteX73" fmla="*/ 9199374 w 9767847"/>
                <a:gd name="connsiteY73" fmla="*/ 2771438 h 6858000"/>
                <a:gd name="connsiteX74" fmla="*/ 9061829 w 9767847"/>
                <a:gd name="connsiteY74" fmla="*/ 2385418 h 6858000"/>
                <a:gd name="connsiteX75" fmla="*/ 8978865 w 9767847"/>
                <a:gd name="connsiteY75" fmla="*/ 2196855 h 6858000"/>
                <a:gd name="connsiteX76" fmla="*/ 8956694 w 9767847"/>
                <a:gd name="connsiteY76" fmla="*/ 2150219 h 6858000"/>
                <a:gd name="connsiteX77" fmla="*/ 8934176 w 9767847"/>
                <a:gd name="connsiteY77" fmla="*/ 2103914 h 6858000"/>
                <a:gd name="connsiteX78" fmla="*/ 8887151 w 9767847"/>
                <a:gd name="connsiteY78" fmla="*/ 2011350 h 6858000"/>
                <a:gd name="connsiteX79" fmla="*/ 8787533 w 9767847"/>
                <a:gd name="connsiteY79" fmla="*/ 1828527 h 6858000"/>
                <a:gd name="connsiteX80" fmla="*/ 8761485 w 9767847"/>
                <a:gd name="connsiteY80" fmla="*/ 1783398 h 6858000"/>
                <a:gd name="connsiteX81" fmla="*/ 8734791 w 9767847"/>
                <a:gd name="connsiteY81" fmla="*/ 1737893 h 6858000"/>
                <a:gd name="connsiteX82" fmla="*/ 8680808 w 9767847"/>
                <a:gd name="connsiteY82" fmla="*/ 1648812 h 6858000"/>
                <a:gd name="connsiteX83" fmla="*/ 8567024 w 9767847"/>
                <a:gd name="connsiteY83" fmla="*/ 1472906 h 6858000"/>
                <a:gd name="connsiteX84" fmla="*/ 8537446 w 9767847"/>
                <a:gd name="connsiteY84" fmla="*/ 1429330 h 6858000"/>
                <a:gd name="connsiteX85" fmla="*/ 8507423 w 9767847"/>
                <a:gd name="connsiteY85" fmla="*/ 1385896 h 6858000"/>
                <a:gd name="connsiteX86" fmla="*/ 8446529 w 9767847"/>
                <a:gd name="connsiteY86" fmla="*/ 1300295 h 6858000"/>
                <a:gd name="connsiteX87" fmla="*/ 8319224 w 9767847"/>
                <a:gd name="connsiteY87" fmla="*/ 1131026 h 6858000"/>
                <a:gd name="connsiteX88" fmla="*/ 8286366 w 9767847"/>
                <a:gd name="connsiteY88" fmla="*/ 1089050 h 6858000"/>
                <a:gd name="connsiteX89" fmla="*/ 8270161 w 9767847"/>
                <a:gd name="connsiteY89" fmla="*/ 1068439 h 6858000"/>
                <a:gd name="connsiteX90" fmla="*/ 8253856 w 9767847"/>
                <a:gd name="connsiteY90" fmla="*/ 1048156 h 6858000"/>
                <a:gd name="connsiteX91" fmla="*/ 8186352 w 9767847"/>
                <a:gd name="connsiteY91" fmla="*/ 966275 h 6858000"/>
                <a:gd name="connsiteX92" fmla="*/ 8046768 w 9767847"/>
                <a:gd name="connsiteY92" fmla="*/ 805429 h 6858000"/>
                <a:gd name="connsiteX93" fmla="*/ 8010927 w 9767847"/>
                <a:gd name="connsiteY93" fmla="*/ 765853 h 6858000"/>
                <a:gd name="connsiteX94" fmla="*/ 7974788 w 9767847"/>
                <a:gd name="connsiteY94" fmla="*/ 726653 h 6858000"/>
                <a:gd name="connsiteX95" fmla="*/ 7901070 w 9767847"/>
                <a:gd name="connsiteY95" fmla="*/ 648724 h 6858000"/>
                <a:gd name="connsiteX96" fmla="*/ 7750054 w 9767847"/>
                <a:gd name="connsiteY96" fmla="*/ 497008 h 6858000"/>
                <a:gd name="connsiteX97" fmla="*/ 7592277 w 9767847"/>
                <a:gd name="connsiteY97" fmla="*/ 351221 h 6858000"/>
                <a:gd name="connsiteX98" fmla="*/ 7257734 w 9767847"/>
                <a:gd name="connsiteY98" fmla="*/ 76964 h 6858000"/>
                <a:gd name="connsiteX99" fmla="*/ 1886601 w 9767847"/>
                <a:gd name="connsiteY99" fmla="*/ 0 h 6858000"/>
                <a:gd name="connsiteX100" fmla="*/ 2292926 w 9767847"/>
                <a:gd name="connsiteY100" fmla="*/ 0 h 6858000"/>
                <a:gd name="connsiteX101" fmla="*/ 2135542 w 9767847"/>
                <a:gd name="connsiteY101" fmla="*/ 117781 h 6858000"/>
                <a:gd name="connsiteX102" fmla="*/ 1969576 w 9767847"/>
                <a:gd name="connsiteY102" fmla="*/ 254986 h 6858000"/>
                <a:gd name="connsiteX103" fmla="*/ 1659938 w 9767847"/>
                <a:gd name="connsiteY103" fmla="*/ 549855 h 6858000"/>
                <a:gd name="connsiteX104" fmla="*/ 729383 w 9767847"/>
                <a:gd name="connsiteY104" fmla="*/ 1936480 h 6858000"/>
                <a:gd name="connsiteX105" fmla="*/ 578465 w 9767847"/>
                <a:gd name="connsiteY105" fmla="*/ 2320807 h 6858000"/>
                <a:gd name="connsiteX106" fmla="*/ 465080 w 9767847"/>
                <a:gd name="connsiteY106" fmla="*/ 2714875 h 6858000"/>
                <a:gd name="connsiteX107" fmla="*/ 423820 w 9767847"/>
                <a:gd name="connsiteY107" fmla="*/ 2915436 h 6858000"/>
                <a:gd name="connsiteX108" fmla="*/ 392355 w 9767847"/>
                <a:gd name="connsiteY108" fmla="*/ 3118071 h 6858000"/>
                <a:gd name="connsiteX109" fmla="*/ 358801 w 9767847"/>
                <a:gd name="connsiteY109" fmla="*/ 3526915 h 6858000"/>
                <a:gd name="connsiteX110" fmla="*/ 410350 w 9767847"/>
                <a:gd name="connsiteY110" fmla="*/ 4348226 h 6858000"/>
                <a:gd name="connsiteX111" fmla="*/ 449022 w 9767847"/>
                <a:gd name="connsiteY111" fmla="*/ 4551049 h 6858000"/>
                <a:gd name="connsiteX112" fmla="*/ 498882 w 9767847"/>
                <a:gd name="connsiteY112" fmla="*/ 4752365 h 6858000"/>
                <a:gd name="connsiteX113" fmla="*/ 559775 w 9767847"/>
                <a:gd name="connsiteY113" fmla="*/ 4951657 h 6858000"/>
                <a:gd name="connsiteX114" fmla="*/ 631406 w 9767847"/>
                <a:gd name="connsiteY114" fmla="*/ 5147986 h 6858000"/>
                <a:gd name="connsiteX115" fmla="*/ 1023461 w 9767847"/>
                <a:gd name="connsiteY115" fmla="*/ 5893957 h 6858000"/>
                <a:gd name="connsiteX116" fmla="*/ 1575880 w 9767847"/>
                <a:gd name="connsiteY116" fmla="*/ 6547646 h 6858000"/>
                <a:gd name="connsiteX117" fmla="*/ 1905228 w 9767847"/>
                <a:gd name="connsiteY117" fmla="*/ 6829468 h 6858000"/>
                <a:gd name="connsiteX118" fmla="*/ 1944230 w 9767847"/>
                <a:gd name="connsiteY118" fmla="*/ 6858000 h 6858000"/>
                <a:gd name="connsiteX119" fmla="*/ 1372541 w 9767847"/>
                <a:gd name="connsiteY119" fmla="*/ 6858000 h 6858000"/>
                <a:gd name="connsiteX120" fmla="*/ 1115251 w 9767847"/>
                <a:gd name="connsiteY120" fmla="*/ 6590005 h 6858000"/>
                <a:gd name="connsiteX121" fmla="*/ 0 w 9767847"/>
                <a:gd name="connsiteY121" fmla="*/ 3649031 h 6858000"/>
                <a:gd name="connsiteX122" fmla="*/ 1777294 w 9767847"/>
                <a:gd name="connsiteY122" fmla="*/ 8131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9767847" h="6858000">
                  <a:moveTo>
                    <a:pt x="7151367" y="0"/>
                  </a:moveTo>
                  <a:lnTo>
                    <a:pt x="7881247" y="0"/>
                  </a:lnTo>
                  <a:lnTo>
                    <a:pt x="7990553" y="81317"/>
                  </a:lnTo>
                  <a:cubicBezTo>
                    <a:pt x="9075991" y="929334"/>
                    <a:pt x="9767847" y="2212695"/>
                    <a:pt x="9767847" y="3649031"/>
                  </a:cubicBezTo>
                  <a:cubicBezTo>
                    <a:pt x="9767847" y="4766182"/>
                    <a:pt x="9349317" y="5790792"/>
                    <a:pt x="8652597" y="6590005"/>
                  </a:cubicBezTo>
                  <a:lnTo>
                    <a:pt x="8395306" y="6858000"/>
                  </a:lnTo>
                  <a:lnTo>
                    <a:pt x="6762603" y="6858000"/>
                  </a:lnTo>
                  <a:lnTo>
                    <a:pt x="6765962" y="6854844"/>
                  </a:lnTo>
                  <a:cubicBezTo>
                    <a:pt x="6779036" y="6842703"/>
                    <a:pt x="6791663" y="6829621"/>
                    <a:pt x="6804586" y="6817103"/>
                  </a:cubicBezTo>
                  <a:lnTo>
                    <a:pt x="6881735" y="6741197"/>
                  </a:lnTo>
                  <a:cubicBezTo>
                    <a:pt x="6907435" y="6715881"/>
                    <a:pt x="6933134" y="6690798"/>
                    <a:pt x="6958883" y="6664822"/>
                  </a:cubicBezTo>
                  <a:lnTo>
                    <a:pt x="7267925" y="6355694"/>
                  </a:lnTo>
                  <a:lnTo>
                    <a:pt x="7424360" y="6200685"/>
                  </a:lnTo>
                  <a:cubicBezTo>
                    <a:pt x="7450754" y="6174802"/>
                    <a:pt x="7477598" y="6148731"/>
                    <a:pt x="7504938" y="6122708"/>
                  </a:cubicBezTo>
                  <a:lnTo>
                    <a:pt x="7546396" y="6083697"/>
                  </a:lnTo>
                  <a:cubicBezTo>
                    <a:pt x="7560264" y="6070803"/>
                    <a:pt x="7574780" y="6057532"/>
                    <a:pt x="7588002" y="6045532"/>
                  </a:cubicBezTo>
                  <a:lnTo>
                    <a:pt x="7631000" y="6006709"/>
                  </a:lnTo>
                  <a:lnTo>
                    <a:pt x="7675440" y="5968309"/>
                  </a:lnTo>
                  <a:cubicBezTo>
                    <a:pt x="7690404" y="5955698"/>
                    <a:pt x="7705564" y="5943321"/>
                    <a:pt x="7720626" y="5930851"/>
                  </a:cubicBezTo>
                  <a:cubicBezTo>
                    <a:pt x="7735738" y="5918427"/>
                    <a:pt x="7751197" y="5906521"/>
                    <a:pt x="7766458" y="5894334"/>
                  </a:cubicBezTo>
                  <a:cubicBezTo>
                    <a:pt x="7827949" y="5846192"/>
                    <a:pt x="7890979" y="5800499"/>
                    <a:pt x="7955254" y="5756828"/>
                  </a:cubicBezTo>
                  <a:cubicBezTo>
                    <a:pt x="8083800" y="5669534"/>
                    <a:pt x="8216872" y="5590336"/>
                    <a:pt x="8352678" y="5517630"/>
                  </a:cubicBezTo>
                  <a:lnTo>
                    <a:pt x="8451350" y="5465254"/>
                  </a:lnTo>
                  <a:lnTo>
                    <a:pt x="8548532" y="5413395"/>
                  </a:lnTo>
                  <a:cubicBezTo>
                    <a:pt x="8612110" y="5379090"/>
                    <a:pt x="8673251" y="5345208"/>
                    <a:pt x="8729473" y="5309961"/>
                  </a:cubicBezTo>
                  <a:cubicBezTo>
                    <a:pt x="8743591" y="5301115"/>
                    <a:pt x="8757161" y="5292361"/>
                    <a:pt x="8770781" y="5283232"/>
                  </a:cubicBezTo>
                  <a:cubicBezTo>
                    <a:pt x="8777591" y="5278667"/>
                    <a:pt x="8784451" y="5274103"/>
                    <a:pt x="8790964" y="5269492"/>
                  </a:cubicBezTo>
                  <a:cubicBezTo>
                    <a:pt x="8797574" y="5264879"/>
                    <a:pt x="8804235" y="5260314"/>
                    <a:pt x="8810499" y="5255703"/>
                  </a:cubicBezTo>
                  <a:cubicBezTo>
                    <a:pt x="8835999" y="5237303"/>
                    <a:pt x="8860407" y="5218291"/>
                    <a:pt x="8883571" y="5198479"/>
                  </a:cubicBezTo>
                  <a:cubicBezTo>
                    <a:pt x="8929900" y="5158856"/>
                    <a:pt x="8971258" y="5116315"/>
                    <a:pt x="9006651" y="5070527"/>
                  </a:cubicBezTo>
                  <a:cubicBezTo>
                    <a:pt x="9015351" y="5059328"/>
                    <a:pt x="9024398" y="5046857"/>
                    <a:pt x="9033494" y="5034105"/>
                  </a:cubicBezTo>
                  <a:lnTo>
                    <a:pt x="9040305" y="5024551"/>
                  </a:lnTo>
                  <a:lnTo>
                    <a:pt x="9046568" y="5015281"/>
                  </a:lnTo>
                  <a:cubicBezTo>
                    <a:pt x="9050743" y="5009163"/>
                    <a:pt x="9054819" y="5002952"/>
                    <a:pt x="9058846" y="4996645"/>
                  </a:cubicBezTo>
                  <a:cubicBezTo>
                    <a:pt x="9075002" y="4971517"/>
                    <a:pt x="9090212" y="4945305"/>
                    <a:pt x="9104529" y="4918105"/>
                  </a:cubicBezTo>
                  <a:cubicBezTo>
                    <a:pt x="9133211" y="4863752"/>
                    <a:pt x="9158313" y="4805447"/>
                    <a:pt x="9181081" y="4744694"/>
                  </a:cubicBezTo>
                  <a:cubicBezTo>
                    <a:pt x="9203748" y="4684178"/>
                    <a:pt x="9223383" y="4621778"/>
                    <a:pt x="9240731" y="4557872"/>
                  </a:cubicBezTo>
                  <a:cubicBezTo>
                    <a:pt x="9249481" y="4525966"/>
                    <a:pt x="9257682" y="4493684"/>
                    <a:pt x="9265388" y="4461073"/>
                  </a:cubicBezTo>
                  <a:cubicBezTo>
                    <a:pt x="9269215" y="4444744"/>
                    <a:pt x="9272943" y="4428367"/>
                    <a:pt x="9276571" y="4411943"/>
                  </a:cubicBezTo>
                  <a:lnTo>
                    <a:pt x="9281841" y="4387379"/>
                  </a:lnTo>
                  <a:lnTo>
                    <a:pt x="9286513" y="4364838"/>
                  </a:lnTo>
                  <a:lnTo>
                    <a:pt x="9296754" y="4312038"/>
                  </a:lnTo>
                  <a:lnTo>
                    <a:pt x="9301029" y="4289074"/>
                  </a:lnTo>
                  <a:lnTo>
                    <a:pt x="9302818" y="4278581"/>
                  </a:lnTo>
                  <a:lnTo>
                    <a:pt x="9304658" y="4266816"/>
                  </a:lnTo>
                  <a:lnTo>
                    <a:pt x="9312810" y="4215945"/>
                  </a:lnTo>
                  <a:lnTo>
                    <a:pt x="9316887" y="4190486"/>
                  </a:lnTo>
                  <a:lnTo>
                    <a:pt x="9318923" y="4177780"/>
                  </a:lnTo>
                  <a:cubicBezTo>
                    <a:pt x="9319570" y="4173546"/>
                    <a:pt x="9319969" y="4169169"/>
                    <a:pt x="9320515" y="4164886"/>
                  </a:cubicBezTo>
                  <a:lnTo>
                    <a:pt x="9332445" y="4064981"/>
                  </a:lnTo>
                  <a:cubicBezTo>
                    <a:pt x="9333836" y="4052370"/>
                    <a:pt x="9334880" y="4036888"/>
                    <a:pt x="9336173" y="4018676"/>
                  </a:cubicBezTo>
                  <a:lnTo>
                    <a:pt x="9340199" y="3965171"/>
                  </a:lnTo>
                  <a:cubicBezTo>
                    <a:pt x="9345071" y="3899806"/>
                    <a:pt x="9347358" y="3832983"/>
                    <a:pt x="9347557" y="3765972"/>
                  </a:cubicBezTo>
                  <a:cubicBezTo>
                    <a:pt x="9347656" y="3732420"/>
                    <a:pt x="9347209" y="3698773"/>
                    <a:pt x="9346364" y="3664938"/>
                  </a:cubicBezTo>
                  <a:lnTo>
                    <a:pt x="9344921" y="3615243"/>
                  </a:lnTo>
                  <a:lnTo>
                    <a:pt x="9344524" y="3603526"/>
                  </a:lnTo>
                  <a:lnTo>
                    <a:pt x="9343728" y="3590774"/>
                  </a:lnTo>
                  <a:lnTo>
                    <a:pt x="9342188" y="3565268"/>
                  </a:lnTo>
                  <a:lnTo>
                    <a:pt x="9339056" y="3514256"/>
                  </a:lnTo>
                  <a:cubicBezTo>
                    <a:pt x="9337914" y="3497221"/>
                    <a:pt x="9335874" y="3480138"/>
                    <a:pt x="9334334" y="3463057"/>
                  </a:cubicBezTo>
                  <a:lnTo>
                    <a:pt x="9329363" y="3411810"/>
                  </a:lnTo>
                  <a:lnTo>
                    <a:pt x="9328319" y="3400657"/>
                  </a:lnTo>
                  <a:lnTo>
                    <a:pt x="9327177" y="3390116"/>
                  </a:lnTo>
                  <a:lnTo>
                    <a:pt x="9324293" y="3366774"/>
                  </a:lnTo>
                  <a:lnTo>
                    <a:pt x="9320763" y="3340329"/>
                  </a:lnTo>
                  <a:lnTo>
                    <a:pt x="9317184" y="3311245"/>
                  </a:lnTo>
                  <a:cubicBezTo>
                    <a:pt x="9315594" y="3296893"/>
                    <a:pt x="9313506" y="3282306"/>
                    <a:pt x="9311021" y="3266211"/>
                  </a:cubicBezTo>
                  <a:lnTo>
                    <a:pt x="9302719" y="3215717"/>
                  </a:lnTo>
                  <a:cubicBezTo>
                    <a:pt x="9299936" y="3199059"/>
                    <a:pt x="9297003" y="3182400"/>
                    <a:pt x="9293970" y="3165789"/>
                  </a:cubicBezTo>
                  <a:cubicBezTo>
                    <a:pt x="9281891" y="3099295"/>
                    <a:pt x="9267674" y="3033084"/>
                    <a:pt x="9252065" y="2967107"/>
                  </a:cubicBezTo>
                  <a:cubicBezTo>
                    <a:pt x="9244261" y="2934167"/>
                    <a:pt x="9235959" y="2901273"/>
                    <a:pt x="9227211" y="2868473"/>
                  </a:cubicBezTo>
                  <a:lnTo>
                    <a:pt x="9220699" y="2844426"/>
                  </a:lnTo>
                  <a:lnTo>
                    <a:pt x="9213740" y="2820191"/>
                  </a:lnTo>
                  <a:cubicBezTo>
                    <a:pt x="9209216" y="2804049"/>
                    <a:pt x="9204345" y="2787768"/>
                    <a:pt x="9199374" y="2771438"/>
                  </a:cubicBezTo>
                  <a:cubicBezTo>
                    <a:pt x="9159855" y="2641086"/>
                    <a:pt x="9114272" y="2512099"/>
                    <a:pt x="9061829" y="2385418"/>
                  </a:cubicBezTo>
                  <a:cubicBezTo>
                    <a:pt x="9035582" y="2322077"/>
                    <a:pt x="9008043" y="2259160"/>
                    <a:pt x="8978865" y="2196855"/>
                  </a:cubicBezTo>
                  <a:lnTo>
                    <a:pt x="8956694" y="2150219"/>
                  </a:lnTo>
                  <a:lnTo>
                    <a:pt x="8934176" y="2103914"/>
                  </a:lnTo>
                  <a:cubicBezTo>
                    <a:pt x="8918915" y="2073091"/>
                    <a:pt x="8903157" y="2042032"/>
                    <a:pt x="8887151" y="2011350"/>
                  </a:cubicBezTo>
                  <a:cubicBezTo>
                    <a:pt x="8854988" y="1949891"/>
                    <a:pt x="8822082" y="1888810"/>
                    <a:pt x="8787533" y="1828527"/>
                  </a:cubicBezTo>
                  <a:lnTo>
                    <a:pt x="8761485" y="1783398"/>
                  </a:lnTo>
                  <a:lnTo>
                    <a:pt x="8734791" y="1737893"/>
                  </a:lnTo>
                  <a:cubicBezTo>
                    <a:pt x="8717047" y="1707823"/>
                    <a:pt x="8699200" y="1678363"/>
                    <a:pt x="8680808" y="1648812"/>
                  </a:cubicBezTo>
                  <a:cubicBezTo>
                    <a:pt x="8644322" y="1589658"/>
                    <a:pt x="8606194" y="1531118"/>
                    <a:pt x="8567024" y="1472906"/>
                  </a:cubicBezTo>
                  <a:lnTo>
                    <a:pt x="8537446" y="1429330"/>
                  </a:lnTo>
                  <a:lnTo>
                    <a:pt x="8507423" y="1385896"/>
                  </a:lnTo>
                  <a:cubicBezTo>
                    <a:pt x="8487390" y="1357284"/>
                    <a:pt x="8467158" y="1328719"/>
                    <a:pt x="8446529" y="1300295"/>
                  </a:cubicBezTo>
                  <a:cubicBezTo>
                    <a:pt x="8405271" y="1243496"/>
                    <a:pt x="8362718" y="1187120"/>
                    <a:pt x="8319224" y="1131026"/>
                  </a:cubicBezTo>
                  <a:lnTo>
                    <a:pt x="8286366" y="1089050"/>
                  </a:lnTo>
                  <a:lnTo>
                    <a:pt x="8270161" y="1068439"/>
                  </a:lnTo>
                  <a:lnTo>
                    <a:pt x="8253856" y="1048156"/>
                  </a:lnTo>
                  <a:cubicBezTo>
                    <a:pt x="8231636" y="1020675"/>
                    <a:pt x="8209117" y="993381"/>
                    <a:pt x="8186352" y="966275"/>
                  </a:cubicBezTo>
                  <a:cubicBezTo>
                    <a:pt x="8140917" y="911922"/>
                    <a:pt x="8094240" y="858417"/>
                    <a:pt x="8046768" y="805429"/>
                  </a:cubicBezTo>
                  <a:lnTo>
                    <a:pt x="8010927" y="765853"/>
                  </a:lnTo>
                  <a:lnTo>
                    <a:pt x="7974788" y="726653"/>
                  </a:lnTo>
                  <a:cubicBezTo>
                    <a:pt x="7950382" y="700489"/>
                    <a:pt x="7925824" y="674465"/>
                    <a:pt x="7901070" y="648724"/>
                  </a:cubicBezTo>
                  <a:cubicBezTo>
                    <a:pt x="7851510" y="597289"/>
                    <a:pt x="7801404" y="546514"/>
                    <a:pt x="7750054" y="497008"/>
                  </a:cubicBezTo>
                  <a:cubicBezTo>
                    <a:pt x="7698902" y="447644"/>
                    <a:pt x="7645913" y="398938"/>
                    <a:pt x="7592277" y="351221"/>
                  </a:cubicBezTo>
                  <a:cubicBezTo>
                    <a:pt x="7484856" y="255786"/>
                    <a:pt x="7373308" y="164304"/>
                    <a:pt x="7257734" y="76964"/>
                  </a:cubicBezTo>
                  <a:close/>
                  <a:moveTo>
                    <a:pt x="1886601" y="0"/>
                  </a:moveTo>
                  <a:lnTo>
                    <a:pt x="2292926" y="0"/>
                  </a:lnTo>
                  <a:lnTo>
                    <a:pt x="2135542" y="117781"/>
                  </a:lnTo>
                  <a:cubicBezTo>
                    <a:pt x="2078998" y="162280"/>
                    <a:pt x="2023659" y="208045"/>
                    <a:pt x="1969576" y="254986"/>
                  </a:cubicBezTo>
                  <a:cubicBezTo>
                    <a:pt x="1861309" y="348820"/>
                    <a:pt x="1758064" y="447314"/>
                    <a:pt x="1659938" y="549855"/>
                  </a:cubicBezTo>
                  <a:cubicBezTo>
                    <a:pt x="1266987" y="960346"/>
                    <a:pt x="953820" y="1431495"/>
                    <a:pt x="729383" y="1936480"/>
                  </a:cubicBezTo>
                  <a:cubicBezTo>
                    <a:pt x="673260" y="2062362"/>
                    <a:pt x="622855" y="2190972"/>
                    <a:pt x="578465" y="2320807"/>
                  </a:cubicBezTo>
                  <a:cubicBezTo>
                    <a:pt x="534125" y="2450687"/>
                    <a:pt x="496147" y="2582216"/>
                    <a:pt x="465080" y="2714875"/>
                  </a:cubicBezTo>
                  <a:cubicBezTo>
                    <a:pt x="449769" y="2780991"/>
                    <a:pt x="435850" y="2848191"/>
                    <a:pt x="423820" y="2915436"/>
                  </a:cubicBezTo>
                  <a:cubicBezTo>
                    <a:pt x="411840" y="2982731"/>
                    <a:pt x="401054" y="3050260"/>
                    <a:pt x="392355" y="3118071"/>
                  </a:cubicBezTo>
                  <a:cubicBezTo>
                    <a:pt x="374509" y="3253646"/>
                    <a:pt x="363424" y="3389880"/>
                    <a:pt x="358801" y="3526915"/>
                  </a:cubicBezTo>
                  <a:cubicBezTo>
                    <a:pt x="349009" y="3800843"/>
                    <a:pt x="366357" y="4075570"/>
                    <a:pt x="410350" y="4348226"/>
                  </a:cubicBezTo>
                  <a:cubicBezTo>
                    <a:pt x="421286" y="4416132"/>
                    <a:pt x="434209" y="4483660"/>
                    <a:pt x="449022" y="4551049"/>
                  </a:cubicBezTo>
                  <a:cubicBezTo>
                    <a:pt x="463737" y="4618436"/>
                    <a:pt x="480389" y="4685588"/>
                    <a:pt x="498882" y="4752365"/>
                  </a:cubicBezTo>
                  <a:cubicBezTo>
                    <a:pt x="517373" y="4819141"/>
                    <a:pt x="537704" y="4885635"/>
                    <a:pt x="559775" y="4951657"/>
                  </a:cubicBezTo>
                  <a:cubicBezTo>
                    <a:pt x="581946" y="5017775"/>
                    <a:pt x="605358" y="5083375"/>
                    <a:pt x="631406" y="5147986"/>
                  </a:cubicBezTo>
                  <a:cubicBezTo>
                    <a:pt x="734055" y="5407608"/>
                    <a:pt x="865188" y="5658570"/>
                    <a:pt x="1023461" y="5893957"/>
                  </a:cubicBezTo>
                  <a:cubicBezTo>
                    <a:pt x="1181487" y="6129578"/>
                    <a:pt x="1367051" y="6349247"/>
                    <a:pt x="1575880" y="6547646"/>
                  </a:cubicBezTo>
                  <a:cubicBezTo>
                    <a:pt x="1680269" y="6646916"/>
                    <a:pt x="1790338" y="6740939"/>
                    <a:pt x="1905228" y="6829468"/>
                  </a:cubicBezTo>
                  <a:lnTo>
                    <a:pt x="1944230" y="6858000"/>
                  </a:lnTo>
                  <a:lnTo>
                    <a:pt x="1372541" y="6858000"/>
                  </a:lnTo>
                  <a:lnTo>
                    <a:pt x="1115251" y="6590005"/>
                  </a:lnTo>
                  <a:cubicBezTo>
                    <a:pt x="418530" y="5790792"/>
                    <a:pt x="0" y="4766182"/>
                    <a:pt x="0" y="3649031"/>
                  </a:cubicBezTo>
                  <a:cubicBezTo>
                    <a:pt x="0" y="2212695"/>
                    <a:pt x="691856" y="929334"/>
                    <a:pt x="1777294" y="81317"/>
                  </a:cubicBezTo>
                  <a:close/>
                </a:path>
              </a:pathLst>
            </a:cu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3" name="Titre 52">
            <a:extLst>
              <a:ext uri="{FF2B5EF4-FFF2-40B4-BE49-F238E27FC236}">
                <a16:creationId xmlns:a16="http://schemas.microsoft.com/office/drawing/2014/main" id="{C3F279BF-0D3B-174C-85F0-BC9EE6411FC2}"/>
              </a:ext>
            </a:extLst>
          </p:cNvPr>
          <p:cNvSpPr txBox="1">
            <a:spLocks/>
          </p:cNvSpPr>
          <p:nvPr/>
        </p:nvSpPr>
        <p:spPr>
          <a:xfrm>
            <a:off x="1810028" y="2761635"/>
            <a:ext cx="8921617" cy="231031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spcAft>
                <a:spcPts val="600"/>
              </a:spcAft>
            </a:pPr>
            <a:r>
              <a:rPr lang="en-US" sz="5200" b="1" kern="1200" dirty="0">
                <a:solidFill>
                  <a:schemeClr val="tx2"/>
                </a:solidFill>
                <a:latin typeface="+mj-lt"/>
                <a:ea typeface="+mj-ea"/>
                <a:cs typeface="+mj-cs"/>
              </a:rPr>
              <a:t>TP </a:t>
            </a:r>
            <a:r>
              <a:rPr lang="en-US" sz="5200" b="1" dirty="0">
                <a:solidFill>
                  <a:schemeClr val="tx2"/>
                </a:solidFill>
              </a:rPr>
              <a:t>5</a:t>
            </a:r>
            <a:r>
              <a:rPr lang="en-US" sz="5200" b="1" kern="1200" dirty="0">
                <a:solidFill>
                  <a:schemeClr val="tx2"/>
                </a:solidFill>
                <a:latin typeface="+mj-lt"/>
                <a:ea typeface="+mj-ea"/>
                <a:cs typeface="+mj-cs"/>
              </a:rPr>
              <a:t>-2 Spring Cloud Gateway</a:t>
            </a:r>
          </a:p>
          <a:p>
            <a:pPr>
              <a:spcAft>
                <a:spcPts val="600"/>
              </a:spcAft>
            </a:pPr>
            <a:endParaRPr lang="en-US" sz="5200" b="1" kern="1200" dirty="0">
              <a:solidFill>
                <a:schemeClr val="tx2"/>
              </a:solidFill>
              <a:latin typeface="+mj-lt"/>
              <a:ea typeface="+mj-ea"/>
              <a:cs typeface="+mj-cs"/>
            </a:endParaRPr>
          </a:p>
          <a:p>
            <a:pPr>
              <a:spcAft>
                <a:spcPts val="600"/>
              </a:spcAft>
            </a:pPr>
            <a:r>
              <a:rPr lang="fr-MA" sz="2800" dirty="0">
                <a:hlinkClick r:id="rId2"/>
              </a:rPr>
              <a:t>https://github.com/jeouit/JEE2</a:t>
            </a:r>
            <a:endParaRPr lang="en-US" sz="2800" b="1" kern="1200" dirty="0">
              <a:solidFill>
                <a:schemeClr val="tx2"/>
              </a:solidFill>
              <a:latin typeface="+mj-lt"/>
              <a:ea typeface="+mj-ea"/>
              <a:cs typeface="+mj-cs"/>
            </a:endParaRPr>
          </a:p>
        </p:txBody>
      </p:sp>
    </p:spTree>
    <p:extLst>
      <p:ext uri="{BB962C8B-B14F-4D97-AF65-F5344CB8AC3E}">
        <p14:creationId xmlns:p14="http://schemas.microsoft.com/office/powerpoint/2010/main" val="343554344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1EADCAF8-8823-4E89-8612-21029831A4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28CA07B2-0819-4B62-9425-7A52BBDD70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p>
        </p:txBody>
      </p:sp>
      <p:grpSp>
        <p:nvGrpSpPr>
          <p:cNvPr id="31" name="Group 30">
            <a:extLst>
              <a:ext uri="{FF2B5EF4-FFF2-40B4-BE49-F238E27FC236}">
                <a16:creationId xmlns:a16="http://schemas.microsoft.com/office/drawing/2014/main" id="{DA02BEE4-A5D4-40AF-882D-49D34B086FF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03402" y="3985"/>
            <a:ext cx="9772765" cy="6858000"/>
            <a:chOff x="1303402" y="36937"/>
            <a:chExt cx="9772765" cy="6858000"/>
          </a:xfrm>
        </p:grpSpPr>
        <p:sp>
          <p:nvSpPr>
            <p:cNvPr id="32" name="Freeform: Shape 31">
              <a:extLst>
                <a:ext uri="{FF2B5EF4-FFF2-40B4-BE49-F238E27FC236}">
                  <a16:creationId xmlns:a16="http://schemas.microsoft.com/office/drawing/2014/main" id="{0F5843EB-154F-4459-8954-BB1DF64BBD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60551" y="36937"/>
              <a:ext cx="9313016" cy="6858000"/>
            </a:xfrm>
            <a:custGeom>
              <a:avLst/>
              <a:gdLst>
                <a:gd name="connsiteX0" fmla="*/ 6993556 w 9313016"/>
                <a:gd name="connsiteY0" fmla="*/ 0 h 6858000"/>
                <a:gd name="connsiteX1" fmla="*/ 7358516 w 9313016"/>
                <a:gd name="connsiteY1" fmla="*/ 0 h 6858000"/>
                <a:gd name="connsiteX2" fmla="*/ 7475006 w 9313016"/>
                <a:gd name="connsiteY2" fmla="*/ 82722 h 6858000"/>
                <a:gd name="connsiteX3" fmla="*/ 7816357 w 9313016"/>
                <a:gd name="connsiteY3" fmla="*/ 358482 h 6858000"/>
                <a:gd name="connsiteX4" fmla="*/ 8421752 w 9313016"/>
                <a:gd name="connsiteY4" fmla="*/ 995405 h 6858000"/>
                <a:gd name="connsiteX5" fmla="*/ 8897059 w 9313016"/>
                <a:gd name="connsiteY5" fmla="*/ 1737211 h 6858000"/>
                <a:gd name="connsiteX6" fmla="*/ 9206633 w 9313016"/>
                <a:gd name="connsiteY6" fmla="*/ 2564460 h 6858000"/>
                <a:gd name="connsiteX7" fmla="*/ 9286787 w 9313016"/>
                <a:gd name="connsiteY7" fmla="*/ 3000164 h 6858000"/>
                <a:gd name="connsiteX8" fmla="*/ 9312914 w 9313016"/>
                <a:gd name="connsiteY8" fmla="*/ 3442493 h 6858000"/>
                <a:gd name="connsiteX9" fmla="*/ 9190562 w 9313016"/>
                <a:gd name="connsiteY9" fmla="*/ 4316686 h 6858000"/>
                <a:gd name="connsiteX10" fmla="*/ 9043416 w 9313016"/>
                <a:gd name="connsiteY10" fmla="*/ 4734917 h 6858000"/>
                <a:gd name="connsiteX11" fmla="*/ 8809657 w 9313016"/>
                <a:gd name="connsiteY11" fmla="*/ 5128718 h 6858000"/>
                <a:gd name="connsiteX12" fmla="*/ 8645997 w 9313016"/>
                <a:gd name="connsiteY12" fmla="*/ 5297441 h 6858000"/>
                <a:gd name="connsiteX13" fmla="*/ 8457787 w 9313016"/>
                <a:gd name="connsiteY13" fmla="*/ 5433763 h 6858000"/>
                <a:gd name="connsiteX14" fmla="*/ 8260803 w 9313016"/>
                <a:gd name="connsiteY14" fmla="*/ 5541237 h 6858000"/>
                <a:gd name="connsiteX15" fmla="*/ 8066136 w 9313016"/>
                <a:gd name="connsiteY15" fmla="*/ 5635704 h 6858000"/>
                <a:gd name="connsiteX16" fmla="*/ 7698638 w 9313016"/>
                <a:gd name="connsiteY16" fmla="*/ 5837163 h 6858000"/>
                <a:gd name="connsiteX17" fmla="*/ 7370135 w 9313016"/>
                <a:gd name="connsiteY17" fmla="*/ 6090081 h 6858000"/>
                <a:gd name="connsiteX18" fmla="*/ 7218897 w 9313016"/>
                <a:gd name="connsiteY18" fmla="*/ 6235860 h 6858000"/>
                <a:gd name="connsiteX19" fmla="*/ 7070665 w 9313016"/>
                <a:gd name="connsiteY19" fmla="*/ 6387205 h 6858000"/>
                <a:gd name="connsiteX20" fmla="*/ 6779035 w 9313016"/>
                <a:gd name="connsiteY20" fmla="*/ 6697100 h 6858000"/>
                <a:gd name="connsiteX21" fmla="*/ 6631837 w 9313016"/>
                <a:gd name="connsiteY21" fmla="*/ 6852239 h 6858000"/>
                <a:gd name="connsiteX22" fmla="*/ 6626221 w 9313016"/>
                <a:gd name="connsiteY22" fmla="*/ 6858000 h 6858000"/>
                <a:gd name="connsiteX23" fmla="*/ 6424725 w 9313016"/>
                <a:gd name="connsiteY23" fmla="*/ 6858000 h 6858000"/>
                <a:gd name="connsiteX24" fmla="*/ 6527382 w 9313016"/>
                <a:gd name="connsiteY24" fmla="*/ 6756333 h 6858000"/>
                <a:gd name="connsiteX25" fmla="*/ 6674233 w 9313016"/>
                <a:gd name="connsiteY25" fmla="*/ 6603450 h 6858000"/>
                <a:gd name="connsiteX26" fmla="*/ 6965813 w 9313016"/>
                <a:gd name="connsiteY26" fmla="*/ 6292932 h 6858000"/>
                <a:gd name="connsiteX27" fmla="*/ 7112961 w 9313016"/>
                <a:gd name="connsiteY27" fmla="*/ 6137505 h 6858000"/>
                <a:gd name="connsiteX28" fmla="*/ 7264790 w 9313016"/>
                <a:gd name="connsiteY28" fmla="*/ 5983710 h 6858000"/>
                <a:gd name="connsiteX29" fmla="*/ 7974595 w 9313016"/>
                <a:gd name="connsiteY29" fmla="*/ 5470773 h 6858000"/>
                <a:gd name="connsiteX30" fmla="*/ 8331591 w 9313016"/>
                <a:gd name="connsiteY30" fmla="*/ 5254048 h 6858000"/>
                <a:gd name="connsiteX31" fmla="*/ 8599807 w 9313016"/>
                <a:gd name="connsiteY31" fmla="*/ 4980010 h 6858000"/>
                <a:gd name="connsiteX32" fmla="*/ 8766474 w 9313016"/>
                <a:gd name="connsiteY32" fmla="*/ 4631524 h 6858000"/>
                <a:gd name="connsiteX33" fmla="*/ 8865755 w 9313016"/>
                <a:gd name="connsiteY33" fmla="*/ 4244445 h 6858000"/>
                <a:gd name="connsiteX34" fmla="*/ 8882911 w 9313016"/>
                <a:gd name="connsiteY34" fmla="*/ 4145659 h 6858000"/>
                <a:gd name="connsiteX35" fmla="*/ 8897403 w 9313016"/>
                <a:gd name="connsiteY35" fmla="*/ 4046633 h 6858000"/>
                <a:gd name="connsiteX36" fmla="*/ 8908298 w 9313016"/>
                <a:gd name="connsiteY36" fmla="*/ 3947271 h 6858000"/>
                <a:gd name="connsiteX37" fmla="*/ 8916184 w 9313016"/>
                <a:gd name="connsiteY37" fmla="*/ 3847765 h 6858000"/>
                <a:gd name="connsiteX38" fmla="*/ 8920670 w 9313016"/>
                <a:gd name="connsiteY38" fmla="*/ 3449597 h 6858000"/>
                <a:gd name="connsiteX39" fmla="*/ 8914607 w 9313016"/>
                <a:gd name="connsiteY39" fmla="*/ 3350283 h 6858000"/>
                <a:gd name="connsiteX40" fmla="*/ 8905340 w 9313016"/>
                <a:gd name="connsiteY40" fmla="*/ 3251209 h 6858000"/>
                <a:gd name="connsiteX41" fmla="*/ 8893854 w 9313016"/>
                <a:gd name="connsiteY41" fmla="*/ 3152376 h 6858000"/>
                <a:gd name="connsiteX42" fmla="*/ 8879706 w 9313016"/>
                <a:gd name="connsiteY42" fmla="*/ 3053878 h 6858000"/>
                <a:gd name="connsiteX43" fmla="*/ 8797531 w 9313016"/>
                <a:gd name="connsiteY43" fmla="*/ 2663966 h 6858000"/>
                <a:gd name="connsiteX44" fmla="*/ 8520442 w 9313016"/>
                <a:gd name="connsiteY44" fmla="*/ 1911983 h 6858000"/>
                <a:gd name="connsiteX45" fmla="*/ 8332626 w 9313016"/>
                <a:gd name="connsiteY45" fmla="*/ 1553608 h 6858000"/>
                <a:gd name="connsiteX46" fmla="*/ 8116317 w 9313016"/>
                <a:gd name="connsiteY46" fmla="*/ 1208529 h 6858000"/>
                <a:gd name="connsiteX47" fmla="*/ 7873293 w 9313016"/>
                <a:gd name="connsiteY47" fmla="*/ 878284 h 6858000"/>
                <a:gd name="connsiteX48" fmla="*/ 7604337 w 9313016"/>
                <a:gd name="connsiteY48" fmla="*/ 565125 h 6858000"/>
                <a:gd name="connsiteX49" fmla="*/ 7311128 w 9313016"/>
                <a:gd name="connsiteY49" fmla="*/ 270591 h 6858000"/>
                <a:gd name="connsiteX50" fmla="*/ 1752019 w 9313016"/>
                <a:gd name="connsiteY50" fmla="*/ 0 h 6858000"/>
                <a:gd name="connsiteX51" fmla="*/ 2155804 w 9313016"/>
                <a:gd name="connsiteY51" fmla="*/ 0 h 6858000"/>
                <a:gd name="connsiteX52" fmla="*/ 2103975 w 9313016"/>
                <a:gd name="connsiteY52" fmla="*/ 40789 h 6858000"/>
                <a:gd name="connsiteX53" fmla="*/ 1656310 w 9313016"/>
                <a:gd name="connsiteY53" fmla="*/ 470035 h 6858000"/>
                <a:gd name="connsiteX54" fmla="*/ 806013 w 9313016"/>
                <a:gd name="connsiteY54" fmla="*/ 1841133 h 6858000"/>
                <a:gd name="connsiteX55" fmla="*/ 580685 w 9313016"/>
                <a:gd name="connsiteY55" fmla="*/ 2606364 h 6858000"/>
                <a:gd name="connsiteX56" fmla="*/ 503489 w 9313016"/>
                <a:gd name="connsiteY56" fmla="*/ 3397276 h 6858000"/>
                <a:gd name="connsiteX57" fmla="*/ 570135 w 9313016"/>
                <a:gd name="connsiteY57" fmla="*/ 4188235 h 6858000"/>
                <a:gd name="connsiteX58" fmla="*/ 783387 w 9313016"/>
                <a:gd name="connsiteY58" fmla="*/ 4953850 h 6858000"/>
                <a:gd name="connsiteX59" fmla="*/ 1628014 w 9313016"/>
                <a:gd name="connsiteY59" fmla="*/ 6308245 h 6858000"/>
                <a:gd name="connsiteX60" fmla="*/ 2235998 w 9313016"/>
                <a:gd name="connsiteY60" fmla="*/ 6844829 h 6858000"/>
                <a:gd name="connsiteX61" fmla="*/ 2255028 w 9313016"/>
                <a:gd name="connsiteY61" fmla="*/ 6858000 h 6858000"/>
                <a:gd name="connsiteX62" fmla="*/ 1578787 w 9313016"/>
                <a:gd name="connsiteY62" fmla="*/ 6858000 h 6858000"/>
                <a:gd name="connsiteX63" fmla="*/ 1465153 w 9313016"/>
                <a:gd name="connsiteY63" fmla="*/ 6759050 h 6858000"/>
                <a:gd name="connsiteX64" fmla="*/ 1303650 w 9313016"/>
                <a:gd name="connsiteY64" fmla="*/ 6604267 h 6858000"/>
                <a:gd name="connsiteX65" fmla="*/ 323708 w 9313016"/>
                <a:gd name="connsiteY65" fmla="*/ 5126365 h 6858000"/>
                <a:gd name="connsiteX66" fmla="*/ 872 w 9313016"/>
                <a:gd name="connsiteY66" fmla="*/ 3391228 h 6858000"/>
                <a:gd name="connsiteX67" fmla="*/ 105428 w 9313016"/>
                <a:gd name="connsiteY67" fmla="*/ 2511899 h 6858000"/>
                <a:gd name="connsiteX68" fmla="*/ 384933 w 9313016"/>
                <a:gd name="connsiteY68" fmla="*/ 1670971 h 6858000"/>
                <a:gd name="connsiteX69" fmla="*/ 1433593 w 9313016"/>
                <a:gd name="connsiteY69" fmla="*/ 256095 h 6858000"/>
                <a:gd name="connsiteX70" fmla="*/ 1602664 w 9313016"/>
                <a:gd name="connsiteY70" fmla="*/ 1137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9313016" h="6858000">
                  <a:moveTo>
                    <a:pt x="6993556" y="0"/>
                  </a:moveTo>
                  <a:lnTo>
                    <a:pt x="7358516" y="0"/>
                  </a:lnTo>
                  <a:lnTo>
                    <a:pt x="7475006" y="82722"/>
                  </a:lnTo>
                  <a:cubicBezTo>
                    <a:pt x="7592423" y="169778"/>
                    <a:pt x="7706366" y="261748"/>
                    <a:pt x="7816357" y="358482"/>
                  </a:cubicBezTo>
                  <a:cubicBezTo>
                    <a:pt x="8036559" y="551589"/>
                    <a:pt x="8239655" y="764905"/>
                    <a:pt x="8421752" y="995405"/>
                  </a:cubicBezTo>
                  <a:cubicBezTo>
                    <a:pt x="8604736" y="1225282"/>
                    <a:pt x="8763567" y="1474646"/>
                    <a:pt x="8897059" y="1737211"/>
                  </a:cubicBezTo>
                  <a:cubicBezTo>
                    <a:pt x="9029909" y="2000162"/>
                    <a:pt x="9134317" y="2277990"/>
                    <a:pt x="9206633" y="2564460"/>
                  </a:cubicBezTo>
                  <a:cubicBezTo>
                    <a:pt x="9242322" y="2707791"/>
                    <a:pt x="9269041" y="2853474"/>
                    <a:pt x="9286787" y="3000164"/>
                  </a:cubicBezTo>
                  <a:cubicBezTo>
                    <a:pt x="9304977" y="3146856"/>
                    <a:pt x="9314097" y="3294698"/>
                    <a:pt x="9312914" y="3442493"/>
                  </a:cubicBezTo>
                  <a:cubicBezTo>
                    <a:pt x="9309906" y="3737987"/>
                    <a:pt x="9270717" y="4033288"/>
                    <a:pt x="9190562" y="4316686"/>
                  </a:cubicBezTo>
                  <a:cubicBezTo>
                    <a:pt x="9150486" y="4458240"/>
                    <a:pt x="9103951" y="4597587"/>
                    <a:pt x="9043416" y="4734917"/>
                  </a:cubicBezTo>
                  <a:cubicBezTo>
                    <a:pt x="8982980" y="4871817"/>
                    <a:pt x="8908740" y="5007131"/>
                    <a:pt x="8809657" y="5128718"/>
                  </a:cubicBezTo>
                  <a:cubicBezTo>
                    <a:pt x="8760312" y="5189247"/>
                    <a:pt x="8706137" y="5246945"/>
                    <a:pt x="8645997" y="5297441"/>
                  </a:cubicBezTo>
                  <a:cubicBezTo>
                    <a:pt x="8586252" y="5348274"/>
                    <a:pt x="8522809" y="5393730"/>
                    <a:pt x="8457787" y="5433763"/>
                  </a:cubicBezTo>
                  <a:cubicBezTo>
                    <a:pt x="8392816" y="5474132"/>
                    <a:pt x="8326219" y="5508213"/>
                    <a:pt x="8260803" y="5541237"/>
                  </a:cubicBezTo>
                  <a:cubicBezTo>
                    <a:pt x="8195289" y="5574071"/>
                    <a:pt x="8130023" y="5604838"/>
                    <a:pt x="8066136" y="5635704"/>
                  </a:cubicBezTo>
                  <a:cubicBezTo>
                    <a:pt x="7938313" y="5697433"/>
                    <a:pt x="7815222" y="5762186"/>
                    <a:pt x="7698638" y="5837163"/>
                  </a:cubicBezTo>
                  <a:cubicBezTo>
                    <a:pt x="7582449" y="5912381"/>
                    <a:pt x="7471881" y="5996094"/>
                    <a:pt x="7370135" y="6090081"/>
                  </a:cubicBezTo>
                  <a:cubicBezTo>
                    <a:pt x="7319460" y="6136593"/>
                    <a:pt x="7268881" y="6186082"/>
                    <a:pt x="7218897" y="6235860"/>
                  </a:cubicBezTo>
                  <a:cubicBezTo>
                    <a:pt x="7168763" y="6285493"/>
                    <a:pt x="7119665" y="6336229"/>
                    <a:pt x="7070665" y="6387205"/>
                  </a:cubicBezTo>
                  <a:cubicBezTo>
                    <a:pt x="6972715" y="6489208"/>
                    <a:pt x="6876195" y="6593131"/>
                    <a:pt x="6779035" y="6697100"/>
                  </a:cubicBezTo>
                  <a:cubicBezTo>
                    <a:pt x="6730379" y="6748989"/>
                    <a:pt x="6681528" y="6800878"/>
                    <a:pt x="6631837" y="6852239"/>
                  </a:cubicBezTo>
                  <a:lnTo>
                    <a:pt x="6626221" y="6858000"/>
                  </a:lnTo>
                  <a:lnTo>
                    <a:pt x="6424725" y="6858000"/>
                  </a:lnTo>
                  <a:lnTo>
                    <a:pt x="6527382" y="6756333"/>
                  </a:lnTo>
                  <a:cubicBezTo>
                    <a:pt x="6576726" y="6705932"/>
                    <a:pt x="6625480" y="6654811"/>
                    <a:pt x="6674233" y="6603450"/>
                  </a:cubicBezTo>
                  <a:cubicBezTo>
                    <a:pt x="6771788" y="6500920"/>
                    <a:pt x="6868309" y="6396757"/>
                    <a:pt x="6965813" y="6292932"/>
                  </a:cubicBezTo>
                  <a:lnTo>
                    <a:pt x="7112961" y="6137505"/>
                  </a:lnTo>
                  <a:cubicBezTo>
                    <a:pt x="7162354" y="6085808"/>
                    <a:pt x="7211945" y="6034640"/>
                    <a:pt x="7264790" y="5983710"/>
                  </a:cubicBezTo>
                  <a:cubicBezTo>
                    <a:pt x="7472373" y="5779130"/>
                    <a:pt x="7721610" y="5610648"/>
                    <a:pt x="7974595" y="5470773"/>
                  </a:cubicBezTo>
                  <a:cubicBezTo>
                    <a:pt x="8099903" y="5399395"/>
                    <a:pt x="8224127" y="5332529"/>
                    <a:pt x="8331591" y="5254048"/>
                  </a:cubicBezTo>
                  <a:cubicBezTo>
                    <a:pt x="8439351" y="5176047"/>
                    <a:pt x="8529660" y="5085949"/>
                    <a:pt x="8599807" y="4980010"/>
                  </a:cubicBezTo>
                  <a:cubicBezTo>
                    <a:pt x="8671187" y="4875128"/>
                    <a:pt x="8723982" y="4756086"/>
                    <a:pt x="8766474" y="4631524"/>
                  </a:cubicBezTo>
                  <a:cubicBezTo>
                    <a:pt x="8808968" y="4507010"/>
                    <a:pt x="8840615" y="4375872"/>
                    <a:pt x="8865755" y="4244445"/>
                  </a:cubicBezTo>
                  <a:cubicBezTo>
                    <a:pt x="8871375" y="4211468"/>
                    <a:pt x="8878129" y="4178731"/>
                    <a:pt x="8882911" y="4145659"/>
                  </a:cubicBezTo>
                  <a:lnTo>
                    <a:pt x="8897403" y="4046633"/>
                  </a:lnTo>
                  <a:lnTo>
                    <a:pt x="8908298" y="3947271"/>
                  </a:lnTo>
                  <a:cubicBezTo>
                    <a:pt x="8912389" y="3914247"/>
                    <a:pt x="8913425" y="3880886"/>
                    <a:pt x="8916184" y="3847765"/>
                  </a:cubicBezTo>
                  <a:cubicBezTo>
                    <a:pt x="8925797" y="3715091"/>
                    <a:pt x="8925945" y="3582127"/>
                    <a:pt x="8920670" y="3449597"/>
                  </a:cubicBezTo>
                  <a:lnTo>
                    <a:pt x="8914607" y="3350283"/>
                  </a:lnTo>
                  <a:cubicBezTo>
                    <a:pt x="8911995" y="3317211"/>
                    <a:pt x="8908348" y="3284233"/>
                    <a:pt x="8905340" y="3251209"/>
                  </a:cubicBezTo>
                  <a:cubicBezTo>
                    <a:pt x="8902628" y="3218185"/>
                    <a:pt x="8897551" y="3185305"/>
                    <a:pt x="8893854" y="3152376"/>
                  </a:cubicBezTo>
                  <a:cubicBezTo>
                    <a:pt x="8890305" y="3119399"/>
                    <a:pt x="8884932" y="3086662"/>
                    <a:pt x="8879706" y="3053878"/>
                  </a:cubicBezTo>
                  <a:cubicBezTo>
                    <a:pt x="8858707" y="2922835"/>
                    <a:pt x="8831249" y="2792705"/>
                    <a:pt x="8797531" y="2663966"/>
                  </a:cubicBezTo>
                  <a:cubicBezTo>
                    <a:pt x="8728616" y="2406777"/>
                    <a:pt x="8635497" y="2155109"/>
                    <a:pt x="8520442" y="1911983"/>
                  </a:cubicBezTo>
                  <a:cubicBezTo>
                    <a:pt x="8462667" y="1790541"/>
                    <a:pt x="8400112" y="1670923"/>
                    <a:pt x="8332626" y="1553608"/>
                  </a:cubicBezTo>
                  <a:cubicBezTo>
                    <a:pt x="8265683" y="1436006"/>
                    <a:pt x="8192973" y="1321188"/>
                    <a:pt x="8116317" y="1208529"/>
                  </a:cubicBezTo>
                  <a:cubicBezTo>
                    <a:pt x="8039811" y="1095776"/>
                    <a:pt x="7958079" y="986094"/>
                    <a:pt x="7873293" y="878284"/>
                  </a:cubicBezTo>
                  <a:cubicBezTo>
                    <a:pt x="7787814" y="771002"/>
                    <a:pt x="7697999" y="666551"/>
                    <a:pt x="7604337" y="565125"/>
                  </a:cubicBezTo>
                  <a:cubicBezTo>
                    <a:pt x="7510479" y="463891"/>
                    <a:pt x="7413367" y="364818"/>
                    <a:pt x="7311128" y="270591"/>
                  </a:cubicBezTo>
                  <a:close/>
                  <a:moveTo>
                    <a:pt x="1752019" y="0"/>
                  </a:moveTo>
                  <a:lnTo>
                    <a:pt x="2155804" y="0"/>
                  </a:lnTo>
                  <a:lnTo>
                    <a:pt x="2103975" y="40789"/>
                  </a:lnTo>
                  <a:cubicBezTo>
                    <a:pt x="1943592" y="173585"/>
                    <a:pt x="1793955" y="317500"/>
                    <a:pt x="1656310" y="470035"/>
                  </a:cubicBezTo>
                  <a:cubicBezTo>
                    <a:pt x="1288172" y="876939"/>
                    <a:pt x="1002998" y="1344708"/>
                    <a:pt x="806013" y="1841133"/>
                  </a:cubicBezTo>
                  <a:cubicBezTo>
                    <a:pt x="707818" y="2089538"/>
                    <a:pt x="630868" y="2345480"/>
                    <a:pt x="580685" y="2606364"/>
                  </a:cubicBezTo>
                  <a:cubicBezTo>
                    <a:pt x="530749" y="2867250"/>
                    <a:pt x="504868" y="3132119"/>
                    <a:pt x="503489" y="3397276"/>
                  </a:cubicBezTo>
                  <a:cubicBezTo>
                    <a:pt x="501467" y="3662434"/>
                    <a:pt x="524093" y="3927351"/>
                    <a:pt x="570135" y="4188235"/>
                  </a:cubicBezTo>
                  <a:cubicBezTo>
                    <a:pt x="615734" y="4449264"/>
                    <a:pt x="688642" y="4705493"/>
                    <a:pt x="783387" y="4953850"/>
                  </a:cubicBezTo>
                  <a:cubicBezTo>
                    <a:pt x="974357" y="5449796"/>
                    <a:pt x="1259630" y="5913773"/>
                    <a:pt x="1628014" y="6308245"/>
                  </a:cubicBezTo>
                  <a:cubicBezTo>
                    <a:pt x="1812182" y="6505481"/>
                    <a:pt x="2016215" y="6685052"/>
                    <a:pt x="2235998" y="6844829"/>
                  </a:cubicBezTo>
                  <a:lnTo>
                    <a:pt x="2255028" y="6858000"/>
                  </a:lnTo>
                  <a:lnTo>
                    <a:pt x="1578787" y="6858000"/>
                  </a:lnTo>
                  <a:lnTo>
                    <a:pt x="1465153" y="6759050"/>
                  </a:lnTo>
                  <a:cubicBezTo>
                    <a:pt x="1410086" y="6708726"/>
                    <a:pt x="1356236" y="6657104"/>
                    <a:pt x="1303650" y="6604267"/>
                  </a:cubicBezTo>
                  <a:cubicBezTo>
                    <a:pt x="883506" y="6181043"/>
                    <a:pt x="548150" y="5676072"/>
                    <a:pt x="323708" y="5126365"/>
                  </a:cubicBezTo>
                  <a:cubicBezTo>
                    <a:pt x="97737" y="4577139"/>
                    <a:pt x="-10958" y="3981927"/>
                    <a:pt x="872" y="3391228"/>
                  </a:cubicBezTo>
                  <a:cubicBezTo>
                    <a:pt x="5951" y="3095783"/>
                    <a:pt x="40506" y="2800528"/>
                    <a:pt x="105428" y="2511899"/>
                  </a:cubicBezTo>
                  <a:cubicBezTo>
                    <a:pt x="170104" y="2223317"/>
                    <a:pt x="262089" y="1940399"/>
                    <a:pt x="384933" y="1670971"/>
                  </a:cubicBezTo>
                  <a:cubicBezTo>
                    <a:pt x="629092" y="1131344"/>
                    <a:pt x="991955" y="646919"/>
                    <a:pt x="1433593" y="256095"/>
                  </a:cubicBezTo>
                  <a:cubicBezTo>
                    <a:pt x="1488791" y="207206"/>
                    <a:pt x="1545179" y="159733"/>
                    <a:pt x="1602664" y="113704"/>
                  </a:cubicBezTo>
                  <a:close/>
                </a:path>
              </a:pathLst>
            </a:custGeom>
            <a:gradFill>
              <a:gsLst>
                <a:gs pos="2000">
                  <a:schemeClr val="bg1">
                    <a:alpha val="10000"/>
                  </a:schemeClr>
                </a:gs>
                <a:gs pos="16000">
                  <a:schemeClr val="accent6">
                    <a:alpha val="8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3" name="Freeform: Shape 32">
              <a:extLst>
                <a:ext uri="{FF2B5EF4-FFF2-40B4-BE49-F238E27FC236}">
                  <a16:creationId xmlns:a16="http://schemas.microsoft.com/office/drawing/2014/main" id="{75905135-55D9-431B-8D5A-4C5C92B1FE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59468" y="36937"/>
              <a:ext cx="9065550" cy="6858000"/>
            </a:xfrm>
            <a:custGeom>
              <a:avLst/>
              <a:gdLst>
                <a:gd name="connsiteX0" fmla="*/ 1839951 w 9065550"/>
                <a:gd name="connsiteY0" fmla="*/ 0 h 6858000"/>
                <a:gd name="connsiteX1" fmla="*/ 6979427 w 9065550"/>
                <a:gd name="connsiteY1" fmla="*/ 0 h 6858000"/>
                <a:gd name="connsiteX2" fmla="*/ 6989586 w 9065550"/>
                <a:gd name="connsiteY2" fmla="*/ 6825 h 6858000"/>
                <a:gd name="connsiteX3" fmla="*/ 8932062 w 9065550"/>
                <a:gd name="connsiteY3" fmla="*/ 4580835 h 6858000"/>
                <a:gd name="connsiteX4" fmla="*/ 7166294 w 9065550"/>
                <a:gd name="connsiteY4" fmla="*/ 6259703 h 6858000"/>
                <a:gd name="connsiteX5" fmla="*/ 6868878 w 9065550"/>
                <a:gd name="connsiteY5" fmla="*/ 6564765 h 6858000"/>
                <a:gd name="connsiteX6" fmla="*/ 6591881 w 9065550"/>
                <a:gd name="connsiteY6" fmla="*/ 6858000 h 6858000"/>
                <a:gd name="connsiteX7" fmla="*/ 5184648 w 9065550"/>
                <a:gd name="connsiteY7" fmla="*/ 6858000 h 6858000"/>
                <a:gd name="connsiteX8" fmla="*/ 5244877 w 9065550"/>
                <a:gd name="connsiteY8" fmla="*/ 6817615 h 6858000"/>
                <a:gd name="connsiteX9" fmla="*/ 6033853 w 9065550"/>
                <a:gd name="connsiteY9" fmla="*/ 6069135 h 6858000"/>
                <a:gd name="connsiteX10" fmla="*/ 6480248 w 9065550"/>
                <a:gd name="connsiteY10" fmla="*/ 5607082 h 6858000"/>
                <a:gd name="connsiteX11" fmla="*/ 7551502 w 9065550"/>
                <a:gd name="connsiteY11" fmla="*/ 4859004 h 6858000"/>
                <a:gd name="connsiteX12" fmla="*/ 7844227 w 9065550"/>
                <a:gd name="connsiteY12" fmla="*/ 4683074 h 6858000"/>
                <a:gd name="connsiteX13" fmla="*/ 8005810 w 9065550"/>
                <a:gd name="connsiteY13" fmla="*/ 4330239 h 6858000"/>
                <a:gd name="connsiteX14" fmla="*/ 8016191 w 9065550"/>
                <a:gd name="connsiteY14" fmla="*/ 2956574 h 6858000"/>
                <a:gd name="connsiteX15" fmla="*/ 7346424 w 9065550"/>
                <a:gd name="connsiteY15" fmla="*/ 1636739 h 6858000"/>
                <a:gd name="connsiteX16" fmla="*/ 5995751 w 9065550"/>
                <a:gd name="connsiteY16" fmla="*/ 493319 h 6858000"/>
                <a:gd name="connsiteX17" fmla="*/ 4494836 w 9065550"/>
                <a:gd name="connsiteY17" fmla="*/ 75383 h 6858000"/>
                <a:gd name="connsiteX18" fmla="*/ 2002499 w 9065550"/>
                <a:gd name="connsiteY18" fmla="*/ 1094261 h 6858000"/>
                <a:gd name="connsiteX19" fmla="*/ 1241306 w 9065550"/>
                <a:gd name="connsiteY19" fmla="*/ 2206935 h 6858000"/>
                <a:gd name="connsiteX20" fmla="*/ 961736 w 9065550"/>
                <a:gd name="connsiteY20" fmla="*/ 3573719 h 6858000"/>
                <a:gd name="connsiteX21" fmla="*/ 1193878 w 9065550"/>
                <a:gd name="connsiteY21" fmla="*/ 4824208 h 6858000"/>
                <a:gd name="connsiteX22" fmla="*/ 1832096 w 9065550"/>
                <a:gd name="connsiteY22" fmla="*/ 5873050 h 6858000"/>
                <a:gd name="connsiteX23" fmla="*/ 3010752 w 9065550"/>
                <a:gd name="connsiteY23" fmla="*/ 6749475 h 6858000"/>
                <a:gd name="connsiteX24" fmla="*/ 3187037 w 9065550"/>
                <a:gd name="connsiteY24" fmla="*/ 6824756 h 6858000"/>
                <a:gd name="connsiteX25" fmla="*/ 3278211 w 9065550"/>
                <a:gd name="connsiteY25" fmla="*/ 6858000 h 6858000"/>
                <a:gd name="connsiteX26" fmla="*/ 1480830 w 9065550"/>
                <a:gd name="connsiteY26" fmla="*/ 6858000 h 6858000"/>
                <a:gd name="connsiteX27" fmla="*/ 1427607 w 9065550"/>
                <a:gd name="connsiteY27" fmla="*/ 6811515 h 6858000"/>
                <a:gd name="connsiteX28" fmla="*/ 1100739 w 9065550"/>
                <a:gd name="connsiteY28" fmla="*/ 6477651 h 6858000"/>
                <a:gd name="connsiteX29" fmla="*/ 0 w 9065550"/>
                <a:gd name="connsiteY29" fmla="*/ 3573620 h 6858000"/>
                <a:gd name="connsiteX30" fmla="*/ 1805513 w 9065550"/>
                <a:gd name="connsiteY30"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065550" h="6858000">
                  <a:moveTo>
                    <a:pt x="1839951" y="0"/>
                  </a:moveTo>
                  <a:lnTo>
                    <a:pt x="6979427" y="0"/>
                  </a:lnTo>
                  <a:lnTo>
                    <a:pt x="6989586" y="6825"/>
                  </a:lnTo>
                  <a:cubicBezTo>
                    <a:pt x="8438828" y="1031353"/>
                    <a:pt x="9439169" y="2823601"/>
                    <a:pt x="8932062" y="4580835"/>
                  </a:cubicBezTo>
                  <a:cubicBezTo>
                    <a:pt x="8592517" y="5757293"/>
                    <a:pt x="7979652" y="5458140"/>
                    <a:pt x="7166294" y="6259703"/>
                  </a:cubicBezTo>
                  <a:cubicBezTo>
                    <a:pt x="7064618" y="6359905"/>
                    <a:pt x="6966014" y="6462297"/>
                    <a:pt x="6868878" y="6564765"/>
                  </a:cubicBezTo>
                  <a:lnTo>
                    <a:pt x="6591881" y="6858000"/>
                  </a:lnTo>
                  <a:lnTo>
                    <a:pt x="5184648" y="6858000"/>
                  </a:lnTo>
                  <a:lnTo>
                    <a:pt x="5244877" y="6817615"/>
                  </a:lnTo>
                  <a:cubicBezTo>
                    <a:pt x="5481027" y="6649287"/>
                    <a:pt x="5723665" y="6398593"/>
                    <a:pt x="6033853" y="6069135"/>
                  </a:cubicBezTo>
                  <a:cubicBezTo>
                    <a:pt x="6175680" y="5918484"/>
                    <a:pt x="6322395" y="5762660"/>
                    <a:pt x="6480248" y="5607082"/>
                  </a:cubicBezTo>
                  <a:cubicBezTo>
                    <a:pt x="6893276" y="5200077"/>
                    <a:pt x="7273697" y="5002920"/>
                    <a:pt x="7551502" y="4859004"/>
                  </a:cubicBezTo>
                  <a:cubicBezTo>
                    <a:pt x="7687884" y="4788339"/>
                    <a:pt x="7795540" y="4732559"/>
                    <a:pt x="7844227" y="4683074"/>
                  </a:cubicBezTo>
                  <a:cubicBezTo>
                    <a:pt x="7898759" y="4627636"/>
                    <a:pt x="7956165" y="4502313"/>
                    <a:pt x="8005810" y="4330239"/>
                  </a:cubicBezTo>
                  <a:cubicBezTo>
                    <a:pt x="8132968" y="3889611"/>
                    <a:pt x="8136446" y="3427460"/>
                    <a:pt x="8016191" y="2956574"/>
                  </a:cubicBezTo>
                  <a:cubicBezTo>
                    <a:pt x="7900876" y="2505064"/>
                    <a:pt x="7669287" y="2048671"/>
                    <a:pt x="7346424" y="1636739"/>
                  </a:cubicBezTo>
                  <a:cubicBezTo>
                    <a:pt x="6979764" y="1168830"/>
                    <a:pt x="6512706" y="773489"/>
                    <a:pt x="5995751" y="493319"/>
                  </a:cubicBezTo>
                  <a:cubicBezTo>
                    <a:pt x="5491195" y="219884"/>
                    <a:pt x="4972174" y="75383"/>
                    <a:pt x="4494836" y="75383"/>
                  </a:cubicBezTo>
                  <a:cubicBezTo>
                    <a:pt x="3554318" y="75383"/>
                    <a:pt x="2669191" y="437197"/>
                    <a:pt x="2002499" y="1094261"/>
                  </a:cubicBezTo>
                  <a:cubicBezTo>
                    <a:pt x="1676360" y="1415667"/>
                    <a:pt x="1420225" y="1790023"/>
                    <a:pt x="1241306" y="2206935"/>
                  </a:cubicBezTo>
                  <a:cubicBezTo>
                    <a:pt x="1055782" y="2639169"/>
                    <a:pt x="961736" y="3099027"/>
                    <a:pt x="961736" y="3573719"/>
                  </a:cubicBezTo>
                  <a:cubicBezTo>
                    <a:pt x="961736" y="4005124"/>
                    <a:pt x="1039805" y="4425841"/>
                    <a:pt x="1193878" y="4824208"/>
                  </a:cubicBezTo>
                  <a:cubicBezTo>
                    <a:pt x="1342457" y="5208423"/>
                    <a:pt x="1557214" y="5561306"/>
                    <a:pt x="1832096" y="5873050"/>
                  </a:cubicBezTo>
                  <a:cubicBezTo>
                    <a:pt x="2157126" y="6241599"/>
                    <a:pt x="2564661" y="6544656"/>
                    <a:pt x="3010752" y="6749475"/>
                  </a:cubicBezTo>
                  <a:cubicBezTo>
                    <a:pt x="3069003" y="6776219"/>
                    <a:pt x="3127773" y="6801314"/>
                    <a:pt x="3187037" y="6824756"/>
                  </a:cubicBezTo>
                  <a:lnTo>
                    <a:pt x="3278211" y="6858000"/>
                  </a:lnTo>
                  <a:lnTo>
                    <a:pt x="1480830" y="6858000"/>
                  </a:lnTo>
                  <a:lnTo>
                    <a:pt x="1427607" y="6811515"/>
                  </a:lnTo>
                  <a:cubicBezTo>
                    <a:pt x="1312870" y="6705919"/>
                    <a:pt x="1203751" y="6594470"/>
                    <a:pt x="1100739" y="6477651"/>
                  </a:cubicBezTo>
                  <a:cubicBezTo>
                    <a:pt x="415045" y="5700097"/>
                    <a:pt x="0" y="4684635"/>
                    <a:pt x="0" y="3573620"/>
                  </a:cubicBezTo>
                  <a:cubicBezTo>
                    <a:pt x="0" y="2121118"/>
                    <a:pt x="709459" y="831902"/>
                    <a:pt x="1805513" y="24133"/>
                  </a:cubicBezTo>
                  <a:close/>
                </a:path>
              </a:pathLst>
            </a:custGeom>
            <a:solidFill>
              <a:schemeClr val="accent1">
                <a:alpha val="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4" name="Freeform: Shape 33">
              <a:extLst>
                <a:ext uri="{FF2B5EF4-FFF2-40B4-BE49-F238E27FC236}">
                  <a16:creationId xmlns:a16="http://schemas.microsoft.com/office/drawing/2014/main" id="{9B732812-A0BB-4324-B390-DFEF26C109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48217" y="36937"/>
              <a:ext cx="9088051" cy="6858000"/>
            </a:xfrm>
            <a:custGeom>
              <a:avLst/>
              <a:gdLst>
                <a:gd name="connsiteX0" fmla="*/ 5158786 w 9088051"/>
                <a:gd name="connsiteY0" fmla="*/ 0 h 6858000"/>
                <a:gd name="connsiteX1" fmla="*/ 6996771 w 9088051"/>
                <a:gd name="connsiteY1" fmla="*/ 0 h 6858000"/>
                <a:gd name="connsiteX2" fmla="*/ 7006955 w 9088051"/>
                <a:gd name="connsiteY2" fmla="*/ 6825 h 6858000"/>
                <a:gd name="connsiteX3" fmla="*/ 8954230 w 9088051"/>
                <a:gd name="connsiteY3" fmla="*/ 4580835 h 6858000"/>
                <a:gd name="connsiteX4" fmla="*/ 7184080 w 9088051"/>
                <a:gd name="connsiteY4" fmla="*/ 6259703 h 6858000"/>
                <a:gd name="connsiteX5" fmla="*/ 6885926 w 9088051"/>
                <a:gd name="connsiteY5" fmla="*/ 6564765 h 6858000"/>
                <a:gd name="connsiteX6" fmla="*/ 6608241 w 9088051"/>
                <a:gd name="connsiteY6" fmla="*/ 6858000 h 6858000"/>
                <a:gd name="connsiteX7" fmla="*/ 5462870 w 9088051"/>
                <a:gd name="connsiteY7" fmla="*/ 6858000 h 6858000"/>
                <a:gd name="connsiteX8" fmla="*/ 5529056 w 9088051"/>
                <a:gd name="connsiteY8" fmla="*/ 6804645 h 6858000"/>
                <a:gd name="connsiteX9" fmla="*/ 6167613 w 9088051"/>
                <a:gd name="connsiteY9" fmla="*/ 6173667 h 6858000"/>
                <a:gd name="connsiteX10" fmla="*/ 6610973 w 9088051"/>
                <a:gd name="connsiteY10" fmla="*/ 5715860 h 6858000"/>
                <a:gd name="connsiteX11" fmla="*/ 7646083 w 9088051"/>
                <a:gd name="connsiteY11" fmla="*/ 4995842 h 6858000"/>
                <a:gd name="connsiteX12" fmla="*/ 7980054 w 9088051"/>
                <a:gd name="connsiteY12" fmla="*/ 4790095 h 6858000"/>
                <a:gd name="connsiteX13" fmla="*/ 8180437 w 9088051"/>
                <a:gd name="connsiteY13" fmla="*/ 4371964 h 6858000"/>
                <a:gd name="connsiteX14" fmla="*/ 8192058 w 9088051"/>
                <a:gd name="connsiteY14" fmla="*/ 2919242 h 6858000"/>
                <a:gd name="connsiteX15" fmla="*/ 7492638 w 9088051"/>
                <a:gd name="connsiteY15" fmla="*/ 1542845 h 6858000"/>
                <a:gd name="connsiteX16" fmla="*/ 6089097 w 9088051"/>
                <a:gd name="connsiteY16" fmla="*/ 357847 h 6858000"/>
                <a:gd name="connsiteX17" fmla="*/ 5288639 w 9088051"/>
                <a:gd name="connsiteY17" fmla="*/ 31627 h 6858000"/>
                <a:gd name="connsiteX18" fmla="*/ 1844517 w 9088051"/>
                <a:gd name="connsiteY18" fmla="*/ 0 h 6858000"/>
                <a:gd name="connsiteX19" fmla="*/ 3734467 w 9088051"/>
                <a:gd name="connsiteY19" fmla="*/ 0 h 6858000"/>
                <a:gd name="connsiteX20" fmla="*/ 3603618 w 9088051"/>
                <a:gd name="connsiteY20" fmla="*/ 28853 h 6858000"/>
                <a:gd name="connsiteX21" fmla="*/ 1892878 w 9088051"/>
                <a:gd name="connsiteY21" fmla="*/ 985434 h 6858000"/>
                <a:gd name="connsiteX22" fmla="*/ 1096045 w 9088051"/>
                <a:gd name="connsiteY22" fmla="*/ 2147349 h 6858000"/>
                <a:gd name="connsiteX23" fmla="*/ 803453 w 9088051"/>
                <a:gd name="connsiteY23" fmla="*/ 3573669 h 6858000"/>
                <a:gd name="connsiteX24" fmla="*/ 1046377 w 9088051"/>
                <a:gd name="connsiteY24" fmla="*/ 4878573 h 6858000"/>
                <a:gd name="connsiteX25" fmla="*/ 1714473 w 9088051"/>
                <a:gd name="connsiteY25" fmla="*/ 5973776 h 6858000"/>
                <a:gd name="connsiteX26" fmla="*/ 2776083 w 9088051"/>
                <a:gd name="connsiteY26" fmla="*/ 6804641 h 6858000"/>
                <a:gd name="connsiteX27" fmla="*/ 2884836 w 9088051"/>
                <a:gd name="connsiteY27" fmla="*/ 6858000 h 6858000"/>
                <a:gd name="connsiteX28" fmla="*/ 1484505 w 9088051"/>
                <a:gd name="connsiteY28" fmla="*/ 6858000 h 6858000"/>
                <a:gd name="connsiteX29" fmla="*/ 1431151 w 9088051"/>
                <a:gd name="connsiteY29" fmla="*/ 6811515 h 6858000"/>
                <a:gd name="connsiteX30" fmla="*/ 1103471 w 9088051"/>
                <a:gd name="connsiteY30" fmla="*/ 6477651 h 6858000"/>
                <a:gd name="connsiteX31" fmla="*/ 0 w 9088051"/>
                <a:gd name="connsiteY31" fmla="*/ 3573620 h 6858000"/>
                <a:gd name="connsiteX32" fmla="*/ 1809994 w 9088051"/>
                <a:gd name="connsiteY32"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088051" h="6858000">
                  <a:moveTo>
                    <a:pt x="5158786" y="0"/>
                  </a:moveTo>
                  <a:lnTo>
                    <a:pt x="6996771" y="0"/>
                  </a:lnTo>
                  <a:lnTo>
                    <a:pt x="7006955" y="6825"/>
                  </a:lnTo>
                  <a:cubicBezTo>
                    <a:pt x="8459794" y="1031353"/>
                    <a:pt x="9462596" y="2823601"/>
                    <a:pt x="8954230" y="4580835"/>
                  </a:cubicBezTo>
                  <a:cubicBezTo>
                    <a:pt x="8613842" y="5757293"/>
                    <a:pt x="7999457" y="5458140"/>
                    <a:pt x="7184080" y="6259703"/>
                  </a:cubicBezTo>
                  <a:cubicBezTo>
                    <a:pt x="7082152" y="6359905"/>
                    <a:pt x="6983303" y="6462297"/>
                    <a:pt x="6885926" y="6564765"/>
                  </a:cubicBezTo>
                  <a:lnTo>
                    <a:pt x="6608241" y="6858000"/>
                  </a:lnTo>
                  <a:lnTo>
                    <a:pt x="5462870" y="6858000"/>
                  </a:lnTo>
                  <a:lnTo>
                    <a:pt x="5529056" y="6804645"/>
                  </a:lnTo>
                  <a:cubicBezTo>
                    <a:pt x="5740217" y="6626505"/>
                    <a:pt x="5949382" y="6404876"/>
                    <a:pt x="6167613" y="6173667"/>
                  </a:cubicBezTo>
                  <a:cubicBezTo>
                    <a:pt x="6308782" y="6024091"/>
                    <a:pt x="6454799" y="5869390"/>
                    <a:pt x="6610973" y="5715860"/>
                  </a:cubicBezTo>
                  <a:cubicBezTo>
                    <a:pt x="7007847" y="5325741"/>
                    <a:pt x="7376733" y="5135074"/>
                    <a:pt x="7646083" y="4995842"/>
                  </a:cubicBezTo>
                  <a:cubicBezTo>
                    <a:pt x="7816858" y="4907561"/>
                    <a:pt x="7916545" y="4854514"/>
                    <a:pt x="7980054" y="4790095"/>
                  </a:cubicBezTo>
                  <a:cubicBezTo>
                    <a:pt x="8054629" y="4714405"/>
                    <a:pt x="8122031" y="4573758"/>
                    <a:pt x="8180437" y="4371964"/>
                  </a:cubicBezTo>
                  <a:cubicBezTo>
                    <a:pt x="8315441" y="3905228"/>
                    <a:pt x="8319381" y="3416431"/>
                    <a:pt x="8192058" y="2919242"/>
                  </a:cubicBezTo>
                  <a:cubicBezTo>
                    <a:pt x="8071251" y="2447381"/>
                    <a:pt x="7829388" y="1971467"/>
                    <a:pt x="7492638" y="1542845"/>
                  </a:cubicBezTo>
                  <a:cubicBezTo>
                    <a:pt x="7111829" y="1058099"/>
                    <a:pt x="6626484" y="648361"/>
                    <a:pt x="6089097" y="357847"/>
                  </a:cubicBezTo>
                  <a:cubicBezTo>
                    <a:pt x="5824244" y="214687"/>
                    <a:pt x="5554957" y="105262"/>
                    <a:pt x="5288639" y="31627"/>
                  </a:cubicBezTo>
                  <a:close/>
                  <a:moveTo>
                    <a:pt x="1844517" y="0"/>
                  </a:moveTo>
                  <a:lnTo>
                    <a:pt x="3734467" y="0"/>
                  </a:lnTo>
                  <a:lnTo>
                    <a:pt x="3603618" y="28853"/>
                  </a:lnTo>
                  <a:cubicBezTo>
                    <a:pt x="2962049" y="186733"/>
                    <a:pt x="2373277" y="513136"/>
                    <a:pt x="1892878" y="985434"/>
                  </a:cubicBezTo>
                  <a:cubicBezTo>
                    <a:pt x="1551428" y="1321091"/>
                    <a:pt x="1283341" y="1711990"/>
                    <a:pt x="1096045" y="2147349"/>
                  </a:cubicBezTo>
                  <a:cubicBezTo>
                    <a:pt x="901876" y="2598519"/>
                    <a:pt x="803453" y="3078432"/>
                    <a:pt x="803453" y="3573669"/>
                  </a:cubicBezTo>
                  <a:cubicBezTo>
                    <a:pt x="803453" y="4023717"/>
                    <a:pt x="885151" y="4462735"/>
                    <a:pt x="1046377" y="4878573"/>
                  </a:cubicBezTo>
                  <a:cubicBezTo>
                    <a:pt x="1201945" y="5279770"/>
                    <a:pt x="1426681" y="5648221"/>
                    <a:pt x="1714473" y="5973776"/>
                  </a:cubicBezTo>
                  <a:cubicBezTo>
                    <a:pt x="2012357" y="6310732"/>
                    <a:pt x="2376505" y="6595304"/>
                    <a:pt x="2776083" y="6804641"/>
                  </a:cubicBezTo>
                  <a:lnTo>
                    <a:pt x="2884836" y="6858000"/>
                  </a:lnTo>
                  <a:lnTo>
                    <a:pt x="1484505" y="6858000"/>
                  </a:lnTo>
                  <a:lnTo>
                    <a:pt x="1431151" y="6811515"/>
                  </a:lnTo>
                  <a:cubicBezTo>
                    <a:pt x="1316128" y="6705919"/>
                    <a:pt x="1206738" y="6594470"/>
                    <a:pt x="1103471" y="6477651"/>
                  </a:cubicBezTo>
                  <a:cubicBezTo>
                    <a:pt x="416075" y="5700097"/>
                    <a:pt x="0" y="4684635"/>
                    <a:pt x="0" y="3573620"/>
                  </a:cubicBezTo>
                  <a:cubicBezTo>
                    <a:pt x="0" y="2121118"/>
                    <a:pt x="711220" y="831902"/>
                    <a:pt x="1809994" y="24133"/>
                  </a:cubicBezTo>
                  <a:close/>
                </a:path>
              </a:pathLst>
            </a:custGeom>
            <a:gradFill>
              <a:gsLst>
                <a:gs pos="2000">
                  <a:schemeClr val="bg1">
                    <a:alpha val="10000"/>
                  </a:schemeClr>
                </a:gs>
                <a:gs pos="16000">
                  <a:schemeClr val="accent6">
                    <a:alpha val="2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5" name="Freeform: Shape 34">
              <a:extLst>
                <a:ext uri="{FF2B5EF4-FFF2-40B4-BE49-F238E27FC236}">
                  <a16:creationId xmlns:a16="http://schemas.microsoft.com/office/drawing/2014/main" id="{01FEC055-6F76-4E20-BC93-76C2F58EAF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29061" y="36937"/>
              <a:ext cx="9107210" cy="6858000"/>
            </a:xfrm>
            <a:custGeom>
              <a:avLst/>
              <a:gdLst>
                <a:gd name="connsiteX0" fmla="*/ 6184722 w 9107210"/>
                <a:gd name="connsiteY0" fmla="*/ 0 h 6858000"/>
                <a:gd name="connsiteX1" fmla="*/ 6985680 w 9107210"/>
                <a:gd name="connsiteY1" fmla="*/ 0 h 6858000"/>
                <a:gd name="connsiteX2" fmla="*/ 7324323 w 9107210"/>
                <a:gd name="connsiteY2" fmla="*/ 247136 h 6858000"/>
                <a:gd name="connsiteX3" fmla="*/ 7652712 w 9107210"/>
                <a:gd name="connsiteY3" fmla="*/ 528495 h 6858000"/>
                <a:gd name="connsiteX4" fmla="*/ 8236677 w 9107210"/>
                <a:gd name="connsiteY4" fmla="*/ 1166289 h 6858000"/>
                <a:gd name="connsiteX5" fmla="*/ 8704298 w 9107210"/>
                <a:gd name="connsiteY5" fmla="*/ 1897038 h 6858000"/>
                <a:gd name="connsiteX6" fmla="*/ 8885160 w 9107210"/>
                <a:gd name="connsiteY6" fmla="*/ 2294087 h 6858000"/>
                <a:gd name="connsiteX7" fmla="*/ 8924247 w 9107210"/>
                <a:gd name="connsiteY7" fmla="*/ 2396286 h 6858000"/>
                <a:gd name="connsiteX8" fmla="*/ 8960022 w 9107210"/>
                <a:gd name="connsiteY8" fmla="*/ 2499767 h 6858000"/>
                <a:gd name="connsiteX9" fmla="*/ 8991720 w 9107210"/>
                <a:gd name="connsiteY9" fmla="*/ 2604671 h 6858000"/>
                <a:gd name="connsiteX10" fmla="*/ 9019646 w 9107210"/>
                <a:gd name="connsiteY10" fmla="*/ 2710708 h 6858000"/>
                <a:gd name="connsiteX11" fmla="*/ 9105822 w 9107210"/>
                <a:gd name="connsiteY11" fmla="*/ 3582266 h 6858000"/>
                <a:gd name="connsiteX12" fmla="*/ 9057716 w 9107210"/>
                <a:gd name="connsiteY12" fmla="*/ 4017873 h 6858000"/>
                <a:gd name="connsiteX13" fmla="*/ 8945600 w 9107210"/>
                <a:gd name="connsiteY13" fmla="*/ 4439659 h 6858000"/>
                <a:gd name="connsiteX14" fmla="*/ 8796080 w 9107210"/>
                <a:gd name="connsiteY14" fmla="*/ 4847428 h 6858000"/>
                <a:gd name="connsiteX15" fmla="*/ 8702056 w 9107210"/>
                <a:gd name="connsiteY15" fmla="*/ 5050108 h 6858000"/>
                <a:gd name="connsiteX16" fmla="*/ 8581125 w 9107210"/>
                <a:gd name="connsiteY16" fmla="*/ 5247525 h 6858000"/>
                <a:gd name="connsiteX17" fmla="*/ 8426254 w 9107210"/>
                <a:gd name="connsiteY17" fmla="*/ 5429647 h 6858000"/>
                <a:gd name="connsiteX18" fmla="*/ 8337174 w 9107210"/>
                <a:gd name="connsiteY18" fmla="*/ 5510552 h 6858000"/>
                <a:gd name="connsiteX19" fmla="*/ 8243200 w 9107210"/>
                <a:gd name="connsiteY19" fmla="*/ 5582948 h 6858000"/>
                <a:gd name="connsiteX20" fmla="*/ 7868330 w 9107210"/>
                <a:gd name="connsiteY20" fmla="*/ 5811104 h 6858000"/>
                <a:gd name="connsiteX21" fmla="*/ 7538916 w 9107210"/>
                <a:gd name="connsiteY21" fmla="*/ 6018899 h 6858000"/>
                <a:gd name="connsiteX22" fmla="*/ 7391280 w 9107210"/>
                <a:gd name="connsiteY22" fmla="*/ 6134132 h 6858000"/>
                <a:gd name="connsiteX23" fmla="*/ 7252511 w 9107210"/>
                <a:gd name="connsiteY23" fmla="*/ 6259105 h 6858000"/>
                <a:gd name="connsiteX24" fmla="*/ 7185601 w 9107210"/>
                <a:gd name="connsiteY24" fmla="*/ 6325894 h 6858000"/>
                <a:gd name="connsiteX25" fmla="*/ 7116651 w 9107210"/>
                <a:gd name="connsiteY25" fmla="*/ 6397010 h 6858000"/>
                <a:gd name="connsiteX26" fmla="*/ 6978545 w 9107210"/>
                <a:gd name="connsiteY26" fmla="*/ 6541607 h 6858000"/>
                <a:gd name="connsiteX27" fmla="*/ 6693009 w 9107210"/>
                <a:gd name="connsiteY27" fmla="*/ 6832716 h 6858000"/>
                <a:gd name="connsiteX28" fmla="*/ 6667488 w 9107210"/>
                <a:gd name="connsiteY28" fmla="*/ 6858000 h 6858000"/>
                <a:gd name="connsiteX29" fmla="*/ 6056793 w 9107210"/>
                <a:gd name="connsiteY29" fmla="*/ 6858000 h 6858000"/>
                <a:gd name="connsiteX30" fmla="*/ 6077345 w 9107210"/>
                <a:gd name="connsiteY30" fmla="*/ 6835420 h 6858000"/>
                <a:gd name="connsiteX31" fmla="*/ 6208519 w 9107210"/>
                <a:gd name="connsiteY31" fmla="*/ 6683989 h 6858000"/>
                <a:gd name="connsiteX32" fmla="*/ 6340001 w 9107210"/>
                <a:gd name="connsiteY32" fmla="*/ 6529852 h 6858000"/>
                <a:gd name="connsiteX33" fmla="*/ 6611419 w 9107210"/>
                <a:gd name="connsiteY33" fmla="*/ 6219317 h 6858000"/>
                <a:gd name="connsiteX34" fmla="*/ 6757678 w 9107210"/>
                <a:gd name="connsiteY34" fmla="*/ 6068228 h 6858000"/>
                <a:gd name="connsiteX35" fmla="*/ 6833713 w 9107210"/>
                <a:gd name="connsiteY35" fmla="*/ 5994061 h 6858000"/>
                <a:gd name="connsiteX36" fmla="*/ 6915148 w 9107210"/>
                <a:gd name="connsiteY36" fmla="*/ 5918812 h 6858000"/>
                <a:gd name="connsiteX37" fmla="*/ 7276311 w 9107210"/>
                <a:gd name="connsiteY37" fmla="*/ 5650229 h 6858000"/>
                <a:gd name="connsiteX38" fmla="*/ 7664942 w 9107210"/>
                <a:gd name="connsiteY38" fmla="*/ 5445681 h 6858000"/>
                <a:gd name="connsiteX39" fmla="*/ 7848505 w 9107210"/>
                <a:gd name="connsiteY39" fmla="*/ 5358333 h 6858000"/>
                <a:gd name="connsiteX40" fmla="*/ 8011785 w 9107210"/>
                <a:gd name="connsiteY40" fmla="*/ 5267788 h 6858000"/>
                <a:gd name="connsiteX41" fmla="*/ 8260273 w 9107210"/>
                <a:gd name="connsiteY41" fmla="*/ 5034370 h 6858000"/>
                <a:gd name="connsiteX42" fmla="*/ 8417589 w 9107210"/>
                <a:gd name="connsiteY42" fmla="*/ 4714488 h 6858000"/>
                <a:gd name="connsiteX43" fmla="*/ 8495000 w 9107210"/>
                <a:gd name="connsiteY43" fmla="*/ 4346409 h 6858000"/>
                <a:gd name="connsiteX44" fmla="*/ 8508556 w 9107210"/>
                <a:gd name="connsiteY44" fmla="*/ 3971101 h 6858000"/>
                <a:gd name="connsiteX45" fmla="*/ 8483330 w 9107210"/>
                <a:gd name="connsiteY45" fmla="*/ 3600710 h 6858000"/>
                <a:gd name="connsiteX46" fmla="*/ 8425336 w 9107210"/>
                <a:gd name="connsiteY46" fmla="*/ 3236121 h 6858000"/>
                <a:gd name="connsiteX47" fmla="*/ 8334575 w 9107210"/>
                <a:gd name="connsiteY47" fmla="*/ 2877977 h 6858000"/>
                <a:gd name="connsiteX48" fmla="*/ 8087513 w 9107210"/>
                <a:gd name="connsiteY48" fmla="*/ 2174622 h 6858000"/>
                <a:gd name="connsiteX49" fmla="*/ 7723650 w 9107210"/>
                <a:gd name="connsiteY49" fmla="*/ 1507613 h 6858000"/>
                <a:gd name="connsiteX50" fmla="*/ 7501815 w 9107210"/>
                <a:gd name="connsiteY50" fmla="*/ 1192947 h 6858000"/>
                <a:gd name="connsiteX51" fmla="*/ 7254399 w 9107210"/>
                <a:gd name="connsiteY51" fmla="*/ 894361 h 6858000"/>
                <a:gd name="connsiteX52" fmla="*/ 6689339 w 9107210"/>
                <a:gd name="connsiteY52" fmla="*/ 354046 h 6858000"/>
                <a:gd name="connsiteX53" fmla="*/ 6206651 w 9107210"/>
                <a:gd name="connsiteY53" fmla="*/ 12626 h 6858000"/>
                <a:gd name="connsiteX54" fmla="*/ 1827105 w 9107210"/>
                <a:gd name="connsiteY54" fmla="*/ 0 h 6858000"/>
                <a:gd name="connsiteX55" fmla="*/ 2807607 w 9107210"/>
                <a:gd name="connsiteY55" fmla="*/ 0 h 6858000"/>
                <a:gd name="connsiteX56" fmla="*/ 2667958 w 9107210"/>
                <a:gd name="connsiteY56" fmla="*/ 88235 h 6858000"/>
                <a:gd name="connsiteX57" fmla="*/ 2354723 w 9107210"/>
                <a:gd name="connsiteY57" fmla="*/ 314947 h 6858000"/>
                <a:gd name="connsiteX58" fmla="*/ 2059963 w 9107210"/>
                <a:gd name="connsiteY58" fmla="*/ 561545 h 6858000"/>
                <a:gd name="connsiteX59" fmla="*/ 1780798 w 9107210"/>
                <a:gd name="connsiteY59" fmla="*/ 824425 h 6858000"/>
                <a:gd name="connsiteX60" fmla="*/ 954714 w 9107210"/>
                <a:gd name="connsiteY60" fmla="*/ 2094309 h 6858000"/>
                <a:gd name="connsiteX61" fmla="*/ 732676 w 9107210"/>
                <a:gd name="connsiteY61" fmla="*/ 2813646 h 6858000"/>
                <a:gd name="connsiteX62" fmla="*/ 673867 w 9107210"/>
                <a:gd name="connsiteY62" fmla="*/ 3183989 h 6858000"/>
                <a:gd name="connsiteX63" fmla="*/ 647621 w 9107210"/>
                <a:gd name="connsiteY63" fmla="*/ 3557281 h 6858000"/>
                <a:gd name="connsiteX64" fmla="*/ 653381 w 9107210"/>
                <a:gd name="connsiteY64" fmla="*/ 3931214 h 6858000"/>
                <a:gd name="connsiteX65" fmla="*/ 690428 w 9107210"/>
                <a:gd name="connsiteY65" fmla="*/ 4303719 h 6858000"/>
                <a:gd name="connsiteX66" fmla="*/ 871801 w 9107210"/>
                <a:gd name="connsiteY66" fmla="*/ 5033041 h 6858000"/>
                <a:gd name="connsiteX67" fmla="*/ 1197749 w 9107210"/>
                <a:gd name="connsiteY67" fmla="*/ 5718494 h 6858000"/>
                <a:gd name="connsiteX68" fmla="*/ 1411480 w 9107210"/>
                <a:gd name="connsiteY68" fmla="*/ 6036703 h 6858000"/>
                <a:gd name="connsiteX69" fmla="*/ 1530170 w 9107210"/>
                <a:gd name="connsiteY69" fmla="*/ 6188430 h 6858000"/>
                <a:gd name="connsiteX70" fmla="*/ 1657165 w 9107210"/>
                <a:gd name="connsiteY70" fmla="*/ 6335385 h 6858000"/>
                <a:gd name="connsiteX71" fmla="*/ 1931343 w 9107210"/>
                <a:gd name="connsiteY71" fmla="*/ 6612896 h 6858000"/>
                <a:gd name="connsiteX72" fmla="*/ 2220133 w 9107210"/>
                <a:gd name="connsiteY72" fmla="*/ 6858000 h 6858000"/>
                <a:gd name="connsiteX73" fmla="*/ 1539862 w 9107210"/>
                <a:gd name="connsiteY73" fmla="*/ 6858000 h 6858000"/>
                <a:gd name="connsiteX74" fmla="*/ 1307111 w 9107210"/>
                <a:gd name="connsiteY74" fmla="*/ 6648873 h 6858000"/>
                <a:gd name="connsiteX75" fmla="*/ 750258 w 9107210"/>
                <a:gd name="connsiteY75" fmla="*/ 5987570 h 6858000"/>
                <a:gd name="connsiteX76" fmla="*/ 335382 w 9107210"/>
                <a:gd name="connsiteY76" fmla="*/ 5229279 h 6858000"/>
                <a:gd name="connsiteX77" fmla="*/ 79351 w 9107210"/>
                <a:gd name="connsiteY77" fmla="*/ 4403854 h 6858000"/>
                <a:gd name="connsiteX78" fmla="*/ 16007 w 9107210"/>
                <a:gd name="connsiteY78" fmla="*/ 3975723 h 6858000"/>
                <a:gd name="connsiteX79" fmla="*/ 871 w 9107210"/>
                <a:gd name="connsiteY79" fmla="*/ 3543362 h 6858000"/>
                <a:gd name="connsiteX80" fmla="*/ 32519 w 9107210"/>
                <a:gd name="connsiteY80" fmla="*/ 3112085 h 6858000"/>
                <a:gd name="connsiteX81" fmla="*/ 108502 w 9107210"/>
                <a:gd name="connsiteY81" fmla="*/ 2686511 h 6858000"/>
                <a:gd name="connsiteX82" fmla="*/ 378239 w 9107210"/>
                <a:gd name="connsiteY82" fmla="*/ 1865955 h 6858000"/>
                <a:gd name="connsiteX83" fmla="*/ 1343701 w 9107210"/>
                <a:gd name="connsiteY83" fmla="*/ 431508 h 6858000"/>
                <a:gd name="connsiteX84" fmla="*/ 1661853 w 9107210"/>
                <a:gd name="connsiteY84" fmla="*/ 1302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9107210" h="6858000">
                  <a:moveTo>
                    <a:pt x="6184722" y="0"/>
                  </a:moveTo>
                  <a:lnTo>
                    <a:pt x="6985680" y="0"/>
                  </a:lnTo>
                  <a:lnTo>
                    <a:pt x="7324323" y="247136"/>
                  </a:lnTo>
                  <a:cubicBezTo>
                    <a:pt x="7437502" y="336500"/>
                    <a:pt x="7547171" y="430254"/>
                    <a:pt x="7652712" y="528495"/>
                  </a:cubicBezTo>
                  <a:cubicBezTo>
                    <a:pt x="7863743" y="724929"/>
                    <a:pt x="8060097" y="937593"/>
                    <a:pt x="8236677" y="1166289"/>
                  </a:cubicBezTo>
                  <a:cubicBezTo>
                    <a:pt x="8413818" y="1394594"/>
                    <a:pt x="8570168" y="1639471"/>
                    <a:pt x="8704298" y="1897038"/>
                  </a:cubicBezTo>
                  <a:cubicBezTo>
                    <a:pt x="8770803" y="2026141"/>
                    <a:pt x="8830836" y="2158786"/>
                    <a:pt x="8885160" y="2294087"/>
                  </a:cubicBezTo>
                  <a:cubicBezTo>
                    <a:pt x="8898360" y="2328071"/>
                    <a:pt x="8912169" y="2361810"/>
                    <a:pt x="8924247" y="2396286"/>
                  </a:cubicBezTo>
                  <a:lnTo>
                    <a:pt x="8960022" y="2499767"/>
                  </a:lnTo>
                  <a:lnTo>
                    <a:pt x="8991720" y="2604671"/>
                  </a:lnTo>
                  <a:cubicBezTo>
                    <a:pt x="9002116" y="2639690"/>
                    <a:pt x="9010474" y="2675346"/>
                    <a:pt x="9019646" y="2710708"/>
                  </a:cubicBezTo>
                  <a:cubicBezTo>
                    <a:pt x="9089055" y="2995079"/>
                    <a:pt x="9113620" y="3289927"/>
                    <a:pt x="9105822" y="3582266"/>
                  </a:cubicBezTo>
                  <a:cubicBezTo>
                    <a:pt x="9101796" y="3728484"/>
                    <a:pt x="9085744" y="3874458"/>
                    <a:pt x="9057716" y="4017873"/>
                  </a:cubicBezTo>
                  <a:cubicBezTo>
                    <a:pt x="9029534" y="4161336"/>
                    <a:pt x="8990497" y="4302046"/>
                    <a:pt x="8945600" y="4439659"/>
                  </a:cubicBezTo>
                  <a:cubicBezTo>
                    <a:pt x="8900857" y="4577566"/>
                    <a:pt x="8852901" y="4711784"/>
                    <a:pt x="8796080" y="4847428"/>
                  </a:cubicBezTo>
                  <a:cubicBezTo>
                    <a:pt x="8767695" y="4915152"/>
                    <a:pt x="8737016" y="4982926"/>
                    <a:pt x="8702056" y="5050108"/>
                  </a:cubicBezTo>
                  <a:cubicBezTo>
                    <a:pt x="8666485" y="5116997"/>
                    <a:pt x="8627347" y="5183687"/>
                    <a:pt x="8581125" y="5247525"/>
                  </a:cubicBezTo>
                  <a:cubicBezTo>
                    <a:pt x="8535565" y="5311660"/>
                    <a:pt x="8483534" y="5373185"/>
                    <a:pt x="8426254" y="5429647"/>
                  </a:cubicBezTo>
                  <a:cubicBezTo>
                    <a:pt x="8397512" y="5457779"/>
                    <a:pt x="8367801" y="5484879"/>
                    <a:pt x="8337174" y="5510552"/>
                  </a:cubicBezTo>
                  <a:cubicBezTo>
                    <a:pt x="8306444" y="5536077"/>
                    <a:pt x="8274899" y="5560029"/>
                    <a:pt x="8243200" y="5582948"/>
                  </a:cubicBezTo>
                  <a:cubicBezTo>
                    <a:pt x="8115543" y="5674574"/>
                    <a:pt x="7986203" y="5743233"/>
                    <a:pt x="7868330" y="5811104"/>
                  </a:cubicBezTo>
                  <a:cubicBezTo>
                    <a:pt x="7749844" y="5878385"/>
                    <a:pt x="7640685" y="5945126"/>
                    <a:pt x="7538916" y="6018899"/>
                  </a:cubicBezTo>
                  <a:cubicBezTo>
                    <a:pt x="7487749" y="6055392"/>
                    <a:pt x="7438777" y="6093950"/>
                    <a:pt x="7391280" y="6134132"/>
                  </a:cubicBezTo>
                  <a:cubicBezTo>
                    <a:pt x="7343427" y="6173921"/>
                    <a:pt x="7297511" y="6215922"/>
                    <a:pt x="7252511" y="6259105"/>
                  </a:cubicBezTo>
                  <a:cubicBezTo>
                    <a:pt x="7229784" y="6280990"/>
                    <a:pt x="7208635" y="6302433"/>
                    <a:pt x="7185601" y="6325894"/>
                  </a:cubicBezTo>
                  <a:lnTo>
                    <a:pt x="7116651" y="6397010"/>
                  </a:lnTo>
                  <a:lnTo>
                    <a:pt x="6978545" y="6541607"/>
                  </a:lnTo>
                  <a:cubicBezTo>
                    <a:pt x="6885693" y="6638397"/>
                    <a:pt x="6789885" y="6734943"/>
                    <a:pt x="6693009" y="6832716"/>
                  </a:cubicBezTo>
                  <a:lnTo>
                    <a:pt x="6667488" y="6858000"/>
                  </a:lnTo>
                  <a:lnTo>
                    <a:pt x="6056793" y="6858000"/>
                  </a:lnTo>
                  <a:lnTo>
                    <a:pt x="6077345" y="6835420"/>
                  </a:lnTo>
                  <a:cubicBezTo>
                    <a:pt x="6121427" y="6785747"/>
                    <a:pt x="6164948" y="6735090"/>
                    <a:pt x="6208519" y="6683989"/>
                  </a:cubicBezTo>
                  <a:lnTo>
                    <a:pt x="6340001" y="6529852"/>
                  </a:lnTo>
                  <a:cubicBezTo>
                    <a:pt x="6428315" y="6426667"/>
                    <a:pt x="6516733" y="6321417"/>
                    <a:pt x="6611419" y="6219317"/>
                  </a:cubicBezTo>
                  <a:cubicBezTo>
                    <a:pt x="6658864" y="6168363"/>
                    <a:pt x="6707584" y="6117950"/>
                    <a:pt x="6757678" y="6068228"/>
                  </a:cubicBezTo>
                  <a:lnTo>
                    <a:pt x="6833713" y="5994061"/>
                  </a:lnTo>
                  <a:cubicBezTo>
                    <a:pt x="6859346" y="5969422"/>
                    <a:pt x="6887579" y="5943404"/>
                    <a:pt x="6915148" y="5918812"/>
                  </a:cubicBezTo>
                  <a:cubicBezTo>
                    <a:pt x="7026295" y="5819219"/>
                    <a:pt x="7148602" y="5729117"/>
                    <a:pt x="7276311" y="5650229"/>
                  </a:cubicBezTo>
                  <a:cubicBezTo>
                    <a:pt x="7403918" y="5571046"/>
                    <a:pt x="7537794" y="5505190"/>
                    <a:pt x="7664942" y="5445681"/>
                  </a:cubicBezTo>
                  <a:cubicBezTo>
                    <a:pt x="7728491" y="5416024"/>
                    <a:pt x="7790410" y="5387449"/>
                    <a:pt x="7848505" y="5358333"/>
                  </a:cubicBezTo>
                  <a:cubicBezTo>
                    <a:pt x="7906805" y="5329315"/>
                    <a:pt x="7961843" y="5300101"/>
                    <a:pt x="8011785" y="5267788"/>
                  </a:cubicBezTo>
                  <a:cubicBezTo>
                    <a:pt x="8112281" y="5203950"/>
                    <a:pt x="8193615" y="5128111"/>
                    <a:pt x="8260273" y="5034370"/>
                  </a:cubicBezTo>
                  <a:cubicBezTo>
                    <a:pt x="8326370" y="4940776"/>
                    <a:pt x="8378657" y="4831640"/>
                    <a:pt x="8417589" y="4714488"/>
                  </a:cubicBezTo>
                  <a:cubicBezTo>
                    <a:pt x="8456372" y="4597485"/>
                    <a:pt x="8481140" y="4471332"/>
                    <a:pt x="8495000" y="4346409"/>
                  </a:cubicBezTo>
                  <a:cubicBezTo>
                    <a:pt x="8508404" y="4221044"/>
                    <a:pt x="8511359" y="4095482"/>
                    <a:pt x="8508556" y="3971101"/>
                  </a:cubicBezTo>
                  <a:cubicBezTo>
                    <a:pt x="8504530" y="3846571"/>
                    <a:pt x="8495663" y="3723222"/>
                    <a:pt x="8483330" y="3600710"/>
                  </a:cubicBezTo>
                  <a:cubicBezTo>
                    <a:pt x="8470793" y="3478148"/>
                    <a:pt x="8451888" y="3356421"/>
                    <a:pt x="8425336" y="3236121"/>
                  </a:cubicBezTo>
                  <a:cubicBezTo>
                    <a:pt x="8399091" y="3115774"/>
                    <a:pt x="8367801" y="2996655"/>
                    <a:pt x="8334575" y="2877977"/>
                  </a:cubicBezTo>
                  <a:cubicBezTo>
                    <a:pt x="8268222" y="2640772"/>
                    <a:pt x="8190100" y="2404057"/>
                    <a:pt x="8087513" y="2174622"/>
                  </a:cubicBezTo>
                  <a:cubicBezTo>
                    <a:pt x="7985081" y="1945237"/>
                    <a:pt x="7863233" y="1721900"/>
                    <a:pt x="7723650" y="1507613"/>
                  </a:cubicBezTo>
                  <a:cubicBezTo>
                    <a:pt x="7653527" y="1400692"/>
                    <a:pt x="7579684" y="1295589"/>
                    <a:pt x="7501815" y="1192947"/>
                  </a:cubicBezTo>
                  <a:cubicBezTo>
                    <a:pt x="7423844" y="1090353"/>
                    <a:pt x="7340778" y="991103"/>
                    <a:pt x="7254399" y="894361"/>
                  </a:cubicBezTo>
                  <a:cubicBezTo>
                    <a:pt x="7082047" y="700485"/>
                    <a:pt x="6893083" y="519052"/>
                    <a:pt x="6689339" y="354046"/>
                  </a:cubicBezTo>
                  <a:cubicBezTo>
                    <a:pt x="6536914" y="229775"/>
                    <a:pt x="6375602" y="115325"/>
                    <a:pt x="6206651" y="12626"/>
                  </a:cubicBezTo>
                  <a:close/>
                  <a:moveTo>
                    <a:pt x="1827105" y="0"/>
                  </a:moveTo>
                  <a:lnTo>
                    <a:pt x="2807607" y="0"/>
                  </a:lnTo>
                  <a:lnTo>
                    <a:pt x="2667958" y="88235"/>
                  </a:lnTo>
                  <a:cubicBezTo>
                    <a:pt x="2560098" y="159777"/>
                    <a:pt x="2455754" y="235690"/>
                    <a:pt x="2354723" y="314947"/>
                  </a:cubicBezTo>
                  <a:cubicBezTo>
                    <a:pt x="2253464" y="394030"/>
                    <a:pt x="2156943" y="478181"/>
                    <a:pt x="2059963" y="561545"/>
                  </a:cubicBezTo>
                  <a:cubicBezTo>
                    <a:pt x="1962831" y="644811"/>
                    <a:pt x="1868297" y="731322"/>
                    <a:pt x="1780798" y="824425"/>
                  </a:cubicBezTo>
                  <a:cubicBezTo>
                    <a:pt x="1429010" y="1195013"/>
                    <a:pt x="1148011" y="1628455"/>
                    <a:pt x="954714" y="2094309"/>
                  </a:cubicBezTo>
                  <a:cubicBezTo>
                    <a:pt x="857938" y="2327186"/>
                    <a:pt x="783229" y="2568326"/>
                    <a:pt x="732676" y="2813646"/>
                  </a:cubicBezTo>
                  <a:cubicBezTo>
                    <a:pt x="707552" y="2936307"/>
                    <a:pt x="688085" y="3059952"/>
                    <a:pt x="673867" y="3183989"/>
                  </a:cubicBezTo>
                  <a:cubicBezTo>
                    <a:pt x="660056" y="3308075"/>
                    <a:pt x="651341" y="3432605"/>
                    <a:pt x="647621" y="3557281"/>
                  </a:cubicBezTo>
                  <a:cubicBezTo>
                    <a:pt x="644411" y="3681958"/>
                    <a:pt x="645329" y="3806733"/>
                    <a:pt x="653381" y="3931214"/>
                  </a:cubicBezTo>
                  <a:cubicBezTo>
                    <a:pt x="659852" y="4055792"/>
                    <a:pt x="672949" y="4179977"/>
                    <a:pt x="690428" y="4303719"/>
                  </a:cubicBezTo>
                  <a:cubicBezTo>
                    <a:pt x="726408" y="4551057"/>
                    <a:pt x="786440" y="4795835"/>
                    <a:pt x="871801" y="5033041"/>
                  </a:cubicBezTo>
                  <a:cubicBezTo>
                    <a:pt x="957007" y="5270247"/>
                    <a:pt x="1065962" y="5500322"/>
                    <a:pt x="1197749" y="5718494"/>
                  </a:cubicBezTo>
                  <a:cubicBezTo>
                    <a:pt x="1263846" y="5827433"/>
                    <a:pt x="1334937" y="5933813"/>
                    <a:pt x="1411480" y="6036703"/>
                  </a:cubicBezTo>
                  <a:cubicBezTo>
                    <a:pt x="1449548" y="6088295"/>
                    <a:pt x="1489451" y="6138609"/>
                    <a:pt x="1530170" y="6188430"/>
                  </a:cubicBezTo>
                  <a:cubicBezTo>
                    <a:pt x="1571447" y="6238055"/>
                    <a:pt x="1613644" y="6287336"/>
                    <a:pt x="1657165" y="6335385"/>
                  </a:cubicBezTo>
                  <a:cubicBezTo>
                    <a:pt x="1744079" y="6431708"/>
                    <a:pt x="1835644" y="6524282"/>
                    <a:pt x="1931343" y="6612896"/>
                  </a:cubicBezTo>
                  <a:lnTo>
                    <a:pt x="2220133" y="6858000"/>
                  </a:lnTo>
                  <a:lnTo>
                    <a:pt x="1539862" y="6858000"/>
                  </a:lnTo>
                  <a:lnTo>
                    <a:pt x="1307111" y="6648873"/>
                  </a:lnTo>
                  <a:cubicBezTo>
                    <a:pt x="1101839" y="6448063"/>
                    <a:pt x="913180" y="6225465"/>
                    <a:pt x="750258" y="5987570"/>
                  </a:cubicBezTo>
                  <a:cubicBezTo>
                    <a:pt x="587232" y="5749281"/>
                    <a:pt x="448261" y="5494813"/>
                    <a:pt x="335382" y="5229279"/>
                  </a:cubicBezTo>
                  <a:cubicBezTo>
                    <a:pt x="222298" y="4963793"/>
                    <a:pt x="137040" y="4686652"/>
                    <a:pt x="79351" y="4403854"/>
                  </a:cubicBezTo>
                  <a:cubicBezTo>
                    <a:pt x="50150" y="4262456"/>
                    <a:pt x="29767" y="4119385"/>
                    <a:pt x="16007" y="3975723"/>
                  </a:cubicBezTo>
                  <a:cubicBezTo>
                    <a:pt x="3930" y="3831964"/>
                    <a:pt x="-2441" y="3687614"/>
                    <a:pt x="871" y="3543362"/>
                  </a:cubicBezTo>
                  <a:cubicBezTo>
                    <a:pt x="3522" y="3399160"/>
                    <a:pt x="14172" y="3255105"/>
                    <a:pt x="32519" y="3112085"/>
                  </a:cubicBezTo>
                  <a:cubicBezTo>
                    <a:pt x="50508" y="2969014"/>
                    <a:pt x="76090" y="2826925"/>
                    <a:pt x="108502" y="2686511"/>
                  </a:cubicBezTo>
                  <a:cubicBezTo>
                    <a:pt x="173019" y="2405533"/>
                    <a:pt x="263474" y="2130703"/>
                    <a:pt x="378239" y="1865955"/>
                  </a:cubicBezTo>
                  <a:cubicBezTo>
                    <a:pt x="607922" y="1336607"/>
                    <a:pt x="935706" y="848228"/>
                    <a:pt x="1343701" y="431508"/>
                  </a:cubicBezTo>
                  <a:cubicBezTo>
                    <a:pt x="1446133" y="327783"/>
                    <a:pt x="1550910" y="225926"/>
                    <a:pt x="1661853" y="130268"/>
                  </a:cubicBezTo>
                  <a:close/>
                </a:path>
              </a:pathLst>
            </a:custGeom>
            <a:gradFill>
              <a:gsLst>
                <a:gs pos="2000">
                  <a:schemeClr val="bg1">
                    <a:alpha val="10000"/>
                  </a:schemeClr>
                </a:gs>
                <a:gs pos="16000">
                  <a:schemeClr val="accent6">
                    <a:alpha val="8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6" name="Freeform: Shape 35">
              <a:extLst>
                <a:ext uri="{FF2B5EF4-FFF2-40B4-BE49-F238E27FC236}">
                  <a16:creationId xmlns:a16="http://schemas.microsoft.com/office/drawing/2014/main" id="{D74CD21D-122E-4F3D-82AF-F4A37C278A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18434" y="36937"/>
              <a:ext cx="9747620" cy="6858000"/>
            </a:xfrm>
            <a:custGeom>
              <a:avLst/>
              <a:gdLst>
                <a:gd name="connsiteX0" fmla="*/ 7235453 w 9747620"/>
                <a:gd name="connsiteY0" fmla="*/ 0 h 6858000"/>
                <a:gd name="connsiteX1" fmla="*/ 7548130 w 9747620"/>
                <a:gd name="connsiteY1" fmla="*/ 0 h 6858000"/>
                <a:gd name="connsiteX2" fmla="*/ 7710334 w 9747620"/>
                <a:gd name="connsiteY2" fmla="*/ 111973 h 6858000"/>
                <a:gd name="connsiteX3" fmla="*/ 7889188 w 9747620"/>
                <a:gd name="connsiteY3" fmla="*/ 251542 h 6858000"/>
                <a:gd name="connsiteX4" fmla="*/ 8061828 w 9747620"/>
                <a:gd name="connsiteY4" fmla="*/ 398586 h 6858000"/>
                <a:gd name="connsiteX5" fmla="*/ 8145637 w 9747620"/>
                <a:gd name="connsiteY5" fmla="*/ 474218 h 6858000"/>
                <a:gd name="connsiteX6" fmla="*/ 8187242 w 9747620"/>
                <a:gd name="connsiteY6" fmla="*/ 512753 h 6858000"/>
                <a:gd name="connsiteX7" fmla="*/ 8228402 w 9747620"/>
                <a:gd name="connsiteY7" fmla="*/ 551575 h 6858000"/>
                <a:gd name="connsiteX8" fmla="*/ 8389211 w 9747620"/>
                <a:gd name="connsiteY8" fmla="*/ 710937 h 6858000"/>
                <a:gd name="connsiteX9" fmla="*/ 8467206 w 9747620"/>
                <a:gd name="connsiteY9" fmla="*/ 793088 h 6858000"/>
                <a:gd name="connsiteX10" fmla="*/ 8486791 w 9747620"/>
                <a:gd name="connsiteY10" fmla="*/ 814223 h 6858000"/>
                <a:gd name="connsiteX11" fmla="*/ 8505979 w 9747620"/>
                <a:gd name="connsiteY11" fmla="*/ 835409 h 6858000"/>
                <a:gd name="connsiteX12" fmla="*/ 8543509 w 9747620"/>
                <a:gd name="connsiteY12" fmla="*/ 877346 h 6858000"/>
                <a:gd name="connsiteX13" fmla="*/ 8690549 w 9747620"/>
                <a:gd name="connsiteY13" fmla="*/ 1048978 h 6858000"/>
                <a:gd name="connsiteX14" fmla="*/ 8761732 w 9747620"/>
                <a:gd name="connsiteY14" fmla="*/ 1137502 h 6858000"/>
                <a:gd name="connsiteX15" fmla="*/ 8796379 w 9747620"/>
                <a:gd name="connsiteY15" fmla="*/ 1182077 h 6858000"/>
                <a:gd name="connsiteX16" fmla="*/ 8830678 w 9747620"/>
                <a:gd name="connsiteY16" fmla="*/ 1226986 h 6858000"/>
                <a:gd name="connsiteX17" fmla="*/ 8963353 w 9747620"/>
                <a:gd name="connsiteY17" fmla="*/ 1410936 h 6858000"/>
                <a:gd name="connsiteX18" fmla="*/ 9026483 w 9747620"/>
                <a:gd name="connsiteY18" fmla="*/ 1505499 h 6858000"/>
                <a:gd name="connsiteX19" fmla="*/ 9057004 w 9747620"/>
                <a:gd name="connsiteY19" fmla="*/ 1552613 h 6858000"/>
                <a:gd name="connsiteX20" fmla="*/ 9087278 w 9747620"/>
                <a:gd name="connsiteY20" fmla="*/ 1600542 h 6858000"/>
                <a:gd name="connsiteX21" fmla="*/ 9202851 w 9747620"/>
                <a:gd name="connsiteY21" fmla="*/ 1795515 h 6858000"/>
                <a:gd name="connsiteX22" fmla="*/ 9257332 w 9747620"/>
                <a:gd name="connsiteY22" fmla="*/ 1894920 h 6858000"/>
                <a:gd name="connsiteX23" fmla="*/ 9283778 w 9747620"/>
                <a:gd name="connsiteY23" fmla="*/ 1945436 h 6858000"/>
                <a:gd name="connsiteX24" fmla="*/ 9309428 w 9747620"/>
                <a:gd name="connsiteY24" fmla="*/ 1996193 h 6858000"/>
                <a:gd name="connsiteX25" fmla="*/ 9405714 w 9747620"/>
                <a:gd name="connsiteY25" fmla="*/ 2202191 h 6858000"/>
                <a:gd name="connsiteX26" fmla="*/ 9566524 w 9747620"/>
                <a:gd name="connsiteY26" fmla="*/ 2627653 h 6858000"/>
                <a:gd name="connsiteX27" fmla="*/ 9583573 w 9747620"/>
                <a:gd name="connsiteY27" fmla="*/ 2682195 h 6858000"/>
                <a:gd name="connsiteX28" fmla="*/ 9591974 w 9747620"/>
                <a:gd name="connsiteY28" fmla="*/ 2709707 h 6858000"/>
                <a:gd name="connsiteX29" fmla="*/ 9600027 w 9747620"/>
                <a:gd name="connsiteY29" fmla="*/ 2737650 h 6858000"/>
                <a:gd name="connsiteX30" fmla="*/ 9629803 w 9747620"/>
                <a:gd name="connsiteY30" fmla="*/ 2847694 h 6858000"/>
                <a:gd name="connsiteX31" fmla="*/ 9679909 w 9747620"/>
                <a:gd name="connsiteY31" fmla="*/ 3070131 h 6858000"/>
                <a:gd name="connsiteX32" fmla="*/ 9690498 w 9747620"/>
                <a:gd name="connsiteY32" fmla="*/ 3126159 h 6858000"/>
                <a:gd name="connsiteX33" fmla="*/ 9700390 w 9747620"/>
                <a:gd name="connsiteY33" fmla="*/ 3181805 h 6858000"/>
                <a:gd name="connsiteX34" fmla="*/ 9709685 w 9747620"/>
                <a:gd name="connsiteY34" fmla="*/ 3243392 h 6858000"/>
                <a:gd name="connsiteX35" fmla="*/ 9713016 w 9747620"/>
                <a:gd name="connsiteY35" fmla="*/ 3267597 h 6858000"/>
                <a:gd name="connsiteX36" fmla="*/ 9716844 w 9747620"/>
                <a:gd name="connsiteY36" fmla="*/ 3294437 h 6858000"/>
                <a:gd name="connsiteX37" fmla="*/ 9720820 w 9747620"/>
                <a:gd name="connsiteY37" fmla="*/ 3324488 h 6858000"/>
                <a:gd name="connsiteX38" fmla="*/ 9722709 w 9747620"/>
                <a:gd name="connsiteY38" fmla="*/ 3340737 h 6858000"/>
                <a:gd name="connsiteX39" fmla="*/ 9724301 w 9747620"/>
                <a:gd name="connsiteY39" fmla="*/ 3356361 h 6858000"/>
                <a:gd name="connsiteX40" fmla="*/ 9730166 w 9747620"/>
                <a:gd name="connsiteY40" fmla="*/ 3412197 h 6858000"/>
                <a:gd name="connsiteX41" fmla="*/ 9735783 w 9747620"/>
                <a:gd name="connsiteY41" fmla="*/ 3468083 h 6858000"/>
                <a:gd name="connsiteX42" fmla="*/ 9739760 w 9747620"/>
                <a:gd name="connsiteY42" fmla="*/ 3524399 h 6858000"/>
                <a:gd name="connsiteX43" fmla="*/ 9741748 w 9747620"/>
                <a:gd name="connsiteY43" fmla="*/ 3552580 h 6858000"/>
                <a:gd name="connsiteX44" fmla="*/ 9742742 w 9747620"/>
                <a:gd name="connsiteY44" fmla="*/ 3566672 h 6858000"/>
                <a:gd name="connsiteX45" fmla="*/ 9743488 w 9747620"/>
                <a:gd name="connsiteY45" fmla="*/ 3581865 h 6858000"/>
                <a:gd name="connsiteX46" fmla="*/ 9744731 w 9747620"/>
                <a:gd name="connsiteY46" fmla="*/ 3611341 h 6858000"/>
                <a:gd name="connsiteX47" fmla="*/ 9745725 w 9747620"/>
                <a:gd name="connsiteY47" fmla="*/ 3639715 h 6858000"/>
                <a:gd name="connsiteX48" fmla="*/ 9747613 w 9747620"/>
                <a:gd name="connsiteY48" fmla="*/ 3753786 h 6858000"/>
                <a:gd name="connsiteX49" fmla="*/ 9740405 w 9747620"/>
                <a:gd name="connsiteY49" fmla="*/ 3984609 h 6858000"/>
                <a:gd name="connsiteX50" fmla="*/ 9736329 w 9747620"/>
                <a:gd name="connsiteY50" fmla="*/ 4038434 h 6858000"/>
                <a:gd name="connsiteX51" fmla="*/ 9731408 w 9747620"/>
                <a:gd name="connsiteY51" fmla="*/ 4099446 h 6858000"/>
                <a:gd name="connsiteX52" fmla="*/ 9717987 w 9747620"/>
                <a:gd name="connsiteY52" fmla="*/ 4213325 h 6858000"/>
                <a:gd name="connsiteX53" fmla="*/ 9716297 w 9747620"/>
                <a:gd name="connsiteY53" fmla="*/ 4227129 h 6858000"/>
                <a:gd name="connsiteX54" fmla="*/ 9714110 w 9747620"/>
                <a:gd name="connsiteY54" fmla="*/ 4240981 h 6858000"/>
                <a:gd name="connsiteX55" fmla="*/ 9709785 w 9747620"/>
                <a:gd name="connsiteY55" fmla="*/ 4268731 h 6858000"/>
                <a:gd name="connsiteX56" fmla="*/ 9701086 w 9747620"/>
                <a:gd name="connsiteY56" fmla="*/ 4324185 h 6858000"/>
                <a:gd name="connsiteX57" fmla="*/ 9698699 w 9747620"/>
                <a:gd name="connsiteY57" fmla="*/ 4338994 h 6858000"/>
                <a:gd name="connsiteX58" fmla="*/ 9695966 w 9747620"/>
                <a:gd name="connsiteY58" fmla="*/ 4355050 h 6858000"/>
                <a:gd name="connsiteX59" fmla="*/ 9690299 w 9747620"/>
                <a:gd name="connsiteY59" fmla="*/ 4385054 h 6858000"/>
                <a:gd name="connsiteX60" fmla="*/ 9679909 w 9747620"/>
                <a:gd name="connsiteY60" fmla="*/ 4437919 h 6858000"/>
                <a:gd name="connsiteX61" fmla="*/ 9673647 w 9747620"/>
                <a:gd name="connsiteY61" fmla="*/ 4468162 h 6858000"/>
                <a:gd name="connsiteX62" fmla="*/ 9667532 w 9747620"/>
                <a:gd name="connsiteY62" fmla="*/ 4496296 h 6858000"/>
                <a:gd name="connsiteX63" fmla="*/ 9654658 w 9747620"/>
                <a:gd name="connsiteY63" fmla="*/ 4552277 h 6858000"/>
                <a:gd name="connsiteX64" fmla="*/ 9625876 w 9747620"/>
                <a:gd name="connsiteY64" fmla="*/ 4664478 h 6858000"/>
                <a:gd name="connsiteX65" fmla="*/ 9552803 w 9747620"/>
                <a:gd name="connsiteY65" fmla="*/ 4888737 h 6858000"/>
                <a:gd name="connsiteX66" fmla="*/ 9452639 w 9747620"/>
                <a:gd name="connsiteY66" fmla="*/ 5110934 h 6858000"/>
                <a:gd name="connsiteX67" fmla="*/ 9388017 w 9747620"/>
                <a:gd name="connsiteY67" fmla="*/ 5220020 h 6858000"/>
                <a:gd name="connsiteX68" fmla="*/ 9370073 w 9747620"/>
                <a:gd name="connsiteY68" fmla="*/ 5246811 h 6858000"/>
                <a:gd name="connsiteX69" fmla="*/ 9360926 w 9747620"/>
                <a:gd name="connsiteY69" fmla="*/ 5260040 h 6858000"/>
                <a:gd name="connsiteX70" fmla="*/ 9351829 w 9747620"/>
                <a:gd name="connsiteY70" fmla="*/ 5272646 h 6858000"/>
                <a:gd name="connsiteX71" fmla="*/ 9313305 w 9747620"/>
                <a:gd name="connsiteY71" fmla="*/ 5323881 h 6858000"/>
                <a:gd name="connsiteX72" fmla="*/ 9130375 w 9747620"/>
                <a:gd name="connsiteY72" fmla="*/ 5510802 h 6858000"/>
                <a:gd name="connsiteX73" fmla="*/ 9028422 w 9747620"/>
                <a:gd name="connsiteY73" fmla="*/ 5588878 h 6858000"/>
                <a:gd name="connsiteX74" fmla="*/ 9002424 w 9747620"/>
                <a:gd name="connsiteY74" fmla="*/ 5606707 h 6858000"/>
                <a:gd name="connsiteX75" fmla="*/ 8976525 w 9747620"/>
                <a:gd name="connsiteY75" fmla="*/ 5623866 h 6858000"/>
                <a:gd name="connsiteX76" fmla="*/ 8924181 w 9747620"/>
                <a:gd name="connsiteY76" fmla="*/ 5656793 h 6858000"/>
                <a:gd name="connsiteX77" fmla="*/ 8717291 w 9747620"/>
                <a:gd name="connsiteY77" fmla="*/ 5771582 h 6858000"/>
                <a:gd name="connsiteX78" fmla="*/ 8617129 w 9747620"/>
                <a:gd name="connsiteY78" fmla="*/ 5823105 h 6858000"/>
                <a:gd name="connsiteX79" fmla="*/ 8518207 w 9747620"/>
                <a:gd name="connsiteY79" fmla="*/ 5873671 h 6858000"/>
                <a:gd name="connsiteX80" fmla="*/ 8150558 w 9747620"/>
                <a:gd name="connsiteY80" fmla="*/ 6086761 h 6858000"/>
                <a:gd name="connsiteX81" fmla="*/ 7979410 w 9747620"/>
                <a:gd name="connsiteY81" fmla="*/ 6207158 h 6858000"/>
                <a:gd name="connsiteX82" fmla="*/ 7938300 w 9747620"/>
                <a:gd name="connsiteY82" fmla="*/ 6238887 h 6858000"/>
                <a:gd name="connsiteX83" fmla="*/ 7897936 w 9747620"/>
                <a:gd name="connsiteY83" fmla="*/ 6271286 h 6858000"/>
                <a:gd name="connsiteX84" fmla="*/ 7858367 w 9747620"/>
                <a:gd name="connsiteY84" fmla="*/ 6304357 h 6858000"/>
                <a:gd name="connsiteX85" fmla="*/ 7819048 w 9747620"/>
                <a:gd name="connsiteY85" fmla="*/ 6338770 h 6858000"/>
                <a:gd name="connsiteX86" fmla="*/ 7778882 w 9747620"/>
                <a:gd name="connsiteY86" fmla="*/ 6374477 h 6858000"/>
                <a:gd name="connsiteX87" fmla="*/ 7739563 w 9747620"/>
                <a:gd name="connsiteY87" fmla="*/ 6410328 h 6858000"/>
                <a:gd name="connsiteX88" fmla="*/ 7660824 w 9747620"/>
                <a:gd name="connsiteY88" fmla="*/ 6484138 h 6858000"/>
                <a:gd name="connsiteX89" fmla="*/ 7502302 w 9747620"/>
                <a:gd name="connsiteY89" fmla="*/ 6636360 h 6858000"/>
                <a:gd name="connsiteX90" fmla="*/ 7273394 w 9747620"/>
                <a:gd name="connsiteY90" fmla="*/ 6858000 h 6858000"/>
                <a:gd name="connsiteX91" fmla="*/ 6780690 w 9747620"/>
                <a:gd name="connsiteY91" fmla="*/ 6858000 h 6858000"/>
                <a:gd name="connsiteX92" fmla="*/ 6854939 w 9747620"/>
                <a:gd name="connsiteY92" fmla="*/ 6783597 h 6858000"/>
                <a:gd name="connsiteX93" fmla="*/ 6932087 w 9747620"/>
                <a:gd name="connsiteY93" fmla="*/ 6705809 h 6858000"/>
                <a:gd name="connsiteX94" fmla="*/ 7241130 w 9747620"/>
                <a:gd name="connsiteY94" fmla="*/ 6390965 h 6858000"/>
                <a:gd name="connsiteX95" fmla="*/ 7397564 w 9747620"/>
                <a:gd name="connsiteY95" fmla="*/ 6233087 h 6858000"/>
                <a:gd name="connsiteX96" fmla="*/ 7478142 w 9747620"/>
                <a:gd name="connsiteY96" fmla="*/ 6153670 h 6858000"/>
                <a:gd name="connsiteX97" fmla="*/ 7519600 w 9747620"/>
                <a:gd name="connsiteY97" fmla="*/ 6113937 h 6858000"/>
                <a:gd name="connsiteX98" fmla="*/ 7561207 w 9747620"/>
                <a:gd name="connsiteY98" fmla="*/ 6075067 h 6858000"/>
                <a:gd name="connsiteX99" fmla="*/ 7604204 w 9747620"/>
                <a:gd name="connsiteY99" fmla="*/ 6035526 h 6858000"/>
                <a:gd name="connsiteX100" fmla="*/ 7648644 w 9747620"/>
                <a:gd name="connsiteY100" fmla="*/ 5996416 h 6858000"/>
                <a:gd name="connsiteX101" fmla="*/ 7693830 w 9747620"/>
                <a:gd name="connsiteY101" fmla="*/ 5958264 h 6858000"/>
                <a:gd name="connsiteX102" fmla="*/ 7739662 w 9747620"/>
                <a:gd name="connsiteY102" fmla="*/ 5921073 h 6858000"/>
                <a:gd name="connsiteX103" fmla="*/ 7928458 w 9747620"/>
                <a:gd name="connsiteY103" fmla="*/ 5781025 h 6858000"/>
                <a:gd name="connsiteX104" fmla="*/ 8325882 w 9747620"/>
                <a:gd name="connsiteY104" fmla="*/ 5537450 h 6858000"/>
                <a:gd name="connsiteX105" fmla="*/ 8424555 w 9747620"/>
                <a:gd name="connsiteY105" fmla="*/ 5484106 h 6858000"/>
                <a:gd name="connsiteX106" fmla="*/ 8521737 w 9747620"/>
                <a:gd name="connsiteY106" fmla="*/ 5431289 h 6858000"/>
                <a:gd name="connsiteX107" fmla="*/ 8702677 w 9747620"/>
                <a:gd name="connsiteY107" fmla="*/ 5325942 h 6858000"/>
                <a:gd name="connsiteX108" fmla="*/ 8743986 w 9747620"/>
                <a:gd name="connsiteY108" fmla="*/ 5298717 h 6858000"/>
                <a:gd name="connsiteX109" fmla="*/ 8764167 w 9747620"/>
                <a:gd name="connsiteY109" fmla="*/ 5284723 h 6858000"/>
                <a:gd name="connsiteX110" fmla="*/ 8783704 w 9747620"/>
                <a:gd name="connsiteY110" fmla="*/ 5270679 h 6858000"/>
                <a:gd name="connsiteX111" fmla="*/ 8856776 w 9747620"/>
                <a:gd name="connsiteY111" fmla="*/ 5212399 h 6858000"/>
                <a:gd name="connsiteX112" fmla="*/ 8979856 w 9747620"/>
                <a:gd name="connsiteY112" fmla="*/ 5082081 h 6858000"/>
                <a:gd name="connsiteX113" fmla="*/ 9006699 w 9747620"/>
                <a:gd name="connsiteY113" fmla="*/ 5044984 h 6858000"/>
                <a:gd name="connsiteX114" fmla="*/ 9013509 w 9747620"/>
                <a:gd name="connsiteY114" fmla="*/ 5035254 h 6858000"/>
                <a:gd name="connsiteX115" fmla="*/ 9019773 w 9747620"/>
                <a:gd name="connsiteY115" fmla="*/ 5025812 h 6858000"/>
                <a:gd name="connsiteX116" fmla="*/ 9032050 w 9747620"/>
                <a:gd name="connsiteY116" fmla="*/ 5006833 h 6858000"/>
                <a:gd name="connsiteX117" fmla="*/ 9077733 w 9747620"/>
                <a:gd name="connsiteY117" fmla="*/ 4926839 h 6858000"/>
                <a:gd name="connsiteX118" fmla="*/ 9154285 w 9747620"/>
                <a:gd name="connsiteY118" fmla="*/ 4750223 h 6858000"/>
                <a:gd name="connsiteX119" fmla="*/ 9213936 w 9747620"/>
                <a:gd name="connsiteY119" fmla="*/ 4559945 h 6858000"/>
                <a:gd name="connsiteX120" fmla="*/ 9238592 w 9747620"/>
                <a:gd name="connsiteY120" fmla="*/ 4461357 h 6858000"/>
                <a:gd name="connsiteX121" fmla="*/ 9249776 w 9747620"/>
                <a:gd name="connsiteY121" fmla="*/ 4411319 h 6858000"/>
                <a:gd name="connsiteX122" fmla="*/ 9255046 w 9747620"/>
                <a:gd name="connsiteY122" fmla="*/ 4386299 h 6858000"/>
                <a:gd name="connsiteX123" fmla="*/ 9259718 w 9747620"/>
                <a:gd name="connsiteY123" fmla="*/ 4363342 h 6858000"/>
                <a:gd name="connsiteX124" fmla="*/ 9269959 w 9747620"/>
                <a:gd name="connsiteY124" fmla="*/ 4309566 h 6858000"/>
                <a:gd name="connsiteX125" fmla="*/ 9274233 w 9747620"/>
                <a:gd name="connsiteY125" fmla="*/ 4286176 h 6858000"/>
                <a:gd name="connsiteX126" fmla="*/ 9276022 w 9747620"/>
                <a:gd name="connsiteY126" fmla="*/ 4275489 h 6858000"/>
                <a:gd name="connsiteX127" fmla="*/ 9277861 w 9747620"/>
                <a:gd name="connsiteY127" fmla="*/ 4263506 h 6858000"/>
                <a:gd name="connsiteX128" fmla="*/ 9286014 w 9747620"/>
                <a:gd name="connsiteY128" fmla="*/ 4211696 h 6858000"/>
                <a:gd name="connsiteX129" fmla="*/ 9290092 w 9747620"/>
                <a:gd name="connsiteY129" fmla="*/ 4185767 h 6858000"/>
                <a:gd name="connsiteX130" fmla="*/ 9292128 w 9747620"/>
                <a:gd name="connsiteY130" fmla="*/ 4172826 h 6858000"/>
                <a:gd name="connsiteX131" fmla="*/ 9293720 w 9747620"/>
                <a:gd name="connsiteY131" fmla="*/ 4159693 h 6858000"/>
                <a:gd name="connsiteX132" fmla="*/ 9305650 w 9747620"/>
                <a:gd name="connsiteY132" fmla="*/ 4057941 h 6858000"/>
                <a:gd name="connsiteX133" fmla="*/ 9309378 w 9747620"/>
                <a:gd name="connsiteY133" fmla="*/ 4010779 h 6858000"/>
                <a:gd name="connsiteX134" fmla="*/ 9313454 w 9747620"/>
                <a:gd name="connsiteY134" fmla="*/ 3956428 h 6858000"/>
                <a:gd name="connsiteX135" fmla="*/ 9320811 w 9747620"/>
                <a:gd name="connsiteY135" fmla="*/ 3753546 h 6858000"/>
                <a:gd name="connsiteX136" fmla="*/ 9319617 w 9747620"/>
                <a:gd name="connsiteY136" fmla="*/ 3650643 h 6858000"/>
                <a:gd name="connsiteX137" fmla="*/ 9318176 w 9747620"/>
                <a:gd name="connsiteY137" fmla="*/ 3600030 h 6858000"/>
                <a:gd name="connsiteX138" fmla="*/ 9317778 w 9747620"/>
                <a:gd name="connsiteY138" fmla="*/ 3588096 h 6858000"/>
                <a:gd name="connsiteX139" fmla="*/ 9316983 w 9747620"/>
                <a:gd name="connsiteY139" fmla="*/ 3575107 h 6858000"/>
                <a:gd name="connsiteX140" fmla="*/ 9315443 w 9747620"/>
                <a:gd name="connsiteY140" fmla="*/ 3549130 h 6858000"/>
                <a:gd name="connsiteX141" fmla="*/ 9312311 w 9747620"/>
                <a:gd name="connsiteY141" fmla="*/ 3497176 h 6858000"/>
                <a:gd name="connsiteX142" fmla="*/ 9307587 w 9747620"/>
                <a:gd name="connsiteY142" fmla="*/ 3445029 h 6858000"/>
                <a:gd name="connsiteX143" fmla="*/ 9302618 w 9747620"/>
                <a:gd name="connsiteY143" fmla="*/ 3392835 h 6858000"/>
                <a:gd name="connsiteX144" fmla="*/ 9301574 w 9747620"/>
                <a:gd name="connsiteY144" fmla="*/ 3381476 h 6858000"/>
                <a:gd name="connsiteX145" fmla="*/ 9300430 w 9747620"/>
                <a:gd name="connsiteY145" fmla="*/ 3370740 h 6858000"/>
                <a:gd name="connsiteX146" fmla="*/ 9297547 w 9747620"/>
                <a:gd name="connsiteY146" fmla="*/ 3346966 h 6858000"/>
                <a:gd name="connsiteX147" fmla="*/ 9294017 w 9747620"/>
                <a:gd name="connsiteY147" fmla="*/ 3320030 h 6858000"/>
                <a:gd name="connsiteX148" fmla="*/ 9290439 w 9747620"/>
                <a:gd name="connsiteY148" fmla="*/ 3290410 h 6858000"/>
                <a:gd name="connsiteX149" fmla="*/ 9284275 w 9747620"/>
                <a:gd name="connsiteY149" fmla="*/ 3244544 h 6858000"/>
                <a:gd name="connsiteX150" fmla="*/ 9275974 w 9747620"/>
                <a:gd name="connsiteY150" fmla="*/ 3193116 h 6858000"/>
                <a:gd name="connsiteX151" fmla="*/ 9267224 w 9747620"/>
                <a:gd name="connsiteY151" fmla="*/ 3142264 h 6858000"/>
                <a:gd name="connsiteX152" fmla="*/ 9225320 w 9747620"/>
                <a:gd name="connsiteY152" fmla="*/ 2939909 h 6858000"/>
                <a:gd name="connsiteX153" fmla="*/ 9200466 w 9747620"/>
                <a:gd name="connsiteY153" fmla="*/ 2839449 h 6858000"/>
                <a:gd name="connsiteX154" fmla="*/ 9193953 w 9747620"/>
                <a:gd name="connsiteY154" fmla="*/ 2814958 h 6858000"/>
                <a:gd name="connsiteX155" fmla="*/ 9186993 w 9747620"/>
                <a:gd name="connsiteY155" fmla="*/ 2790276 h 6858000"/>
                <a:gd name="connsiteX156" fmla="*/ 9172628 w 9747620"/>
                <a:gd name="connsiteY156" fmla="*/ 2740621 h 6858000"/>
                <a:gd name="connsiteX157" fmla="*/ 9035082 w 9747620"/>
                <a:gd name="connsiteY157" fmla="*/ 2347463 h 6858000"/>
                <a:gd name="connsiteX158" fmla="*/ 8952118 w 9747620"/>
                <a:gd name="connsiteY158" fmla="*/ 2155413 h 6858000"/>
                <a:gd name="connsiteX159" fmla="*/ 8929948 w 9747620"/>
                <a:gd name="connsiteY159" fmla="*/ 2107915 h 6858000"/>
                <a:gd name="connsiteX160" fmla="*/ 8907429 w 9747620"/>
                <a:gd name="connsiteY160" fmla="*/ 2060753 h 6858000"/>
                <a:gd name="connsiteX161" fmla="*/ 8860404 w 9747620"/>
                <a:gd name="connsiteY161" fmla="*/ 1966478 h 6858000"/>
                <a:gd name="connsiteX162" fmla="*/ 8760788 w 9747620"/>
                <a:gd name="connsiteY162" fmla="*/ 1780274 h 6858000"/>
                <a:gd name="connsiteX163" fmla="*/ 8734740 w 9747620"/>
                <a:gd name="connsiteY163" fmla="*/ 1734311 h 6858000"/>
                <a:gd name="connsiteX164" fmla="*/ 8708046 w 9747620"/>
                <a:gd name="connsiteY164" fmla="*/ 1687963 h 6858000"/>
                <a:gd name="connsiteX165" fmla="*/ 8654062 w 9747620"/>
                <a:gd name="connsiteY165" fmla="*/ 1597234 h 6858000"/>
                <a:gd name="connsiteX166" fmla="*/ 8540278 w 9747620"/>
                <a:gd name="connsiteY166" fmla="*/ 1418077 h 6858000"/>
                <a:gd name="connsiteX167" fmla="*/ 8510701 w 9747620"/>
                <a:gd name="connsiteY167" fmla="*/ 1373695 h 6858000"/>
                <a:gd name="connsiteX168" fmla="*/ 8480676 w 9747620"/>
                <a:gd name="connsiteY168" fmla="*/ 1329457 h 6858000"/>
                <a:gd name="connsiteX169" fmla="*/ 8419782 w 9747620"/>
                <a:gd name="connsiteY169" fmla="*/ 1242275 h 6858000"/>
                <a:gd name="connsiteX170" fmla="*/ 8292478 w 9747620"/>
                <a:gd name="connsiteY170" fmla="*/ 1069875 h 6858000"/>
                <a:gd name="connsiteX171" fmla="*/ 8259620 w 9747620"/>
                <a:gd name="connsiteY171" fmla="*/ 1027123 h 6858000"/>
                <a:gd name="connsiteX172" fmla="*/ 8243416 w 9747620"/>
                <a:gd name="connsiteY172" fmla="*/ 1006130 h 6858000"/>
                <a:gd name="connsiteX173" fmla="*/ 8227110 w 9747620"/>
                <a:gd name="connsiteY173" fmla="*/ 985473 h 6858000"/>
                <a:gd name="connsiteX174" fmla="*/ 8159604 w 9747620"/>
                <a:gd name="connsiteY174" fmla="*/ 902029 h 6858000"/>
                <a:gd name="connsiteX175" fmla="*/ 8020022 w 9747620"/>
                <a:gd name="connsiteY175" fmla="*/ 738209 h 6858000"/>
                <a:gd name="connsiteX176" fmla="*/ 7984182 w 9747620"/>
                <a:gd name="connsiteY176" fmla="*/ 697901 h 6858000"/>
                <a:gd name="connsiteX177" fmla="*/ 7948043 w 9747620"/>
                <a:gd name="connsiteY177" fmla="*/ 657976 h 6858000"/>
                <a:gd name="connsiteX178" fmla="*/ 7874324 w 9747620"/>
                <a:gd name="connsiteY178" fmla="*/ 578607 h 6858000"/>
                <a:gd name="connsiteX179" fmla="*/ 7723308 w 9747620"/>
                <a:gd name="connsiteY179" fmla="*/ 424085 h 6858000"/>
                <a:gd name="connsiteX180" fmla="*/ 7565532 w 9747620"/>
                <a:gd name="connsiteY180" fmla="*/ 275602 h 6858000"/>
                <a:gd name="connsiteX181" fmla="*/ 1832515 w 9747620"/>
                <a:gd name="connsiteY181" fmla="*/ 0 h 6858000"/>
                <a:gd name="connsiteX182" fmla="*/ 2158449 w 9747620"/>
                <a:gd name="connsiteY182" fmla="*/ 0 h 6858000"/>
                <a:gd name="connsiteX183" fmla="*/ 2108797 w 9747620"/>
                <a:gd name="connsiteY183" fmla="*/ 37845 h 6858000"/>
                <a:gd name="connsiteX184" fmla="*/ 1942830 w 9747620"/>
                <a:gd name="connsiteY184" fmla="*/ 177587 h 6858000"/>
                <a:gd name="connsiteX185" fmla="*/ 1633191 w 9747620"/>
                <a:gd name="connsiteY185" fmla="*/ 477909 h 6858000"/>
                <a:gd name="connsiteX186" fmla="*/ 702686 w 9747620"/>
                <a:gd name="connsiteY186" fmla="*/ 1889935 h 6858000"/>
                <a:gd name="connsiteX187" fmla="*/ 551769 w 9747620"/>
                <a:gd name="connsiteY187" fmla="*/ 2281416 h 6858000"/>
                <a:gd name="connsiteX188" fmla="*/ 438383 w 9747620"/>
                <a:gd name="connsiteY188" fmla="*/ 2682772 h 6858000"/>
                <a:gd name="connsiteX189" fmla="*/ 397124 w 9747620"/>
                <a:gd name="connsiteY189" fmla="*/ 2887044 h 6858000"/>
                <a:gd name="connsiteX190" fmla="*/ 365658 w 9747620"/>
                <a:gd name="connsiteY190" fmla="*/ 3093424 h 6858000"/>
                <a:gd name="connsiteX191" fmla="*/ 332105 w 9747620"/>
                <a:gd name="connsiteY191" fmla="*/ 3509828 h 6858000"/>
                <a:gd name="connsiteX192" fmla="*/ 383653 w 9747620"/>
                <a:gd name="connsiteY192" fmla="*/ 4346327 h 6858000"/>
                <a:gd name="connsiteX193" fmla="*/ 422327 w 9747620"/>
                <a:gd name="connsiteY193" fmla="*/ 4552900 h 6858000"/>
                <a:gd name="connsiteX194" fmla="*/ 472184 w 9747620"/>
                <a:gd name="connsiteY194" fmla="*/ 4757939 h 6858000"/>
                <a:gd name="connsiteX195" fmla="*/ 533078 w 9747620"/>
                <a:gd name="connsiteY195" fmla="*/ 4960916 h 6858000"/>
                <a:gd name="connsiteX196" fmla="*/ 604710 w 9747620"/>
                <a:gd name="connsiteY196" fmla="*/ 5160875 h 6858000"/>
                <a:gd name="connsiteX197" fmla="*/ 996766 w 9747620"/>
                <a:gd name="connsiteY197" fmla="*/ 5920640 h 6858000"/>
                <a:gd name="connsiteX198" fmla="*/ 1549183 w 9747620"/>
                <a:gd name="connsiteY198" fmla="*/ 6586417 h 6858000"/>
                <a:gd name="connsiteX199" fmla="*/ 1709890 w 9747620"/>
                <a:gd name="connsiteY199" fmla="*/ 6734063 h 6858000"/>
                <a:gd name="connsiteX200" fmla="*/ 1859761 w 9747620"/>
                <a:gd name="connsiteY200" fmla="*/ 6858000 h 6858000"/>
                <a:gd name="connsiteX201" fmla="*/ 1671798 w 9747620"/>
                <a:gd name="connsiteY201" fmla="*/ 6858000 h 6858000"/>
                <a:gd name="connsiteX202" fmla="*/ 1628044 w 9747620"/>
                <a:gd name="connsiteY202" fmla="*/ 6822717 h 6858000"/>
                <a:gd name="connsiteX203" fmla="*/ 1459756 w 9747620"/>
                <a:gd name="connsiteY203" fmla="*/ 6674223 h 6858000"/>
                <a:gd name="connsiteX204" fmla="*/ 402543 w 9747620"/>
                <a:gd name="connsiteY204" fmla="*/ 5241588 h 6858000"/>
                <a:gd name="connsiteX205" fmla="*/ 311923 w 9747620"/>
                <a:gd name="connsiteY205" fmla="*/ 5036741 h 6858000"/>
                <a:gd name="connsiteX206" fmla="*/ 232140 w 9747620"/>
                <a:gd name="connsiteY206" fmla="*/ 4827483 h 6858000"/>
                <a:gd name="connsiteX207" fmla="*/ 163392 w 9747620"/>
                <a:gd name="connsiteY207" fmla="*/ 4613913 h 6858000"/>
                <a:gd name="connsiteX208" fmla="*/ 106823 w 9747620"/>
                <a:gd name="connsiteY208" fmla="*/ 4396365 h 6858000"/>
                <a:gd name="connsiteX209" fmla="*/ 29326 w 9747620"/>
                <a:gd name="connsiteY209" fmla="*/ 3954702 h 6858000"/>
                <a:gd name="connsiteX210" fmla="*/ 8647 w 9747620"/>
                <a:gd name="connsiteY210" fmla="*/ 3730971 h 6858000"/>
                <a:gd name="connsiteX211" fmla="*/ 2880 w 9747620"/>
                <a:gd name="connsiteY211" fmla="*/ 3618674 h 6858000"/>
                <a:gd name="connsiteX212" fmla="*/ 296 w 9747620"/>
                <a:gd name="connsiteY212" fmla="*/ 3506425 h 6858000"/>
                <a:gd name="connsiteX213" fmla="*/ 20030 w 9747620"/>
                <a:gd name="connsiteY213" fmla="*/ 3056711 h 6858000"/>
                <a:gd name="connsiteX214" fmla="*/ 48664 w 9747620"/>
                <a:gd name="connsiteY214" fmla="*/ 2832980 h 6858000"/>
                <a:gd name="connsiteX215" fmla="*/ 89922 w 9747620"/>
                <a:gd name="connsiteY215" fmla="*/ 2610639 h 6858000"/>
                <a:gd name="connsiteX216" fmla="*/ 211163 w 9747620"/>
                <a:gd name="connsiteY216" fmla="*/ 2174343 h 6858000"/>
                <a:gd name="connsiteX217" fmla="*/ 379129 w 9747620"/>
                <a:gd name="connsiteY217" fmla="*/ 1754393 h 6858000"/>
                <a:gd name="connsiteX218" fmla="*/ 841424 w 9747620"/>
                <a:gd name="connsiteY218" fmla="*/ 976270 h 6858000"/>
                <a:gd name="connsiteX219" fmla="*/ 1130234 w 9747620"/>
                <a:gd name="connsiteY219" fmla="*/ 625768 h 6858000"/>
                <a:gd name="connsiteX220" fmla="*/ 1452897 w 9747620"/>
                <a:gd name="connsiteY220" fmla="*/ 305748 h 6858000"/>
                <a:gd name="connsiteX221" fmla="*/ 1805682 w 9747620"/>
                <a:gd name="connsiteY221" fmla="*/ 1875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Lst>
              <a:rect l="l" t="t" r="r" b="b"/>
              <a:pathLst>
                <a:path w="9747620" h="6858000">
                  <a:moveTo>
                    <a:pt x="7235453" y="0"/>
                  </a:moveTo>
                  <a:lnTo>
                    <a:pt x="7548130" y="0"/>
                  </a:lnTo>
                  <a:lnTo>
                    <a:pt x="7710334" y="111973"/>
                  </a:lnTo>
                  <a:cubicBezTo>
                    <a:pt x="7770781" y="157314"/>
                    <a:pt x="7830282" y="203517"/>
                    <a:pt x="7889188" y="251542"/>
                  </a:cubicBezTo>
                  <a:cubicBezTo>
                    <a:pt x="7947894" y="299470"/>
                    <a:pt x="8005557" y="348453"/>
                    <a:pt x="8061828" y="398586"/>
                  </a:cubicBezTo>
                  <a:cubicBezTo>
                    <a:pt x="8090013" y="423605"/>
                    <a:pt x="8117948" y="448816"/>
                    <a:pt x="8145637" y="474218"/>
                  </a:cubicBezTo>
                  <a:cubicBezTo>
                    <a:pt x="8159506" y="486918"/>
                    <a:pt x="8173375" y="499764"/>
                    <a:pt x="8187242" y="512753"/>
                  </a:cubicBezTo>
                  <a:lnTo>
                    <a:pt x="8228402" y="551575"/>
                  </a:lnTo>
                  <a:cubicBezTo>
                    <a:pt x="8283082" y="603577"/>
                    <a:pt x="8336569" y="656778"/>
                    <a:pt x="8389211" y="710937"/>
                  </a:cubicBezTo>
                  <a:cubicBezTo>
                    <a:pt x="8415458" y="738065"/>
                    <a:pt x="8441455" y="765432"/>
                    <a:pt x="8467206" y="793088"/>
                  </a:cubicBezTo>
                  <a:lnTo>
                    <a:pt x="8486791" y="814223"/>
                  </a:lnTo>
                  <a:lnTo>
                    <a:pt x="8505979" y="835409"/>
                  </a:lnTo>
                  <a:lnTo>
                    <a:pt x="8543509" y="877346"/>
                  </a:lnTo>
                  <a:cubicBezTo>
                    <a:pt x="8593418" y="933423"/>
                    <a:pt x="8642579" y="990601"/>
                    <a:pt x="8690549" y="1048978"/>
                  </a:cubicBezTo>
                  <a:cubicBezTo>
                    <a:pt x="8714558" y="1078168"/>
                    <a:pt x="8738368" y="1107644"/>
                    <a:pt x="8761732" y="1137502"/>
                  </a:cubicBezTo>
                  <a:lnTo>
                    <a:pt x="8796379" y="1182077"/>
                  </a:lnTo>
                  <a:lnTo>
                    <a:pt x="8830678" y="1226986"/>
                  </a:lnTo>
                  <a:cubicBezTo>
                    <a:pt x="8876112" y="1287185"/>
                    <a:pt x="8920304" y="1348532"/>
                    <a:pt x="8963353" y="1410936"/>
                  </a:cubicBezTo>
                  <a:cubicBezTo>
                    <a:pt x="8984727" y="1442137"/>
                    <a:pt x="9005954" y="1473915"/>
                    <a:pt x="9026483" y="1505499"/>
                  </a:cubicBezTo>
                  <a:lnTo>
                    <a:pt x="9057004" y="1552613"/>
                  </a:lnTo>
                  <a:cubicBezTo>
                    <a:pt x="9067245" y="1568525"/>
                    <a:pt x="9077336" y="1584534"/>
                    <a:pt x="9087278" y="1600542"/>
                  </a:cubicBezTo>
                  <a:cubicBezTo>
                    <a:pt x="9127145" y="1664766"/>
                    <a:pt x="9165966" y="1729613"/>
                    <a:pt x="9202851" y="1795515"/>
                  </a:cubicBezTo>
                  <a:cubicBezTo>
                    <a:pt x="9221342" y="1828491"/>
                    <a:pt x="9239437" y="1861417"/>
                    <a:pt x="9257332" y="1894920"/>
                  </a:cubicBezTo>
                  <a:lnTo>
                    <a:pt x="9283778" y="1945436"/>
                  </a:lnTo>
                  <a:lnTo>
                    <a:pt x="9309428" y="1996193"/>
                  </a:lnTo>
                  <a:cubicBezTo>
                    <a:pt x="9343280" y="2064013"/>
                    <a:pt x="9375491" y="2132695"/>
                    <a:pt x="9405714" y="2202191"/>
                  </a:cubicBezTo>
                  <a:cubicBezTo>
                    <a:pt x="9466260" y="2341183"/>
                    <a:pt x="9520493" y="2483053"/>
                    <a:pt x="9566524" y="2627653"/>
                  </a:cubicBezTo>
                  <a:cubicBezTo>
                    <a:pt x="9572289" y="2645675"/>
                    <a:pt x="9578056" y="2663792"/>
                    <a:pt x="9583573" y="2682195"/>
                  </a:cubicBezTo>
                  <a:lnTo>
                    <a:pt x="9591974" y="2709707"/>
                  </a:lnTo>
                  <a:lnTo>
                    <a:pt x="9600027" y="2737650"/>
                  </a:lnTo>
                  <a:cubicBezTo>
                    <a:pt x="9610416" y="2774171"/>
                    <a:pt x="9620358" y="2810884"/>
                    <a:pt x="9629803" y="2847694"/>
                  </a:cubicBezTo>
                  <a:cubicBezTo>
                    <a:pt x="9648692" y="2921312"/>
                    <a:pt x="9665196" y="2995506"/>
                    <a:pt x="9679909" y="3070131"/>
                  </a:cubicBezTo>
                  <a:cubicBezTo>
                    <a:pt x="9683587" y="3088775"/>
                    <a:pt x="9687118" y="3107418"/>
                    <a:pt x="9690498" y="3126159"/>
                  </a:cubicBezTo>
                  <a:lnTo>
                    <a:pt x="9700390" y="3181805"/>
                  </a:lnTo>
                  <a:cubicBezTo>
                    <a:pt x="9703670" y="3201120"/>
                    <a:pt x="9706952" y="3222112"/>
                    <a:pt x="9709685" y="3243392"/>
                  </a:cubicBezTo>
                  <a:lnTo>
                    <a:pt x="9713016" y="3267597"/>
                  </a:lnTo>
                  <a:lnTo>
                    <a:pt x="9716844" y="3294437"/>
                  </a:lnTo>
                  <a:cubicBezTo>
                    <a:pt x="9718186" y="3303926"/>
                    <a:pt x="9719527" y="3313895"/>
                    <a:pt x="9720820" y="3324488"/>
                  </a:cubicBezTo>
                  <a:lnTo>
                    <a:pt x="9722709" y="3340737"/>
                  </a:lnTo>
                  <a:lnTo>
                    <a:pt x="9724301" y="3356361"/>
                  </a:lnTo>
                  <a:lnTo>
                    <a:pt x="9730166" y="3412197"/>
                  </a:lnTo>
                  <a:cubicBezTo>
                    <a:pt x="9732005" y="3430842"/>
                    <a:pt x="9734291" y="3449342"/>
                    <a:pt x="9735783" y="3468083"/>
                  </a:cubicBezTo>
                  <a:lnTo>
                    <a:pt x="9739760" y="3524399"/>
                  </a:lnTo>
                  <a:lnTo>
                    <a:pt x="9741748" y="3552580"/>
                  </a:lnTo>
                  <a:lnTo>
                    <a:pt x="9742742" y="3566672"/>
                  </a:lnTo>
                  <a:lnTo>
                    <a:pt x="9743488" y="3581865"/>
                  </a:lnTo>
                  <a:lnTo>
                    <a:pt x="9744731" y="3611341"/>
                  </a:lnTo>
                  <a:lnTo>
                    <a:pt x="9745725" y="3639715"/>
                  </a:lnTo>
                  <a:cubicBezTo>
                    <a:pt x="9746868" y="3677579"/>
                    <a:pt x="9747514" y="3715587"/>
                    <a:pt x="9747613" y="3753786"/>
                  </a:cubicBezTo>
                  <a:cubicBezTo>
                    <a:pt x="9747763" y="3830232"/>
                    <a:pt x="9745675" y="3906870"/>
                    <a:pt x="9740405" y="3984609"/>
                  </a:cubicBezTo>
                  <a:lnTo>
                    <a:pt x="9736329" y="4038434"/>
                  </a:lnTo>
                  <a:cubicBezTo>
                    <a:pt x="9735087" y="4055976"/>
                    <a:pt x="9733794" y="4076346"/>
                    <a:pt x="9731408" y="4099446"/>
                  </a:cubicBezTo>
                  <a:lnTo>
                    <a:pt x="9717987" y="4213325"/>
                  </a:lnTo>
                  <a:cubicBezTo>
                    <a:pt x="9717441" y="4217926"/>
                    <a:pt x="9716943" y="4222527"/>
                    <a:pt x="9716297" y="4227129"/>
                  </a:cubicBezTo>
                  <a:lnTo>
                    <a:pt x="9714110" y="4240981"/>
                  </a:lnTo>
                  <a:lnTo>
                    <a:pt x="9709785" y="4268731"/>
                  </a:lnTo>
                  <a:lnTo>
                    <a:pt x="9701086" y="4324185"/>
                  </a:lnTo>
                  <a:lnTo>
                    <a:pt x="9698699" y="4338994"/>
                  </a:lnTo>
                  <a:lnTo>
                    <a:pt x="9695966" y="4355050"/>
                  </a:lnTo>
                  <a:cubicBezTo>
                    <a:pt x="9694077" y="4365547"/>
                    <a:pt x="9692188" y="4375516"/>
                    <a:pt x="9690299" y="4385054"/>
                  </a:cubicBezTo>
                  <a:lnTo>
                    <a:pt x="9679909" y="4437919"/>
                  </a:lnTo>
                  <a:cubicBezTo>
                    <a:pt x="9677871" y="4448320"/>
                    <a:pt x="9675735" y="4458097"/>
                    <a:pt x="9673647" y="4468162"/>
                  </a:cubicBezTo>
                  <a:lnTo>
                    <a:pt x="9667532" y="4496296"/>
                  </a:lnTo>
                  <a:cubicBezTo>
                    <a:pt x="9663406" y="4514941"/>
                    <a:pt x="9659081" y="4533585"/>
                    <a:pt x="9654658" y="4552277"/>
                  </a:cubicBezTo>
                  <a:cubicBezTo>
                    <a:pt x="9645760" y="4589613"/>
                    <a:pt x="9636265" y="4627045"/>
                    <a:pt x="9625876" y="4664478"/>
                  </a:cubicBezTo>
                  <a:cubicBezTo>
                    <a:pt x="9605048" y="4739247"/>
                    <a:pt x="9581088" y="4814303"/>
                    <a:pt x="9552803" y="4888737"/>
                  </a:cubicBezTo>
                  <a:cubicBezTo>
                    <a:pt x="9524668" y="4962930"/>
                    <a:pt x="9492109" y="5037459"/>
                    <a:pt x="9452639" y="5110934"/>
                  </a:cubicBezTo>
                  <a:cubicBezTo>
                    <a:pt x="9432905" y="5147695"/>
                    <a:pt x="9411431" y="5184169"/>
                    <a:pt x="9388017" y="5220020"/>
                  </a:cubicBezTo>
                  <a:cubicBezTo>
                    <a:pt x="9382201" y="5228982"/>
                    <a:pt x="9376236" y="5237945"/>
                    <a:pt x="9370073" y="5246811"/>
                  </a:cubicBezTo>
                  <a:lnTo>
                    <a:pt x="9360926" y="5260040"/>
                  </a:lnTo>
                  <a:lnTo>
                    <a:pt x="9351829" y="5272646"/>
                  </a:lnTo>
                  <a:cubicBezTo>
                    <a:pt x="9339700" y="5289468"/>
                    <a:pt x="9327174" y="5306387"/>
                    <a:pt x="9313305" y="5323881"/>
                  </a:cubicBezTo>
                  <a:cubicBezTo>
                    <a:pt x="9258625" y="5393042"/>
                    <a:pt x="9196489" y="5455445"/>
                    <a:pt x="9130375" y="5510802"/>
                  </a:cubicBezTo>
                  <a:cubicBezTo>
                    <a:pt x="9097319" y="5538505"/>
                    <a:pt x="9063268" y="5564530"/>
                    <a:pt x="9028422" y="5588878"/>
                  </a:cubicBezTo>
                  <a:cubicBezTo>
                    <a:pt x="9019723" y="5595109"/>
                    <a:pt x="9011074" y="5600909"/>
                    <a:pt x="9002424" y="5606707"/>
                  </a:cubicBezTo>
                  <a:cubicBezTo>
                    <a:pt x="8993774" y="5612603"/>
                    <a:pt x="8985124" y="5618211"/>
                    <a:pt x="8976525" y="5623866"/>
                  </a:cubicBezTo>
                  <a:cubicBezTo>
                    <a:pt x="8959277" y="5635130"/>
                    <a:pt x="8941629" y="5646201"/>
                    <a:pt x="8924181" y="5656793"/>
                  </a:cubicBezTo>
                  <a:cubicBezTo>
                    <a:pt x="8854291" y="5699259"/>
                    <a:pt x="8784946" y="5736451"/>
                    <a:pt x="8717291" y="5771582"/>
                  </a:cubicBezTo>
                  <a:lnTo>
                    <a:pt x="8617129" y="5823105"/>
                  </a:lnTo>
                  <a:lnTo>
                    <a:pt x="8518207" y="5873671"/>
                  </a:lnTo>
                  <a:cubicBezTo>
                    <a:pt x="8391200" y="5939188"/>
                    <a:pt x="8267922" y="6009788"/>
                    <a:pt x="8150558" y="6086761"/>
                  </a:cubicBezTo>
                  <a:cubicBezTo>
                    <a:pt x="8091901" y="6125248"/>
                    <a:pt x="8034736" y="6165317"/>
                    <a:pt x="7979410" y="6207158"/>
                  </a:cubicBezTo>
                  <a:cubicBezTo>
                    <a:pt x="7965739" y="6217750"/>
                    <a:pt x="7951771" y="6228103"/>
                    <a:pt x="7938300" y="6238887"/>
                  </a:cubicBezTo>
                  <a:lnTo>
                    <a:pt x="7897936" y="6271286"/>
                  </a:lnTo>
                  <a:lnTo>
                    <a:pt x="7858367" y="6304357"/>
                  </a:lnTo>
                  <a:lnTo>
                    <a:pt x="7819048" y="6338770"/>
                  </a:lnTo>
                  <a:cubicBezTo>
                    <a:pt x="7804882" y="6351232"/>
                    <a:pt x="7792105" y="6362591"/>
                    <a:pt x="7778882" y="6374477"/>
                  </a:cubicBezTo>
                  <a:lnTo>
                    <a:pt x="7739563" y="6410328"/>
                  </a:lnTo>
                  <a:cubicBezTo>
                    <a:pt x="7713366" y="6434485"/>
                    <a:pt x="7687168" y="6459120"/>
                    <a:pt x="7660824" y="6484138"/>
                  </a:cubicBezTo>
                  <a:lnTo>
                    <a:pt x="7502302" y="6636360"/>
                  </a:lnTo>
                  <a:lnTo>
                    <a:pt x="7273394" y="6858000"/>
                  </a:lnTo>
                  <a:lnTo>
                    <a:pt x="6780690" y="6858000"/>
                  </a:lnTo>
                  <a:lnTo>
                    <a:pt x="6854939" y="6783597"/>
                  </a:lnTo>
                  <a:cubicBezTo>
                    <a:pt x="6880688" y="6757810"/>
                    <a:pt x="6906338" y="6732265"/>
                    <a:pt x="6932087" y="6705809"/>
                  </a:cubicBezTo>
                  <a:lnTo>
                    <a:pt x="7241130" y="6390965"/>
                  </a:lnTo>
                  <a:lnTo>
                    <a:pt x="7397564" y="6233087"/>
                  </a:lnTo>
                  <a:cubicBezTo>
                    <a:pt x="7424009" y="6206679"/>
                    <a:pt x="7450802" y="6180175"/>
                    <a:pt x="7478142" y="6153670"/>
                  </a:cubicBezTo>
                  <a:lnTo>
                    <a:pt x="7519600" y="6113937"/>
                  </a:lnTo>
                  <a:cubicBezTo>
                    <a:pt x="7533469" y="6100805"/>
                    <a:pt x="7547934" y="6087288"/>
                    <a:pt x="7561207" y="6075067"/>
                  </a:cubicBezTo>
                  <a:lnTo>
                    <a:pt x="7604204" y="6035526"/>
                  </a:lnTo>
                  <a:lnTo>
                    <a:pt x="7648644" y="5996416"/>
                  </a:lnTo>
                  <a:cubicBezTo>
                    <a:pt x="7663608" y="5983570"/>
                    <a:pt x="7678768" y="5971013"/>
                    <a:pt x="7693830" y="5958264"/>
                  </a:cubicBezTo>
                  <a:cubicBezTo>
                    <a:pt x="7708942" y="5945611"/>
                    <a:pt x="7724352" y="5933485"/>
                    <a:pt x="7739662" y="5921073"/>
                  </a:cubicBezTo>
                  <a:cubicBezTo>
                    <a:pt x="7801154" y="5872088"/>
                    <a:pt x="7864234" y="5825502"/>
                    <a:pt x="7928458" y="5781025"/>
                  </a:cubicBezTo>
                  <a:cubicBezTo>
                    <a:pt x="8057005" y="5692164"/>
                    <a:pt x="8190077" y="5611500"/>
                    <a:pt x="8325882" y="5537450"/>
                  </a:cubicBezTo>
                  <a:lnTo>
                    <a:pt x="8424555" y="5484106"/>
                  </a:lnTo>
                  <a:lnTo>
                    <a:pt x="8521737" y="5431289"/>
                  </a:lnTo>
                  <a:cubicBezTo>
                    <a:pt x="8585315" y="5396349"/>
                    <a:pt x="8646456" y="5361840"/>
                    <a:pt x="8702677" y="5325942"/>
                  </a:cubicBezTo>
                  <a:cubicBezTo>
                    <a:pt x="8716795" y="5316931"/>
                    <a:pt x="8730365" y="5308017"/>
                    <a:pt x="8743986" y="5298717"/>
                  </a:cubicBezTo>
                  <a:cubicBezTo>
                    <a:pt x="8750747" y="5294069"/>
                    <a:pt x="8757606" y="5289420"/>
                    <a:pt x="8764167" y="5284723"/>
                  </a:cubicBezTo>
                  <a:cubicBezTo>
                    <a:pt x="8770778" y="5280074"/>
                    <a:pt x="8777440" y="5275377"/>
                    <a:pt x="8783704" y="5270679"/>
                  </a:cubicBezTo>
                  <a:cubicBezTo>
                    <a:pt x="8809155" y="5251987"/>
                    <a:pt x="8833611" y="5232577"/>
                    <a:pt x="8856776" y="5212399"/>
                  </a:cubicBezTo>
                  <a:cubicBezTo>
                    <a:pt x="8903104" y="5172043"/>
                    <a:pt x="8944463" y="5128668"/>
                    <a:pt x="8979856" y="5082081"/>
                  </a:cubicBezTo>
                  <a:cubicBezTo>
                    <a:pt x="8988555" y="5070722"/>
                    <a:pt x="8997602" y="5057973"/>
                    <a:pt x="9006699" y="5044984"/>
                  </a:cubicBezTo>
                  <a:lnTo>
                    <a:pt x="9013509" y="5035254"/>
                  </a:lnTo>
                  <a:lnTo>
                    <a:pt x="9019773" y="5025812"/>
                  </a:lnTo>
                  <a:cubicBezTo>
                    <a:pt x="9023997" y="5019629"/>
                    <a:pt x="9028073" y="5013254"/>
                    <a:pt x="9032050" y="5006833"/>
                  </a:cubicBezTo>
                  <a:cubicBezTo>
                    <a:pt x="9048206" y="4981238"/>
                    <a:pt x="9063417" y="4954542"/>
                    <a:pt x="9077733" y="4926839"/>
                  </a:cubicBezTo>
                  <a:cubicBezTo>
                    <a:pt x="9106415" y="4871434"/>
                    <a:pt x="9131469" y="4812050"/>
                    <a:pt x="9154285" y="4750223"/>
                  </a:cubicBezTo>
                  <a:cubicBezTo>
                    <a:pt x="9176904" y="4688586"/>
                    <a:pt x="9196537" y="4625032"/>
                    <a:pt x="9213936" y="4559945"/>
                  </a:cubicBezTo>
                  <a:cubicBezTo>
                    <a:pt x="9222635" y="4527402"/>
                    <a:pt x="9230887" y="4494523"/>
                    <a:pt x="9238592" y="4461357"/>
                  </a:cubicBezTo>
                  <a:cubicBezTo>
                    <a:pt x="9242419" y="4444773"/>
                    <a:pt x="9246147" y="4428094"/>
                    <a:pt x="9249776" y="4411319"/>
                  </a:cubicBezTo>
                  <a:lnTo>
                    <a:pt x="9255046" y="4386299"/>
                  </a:lnTo>
                  <a:lnTo>
                    <a:pt x="9259718" y="4363342"/>
                  </a:lnTo>
                  <a:lnTo>
                    <a:pt x="9269959" y="4309566"/>
                  </a:lnTo>
                  <a:lnTo>
                    <a:pt x="9274233" y="4286176"/>
                  </a:lnTo>
                  <a:lnTo>
                    <a:pt x="9276022" y="4275489"/>
                  </a:lnTo>
                  <a:lnTo>
                    <a:pt x="9277861" y="4263506"/>
                  </a:lnTo>
                  <a:lnTo>
                    <a:pt x="9286014" y="4211696"/>
                  </a:lnTo>
                  <a:lnTo>
                    <a:pt x="9290092" y="4185767"/>
                  </a:lnTo>
                  <a:lnTo>
                    <a:pt x="9292128" y="4172826"/>
                  </a:lnTo>
                  <a:cubicBezTo>
                    <a:pt x="9292774" y="4168464"/>
                    <a:pt x="9293173" y="4164055"/>
                    <a:pt x="9293720" y="4159693"/>
                  </a:cubicBezTo>
                  <a:lnTo>
                    <a:pt x="9305650" y="4057941"/>
                  </a:lnTo>
                  <a:cubicBezTo>
                    <a:pt x="9306991" y="4045048"/>
                    <a:pt x="9308085" y="4029328"/>
                    <a:pt x="9309378" y="4010779"/>
                  </a:cubicBezTo>
                  <a:lnTo>
                    <a:pt x="9313454" y="3956428"/>
                  </a:lnTo>
                  <a:cubicBezTo>
                    <a:pt x="9318326" y="3889806"/>
                    <a:pt x="9320611" y="3821796"/>
                    <a:pt x="9320811" y="3753546"/>
                  </a:cubicBezTo>
                  <a:cubicBezTo>
                    <a:pt x="9320910" y="3719373"/>
                    <a:pt x="9320513" y="3685056"/>
                    <a:pt x="9319617" y="3650643"/>
                  </a:cubicBezTo>
                  <a:lnTo>
                    <a:pt x="9318176" y="3600030"/>
                  </a:lnTo>
                  <a:lnTo>
                    <a:pt x="9317778" y="3588096"/>
                  </a:lnTo>
                  <a:lnTo>
                    <a:pt x="9316983" y="3575107"/>
                  </a:lnTo>
                  <a:lnTo>
                    <a:pt x="9315443" y="3549130"/>
                  </a:lnTo>
                  <a:lnTo>
                    <a:pt x="9312311" y="3497176"/>
                  </a:lnTo>
                  <a:cubicBezTo>
                    <a:pt x="9311118" y="3479825"/>
                    <a:pt x="9309129" y="3462427"/>
                    <a:pt x="9307587" y="3445029"/>
                  </a:cubicBezTo>
                  <a:lnTo>
                    <a:pt x="9302618" y="3392835"/>
                  </a:lnTo>
                  <a:lnTo>
                    <a:pt x="9301574" y="3381476"/>
                  </a:lnTo>
                  <a:lnTo>
                    <a:pt x="9300430" y="3370740"/>
                  </a:lnTo>
                  <a:lnTo>
                    <a:pt x="9297547" y="3346966"/>
                  </a:lnTo>
                  <a:lnTo>
                    <a:pt x="9294017" y="3320030"/>
                  </a:lnTo>
                  <a:lnTo>
                    <a:pt x="9290439" y="3290410"/>
                  </a:lnTo>
                  <a:cubicBezTo>
                    <a:pt x="9288849" y="3275745"/>
                    <a:pt x="9286761" y="3260934"/>
                    <a:pt x="9284275" y="3244544"/>
                  </a:cubicBezTo>
                  <a:lnTo>
                    <a:pt x="9275974" y="3193116"/>
                  </a:lnTo>
                  <a:cubicBezTo>
                    <a:pt x="9273189" y="3176197"/>
                    <a:pt x="9270256" y="3159230"/>
                    <a:pt x="9267224" y="3142264"/>
                  </a:cubicBezTo>
                  <a:cubicBezTo>
                    <a:pt x="9255146" y="3074493"/>
                    <a:pt x="9240929" y="3007057"/>
                    <a:pt x="9225320" y="2939909"/>
                  </a:cubicBezTo>
                  <a:cubicBezTo>
                    <a:pt x="9217465" y="2906311"/>
                    <a:pt x="9209214" y="2872809"/>
                    <a:pt x="9200466" y="2839449"/>
                  </a:cubicBezTo>
                  <a:lnTo>
                    <a:pt x="9193953" y="2814958"/>
                  </a:lnTo>
                  <a:lnTo>
                    <a:pt x="9186993" y="2790276"/>
                  </a:lnTo>
                  <a:cubicBezTo>
                    <a:pt x="9182471" y="2773836"/>
                    <a:pt x="9177599" y="2757252"/>
                    <a:pt x="9172628" y="2740621"/>
                  </a:cubicBezTo>
                  <a:cubicBezTo>
                    <a:pt x="9133110" y="2607859"/>
                    <a:pt x="9087527" y="2476533"/>
                    <a:pt x="9035082" y="2347463"/>
                  </a:cubicBezTo>
                  <a:cubicBezTo>
                    <a:pt x="9008836" y="2282951"/>
                    <a:pt x="8981298" y="2218870"/>
                    <a:pt x="8952118" y="2155413"/>
                  </a:cubicBezTo>
                  <a:lnTo>
                    <a:pt x="8929948" y="2107915"/>
                  </a:lnTo>
                  <a:lnTo>
                    <a:pt x="8907429" y="2060753"/>
                  </a:lnTo>
                  <a:cubicBezTo>
                    <a:pt x="8892170" y="2029408"/>
                    <a:pt x="8876411" y="1997726"/>
                    <a:pt x="8860404" y="1966478"/>
                  </a:cubicBezTo>
                  <a:cubicBezTo>
                    <a:pt x="8828243" y="1903931"/>
                    <a:pt x="8795336" y="1841670"/>
                    <a:pt x="8760788" y="1780274"/>
                  </a:cubicBezTo>
                  <a:lnTo>
                    <a:pt x="8734740" y="1734311"/>
                  </a:lnTo>
                  <a:lnTo>
                    <a:pt x="8708046" y="1687963"/>
                  </a:lnTo>
                  <a:cubicBezTo>
                    <a:pt x="8690300" y="1657337"/>
                    <a:pt x="8672455" y="1627334"/>
                    <a:pt x="8654062" y="1597234"/>
                  </a:cubicBezTo>
                  <a:cubicBezTo>
                    <a:pt x="8617575" y="1536988"/>
                    <a:pt x="8579398" y="1477365"/>
                    <a:pt x="8540278" y="1418077"/>
                  </a:cubicBezTo>
                  <a:lnTo>
                    <a:pt x="8510701" y="1373695"/>
                  </a:lnTo>
                  <a:lnTo>
                    <a:pt x="8480676" y="1329457"/>
                  </a:lnTo>
                  <a:cubicBezTo>
                    <a:pt x="8460643" y="1300269"/>
                    <a:pt x="8440411" y="1271224"/>
                    <a:pt x="8419782" y="1242275"/>
                  </a:cubicBezTo>
                  <a:cubicBezTo>
                    <a:pt x="8378476" y="1184425"/>
                    <a:pt x="8335923" y="1127006"/>
                    <a:pt x="8292478" y="1069875"/>
                  </a:cubicBezTo>
                  <a:lnTo>
                    <a:pt x="8259620" y="1027123"/>
                  </a:lnTo>
                  <a:lnTo>
                    <a:pt x="8243416" y="1006130"/>
                  </a:lnTo>
                  <a:lnTo>
                    <a:pt x="8227110" y="985473"/>
                  </a:lnTo>
                  <a:cubicBezTo>
                    <a:pt x="8204890" y="957483"/>
                    <a:pt x="8182422" y="929684"/>
                    <a:pt x="8159604" y="902029"/>
                  </a:cubicBezTo>
                  <a:cubicBezTo>
                    <a:pt x="8114170" y="846671"/>
                    <a:pt x="8067494" y="792177"/>
                    <a:pt x="8020022" y="738209"/>
                  </a:cubicBezTo>
                  <a:lnTo>
                    <a:pt x="7984182" y="697901"/>
                  </a:lnTo>
                  <a:lnTo>
                    <a:pt x="7948043" y="657976"/>
                  </a:lnTo>
                  <a:cubicBezTo>
                    <a:pt x="7923636" y="631328"/>
                    <a:pt x="7899079" y="604823"/>
                    <a:pt x="7874324" y="578607"/>
                  </a:cubicBezTo>
                  <a:cubicBezTo>
                    <a:pt x="7824714" y="526221"/>
                    <a:pt x="7774608" y="474458"/>
                    <a:pt x="7723308" y="424085"/>
                  </a:cubicBezTo>
                  <a:cubicBezTo>
                    <a:pt x="7672157" y="373808"/>
                    <a:pt x="7619168" y="324153"/>
                    <a:pt x="7565532" y="275602"/>
                  </a:cubicBezTo>
                  <a:close/>
                  <a:moveTo>
                    <a:pt x="1832515" y="0"/>
                  </a:moveTo>
                  <a:lnTo>
                    <a:pt x="2158449" y="0"/>
                  </a:lnTo>
                  <a:lnTo>
                    <a:pt x="2108797" y="37845"/>
                  </a:lnTo>
                  <a:cubicBezTo>
                    <a:pt x="2052253" y="83168"/>
                    <a:pt x="1996914" y="129778"/>
                    <a:pt x="1942830" y="177587"/>
                  </a:cubicBezTo>
                  <a:cubicBezTo>
                    <a:pt x="1834563" y="273109"/>
                    <a:pt x="1731317" y="373472"/>
                    <a:pt x="1633191" y="477909"/>
                  </a:cubicBezTo>
                  <a:cubicBezTo>
                    <a:pt x="1240290" y="896038"/>
                    <a:pt x="927123" y="1375900"/>
                    <a:pt x="702686" y="1889935"/>
                  </a:cubicBezTo>
                  <a:cubicBezTo>
                    <a:pt x="646565" y="2018192"/>
                    <a:pt x="596210" y="2149182"/>
                    <a:pt x="551769" y="2281416"/>
                  </a:cubicBezTo>
                  <a:cubicBezTo>
                    <a:pt x="507429" y="2413700"/>
                    <a:pt x="469451" y="2547613"/>
                    <a:pt x="438383" y="2682772"/>
                  </a:cubicBezTo>
                  <a:cubicBezTo>
                    <a:pt x="423122" y="2750111"/>
                    <a:pt x="409203" y="2818553"/>
                    <a:pt x="397124" y="2887044"/>
                  </a:cubicBezTo>
                  <a:cubicBezTo>
                    <a:pt x="385144" y="2955581"/>
                    <a:pt x="374357" y="3024359"/>
                    <a:pt x="365658" y="3093424"/>
                  </a:cubicBezTo>
                  <a:cubicBezTo>
                    <a:pt x="347813" y="3231506"/>
                    <a:pt x="336727" y="3370260"/>
                    <a:pt x="332105" y="3509828"/>
                  </a:cubicBezTo>
                  <a:cubicBezTo>
                    <a:pt x="322311" y="3788822"/>
                    <a:pt x="339660" y="4068628"/>
                    <a:pt x="383653" y="4346327"/>
                  </a:cubicBezTo>
                  <a:cubicBezTo>
                    <a:pt x="394539" y="4415489"/>
                    <a:pt x="407464" y="4484267"/>
                    <a:pt x="422327" y="4552900"/>
                  </a:cubicBezTo>
                  <a:cubicBezTo>
                    <a:pt x="437041" y="4621534"/>
                    <a:pt x="453693" y="4689881"/>
                    <a:pt x="472184" y="4757939"/>
                  </a:cubicBezTo>
                  <a:cubicBezTo>
                    <a:pt x="490677" y="4825949"/>
                    <a:pt x="511007" y="4893673"/>
                    <a:pt x="533078" y="4960916"/>
                  </a:cubicBezTo>
                  <a:cubicBezTo>
                    <a:pt x="555249" y="5028208"/>
                    <a:pt x="578662" y="5095022"/>
                    <a:pt x="604710" y="5160875"/>
                  </a:cubicBezTo>
                  <a:cubicBezTo>
                    <a:pt x="707358" y="5425298"/>
                    <a:pt x="838443" y="5680902"/>
                    <a:pt x="996766" y="5920640"/>
                  </a:cubicBezTo>
                  <a:cubicBezTo>
                    <a:pt x="1154790" y="6160571"/>
                    <a:pt x="1340404" y="6384350"/>
                    <a:pt x="1549183" y="6586417"/>
                  </a:cubicBezTo>
                  <a:cubicBezTo>
                    <a:pt x="1601365" y="6636982"/>
                    <a:pt x="1654970" y="6686208"/>
                    <a:pt x="1709890" y="6734063"/>
                  </a:cubicBezTo>
                  <a:lnTo>
                    <a:pt x="1859761" y="6858000"/>
                  </a:lnTo>
                  <a:lnTo>
                    <a:pt x="1671798" y="6858000"/>
                  </a:lnTo>
                  <a:lnTo>
                    <a:pt x="1628044" y="6822717"/>
                  </a:lnTo>
                  <a:cubicBezTo>
                    <a:pt x="1570828" y="6774460"/>
                    <a:pt x="1514710" y="6724955"/>
                    <a:pt x="1459756" y="6674223"/>
                  </a:cubicBezTo>
                  <a:cubicBezTo>
                    <a:pt x="1019931" y="6268363"/>
                    <a:pt x="658296" y="5781216"/>
                    <a:pt x="402543" y="5241588"/>
                  </a:cubicBezTo>
                  <a:cubicBezTo>
                    <a:pt x="370231" y="5174103"/>
                    <a:pt x="340306" y="5105661"/>
                    <a:pt x="311923" y="5036741"/>
                  </a:cubicBezTo>
                  <a:cubicBezTo>
                    <a:pt x="283539" y="4967771"/>
                    <a:pt x="256895" y="4897986"/>
                    <a:pt x="232140" y="4827483"/>
                  </a:cubicBezTo>
                  <a:cubicBezTo>
                    <a:pt x="207334" y="4756981"/>
                    <a:pt x="184368" y="4685758"/>
                    <a:pt x="163392" y="4613913"/>
                  </a:cubicBezTo>
                  <a:cubicBezTo>
                    <a:pt x="142514" y="4542020"/>
                    <a:pt x="123624" y="4469360"/>
                    <a:pt x="106823" y="4396365"/>
                  </a:cubicBezTo>
                  <a:cubicBezTo>
                    <a:pt x="73120" y="4250902"/>
                    <a:pt x="47371" y="4103281"/>
                    <a:pt x="29326" y="3954702"/>
                  </a:cubicBezTo>
                  <a:cubicBezTo>
                    <a:pt x="20478" y="3880365"/>
                    <a:pt x="13320" y="3805789"/>
                    <a:pt x="8647" y="3730971"/>
                  </a:cubicBezTo>
                  <a:cubicBezTo>
                    <a:pt x="6311" y="3693587"/>
                    <a:pt x="4322" y="3656106"/>
                    <a:pt x="2880" y="3618674"/>
                  </a:cubicBezTo>
                  <a:cubicBezTo>
                    <a:pt x="1539" y="3581146"/>
                    <a:pt x="694" y="3543809"/>
                    <a:pt x="296" y="3506425"/>
                  </a:cubicBezTo>
                  <a:cubicBezTo>
                    <a:pt x="-1543" y="3356649"/>
                    <a:pt x="5217" y="3206200"/>
                    <a:pt x="20030" y="3056711"/>
                  </a:cubicBezTo>
                  <a:cubicBezTo>
                    <a:pt x="27686" y="2981942"/>
                    <a:pt x="36931" y="2907317"/>
                    <a:pt x="48664" y="2832980"/>
                  </a:cubicBezTo>
                  <a:cubicBezTo>
                    <a:pt x="60395" y="2758642"/>
                    <a:pt x="73716" y="2684784"/>
                    <a:pt x="89922" y="2610639"/>
                  </a:cubicBezTo>
                  <a:cubicBezTo>
                    <a:pt x="121736" y="2462826"/>
                    <a:pt x="162645" y="2317220"/>
                    <a:pt x="211163" y="2174343"/>
                  </a:cubicBezTo>
                  <a:cubicBezTo>
                    <a:pt x="259778" y="2031468"/>
                    <a:pt x="315601" y="1891517"/>
                    <a:pt x="379129" y="1754393"/>
                  </a:cubicBezTo>
                  <a:cubicBezTo>
                    <a:pt x="505540" y="1480433"/>
                    <a:pt x="660930" y="1219318"/>
                    <a:pt x="841424" y="976270"/>
                  </a:cubicBezTo>
                  <a:cubicBezTo>
                    <a:pt x="931498" y="854627"/>
                    <a:pt x="1028182" y="737777"/>
                    <a:pt x="1130234" y="625768"/>
                  </a:cubicBezTo>
                  <a:cubicBezTo>
                    <a:pt x="1232486" y="513855"/>
                    <a:pt x="1340157" y="407117"/>
                    <a:pt x="1452897" y="305748"/>
                  </a:cubicBezTo>
                  <a:cubicBezTo>
                    <a:pt x="1565736" y="204380"/>
                    <a:pt x="1683596" y="108665"/>
                    <a:pt x="1805682" y="18752"/>
                  </a:cubicBezTo>
                  <a:close/>
                </a:path>
              </a:pathLst>
            </a:custGeom>
            <a:gradFill>
              <a:gsLst>
                <a:gs pos="2000">
                  <a:schemeClr val="bg1">
                    <a:alpha val="10000"/>
                  </a:schemeClr>
                </a:gs>
                <a:gs pos="16000">
                  <a:schemeClr val="accent6">
                    <a:alpha val="2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7" name="Freeform: Shape 36">
              <a:extLst>
                <a:ext uri="{FF2B5EF4-FFF2-40B4-BE49-F238E27FC236}">
                  <a16:creationId xmlns:a16="http://schemas.microsoft.com/office/drawing/2014/main" id="{5A7FF51F-3820-41BE-8690-7E758ECFA7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8320" y="36937"/>
              <a:ext cx="9767847" cy="6858000"/>
            </a:xfrm>
            <a:custGeom>
              <a:avLst/>
              <a:gdLst>
                <a:gd name="connsiteX0" fmla="*/ 7151367 w 9767847"/>
                <a:gd name="connsiteY0" fmla="*/ 0 h 6858000"/>
                <a:gd name="connsiteX1" fmla="*/ 7881247 w 9767847"/>
                <a:gd name="connsiteY1" fmla="*/ 0 h 6858000"/>
                <a:gd name="connsiteX2" fmla="*/ 7990553 w 9767847"/>
                <a:gd name="connsiteY2" fmla="*/ 81317 h 6858000"/>
                <a:gd name="connsiteX3" fmla="*/ 9767847 w 9767847"/>
                <a:gd name="connsiteY3" fmla="*/ 3649031 h 6858000"/>
                <a:gd name="connsiteX4" fmla="*/ 8652597 w 9767847"/>
                <a:gd name="connsiteY4" fmla="*/ 6590005 h 6858000"/>
                <a:gd name="connsiteX5" fmla="*/ 8395306 w 9767847"/>
                <a:gd name="connsiteY5" fmla="*/ 6858000 h 6858000"/>
                <a:gd name="connsiteX6" fmla="*/ 6762603 w 9767847"/>
                <a:gd name="connsiteY6" fmla="*/ 6858000 h 6858000"/>
                <a:gd name="connsiteX7" fmla="*/ 6765962 w 9767847"/>
                <a:gd name="connsiteY7" fmla="*/ 6854844 h 6858000"/>
                <a:gd name="connsiteX8" fmla="*/ 6804586 w 9767847"/>
                <a:gd name="connsiteY8" fmla="*/ 6817103 h 6858000"/>
                <a:gd name="connsiteX9" fmla="*/ 6881735 w 9767847"/>
                <a:gd name="connsiteY9" fmla="*/ 6741197 h 6858000"/>
                <a:gd name="connsiteX10" fmla="*/ 6958883 w 9767847"/>
                <a:gd name="connsiteY10" fmla="*/ 6664822 h 6858000"/>
                <a:gd name="connsiteX11" fmla="*/ 7267925 w 9767847"/>
                <a:gd name="connsiteY11" fmla="*/ 6355694 h 6858000"/>
                <a:gd name="connsiteX12" fmla="*/ 7424360 w 9767847"/>
                <a:gd name="connsiteY12" fmla="*/ 6200685 h 6858000"/>
                <a:gd name="connsiteX13" fmla="*/ 7504938 w 9767847"/>
                <a:gd name="connsiteY13" fmla="*/ 6122708 h 6858000"/>
                <a:gd name="connsiteX14" fmla="*/ 7546396 w 9767847"/>
                <a:gd name="connsiteY14" fmla="*/ 6083697 h 6858000"/>
                <a:gd name="connsiteX15" fmla="*/ 7588002 w 9767847"/>
                <a:gd name="connsiteY15" fmla="*/ 6045532 h 6858000"/>
                <a:gd name="connsiteX16" fmla="*/ 7631000 w 9767847"/>
                <a:gd name="connsiteY16" fmla="*/ 6006709 h 6858000"/>
                <a:gd name="connsiteX17" fmla="*/ 7675440 w 9767847"/>
                <a:gd name="connsiteY17" fmla="*/ 5968309 h 6858000"/>
                <a:gd name="connsiteX18" fmla="*/ 7720626 w 9767847"/>
                <a:gd name="connsiteY18" fmla="*/ 5930851 h 6858000"/>
                <a:gd name="connsiteX19" fmla="*/ 7766458 w 9767847"/>
                <a:gd name="connsiteY19" fmla="*/ 5894334 h 6858000"/>
                <a:gd name="connsiteX20" fmla="*/ 7955254 w 9767847"/>
                <a:gd name="connsiteY20" fmla="*/ 5756828 h 6858000"/>
                <a:gd name="connsiteX21" fmla="*/ 8352678 w 9767847"/>
                <a:gd name="connsiteY21" fmla="*/ 5517630 h 6858000"/>
                <a:gd name="connsiteX22" fmla="*/ 8451350 w 9767847"/>
                <a:gd name="connsiteY22" fmla="*/ 5465254 h 6858000"/>
                <a:gd name="connsiteX23" fmla="*/ 8548532 w 9767847"/>
                <a:gd name="connsiteY23" fmla="*/ 5413395 h 6858000"/>
                <a:gd name="connsiteX24" fmla="*/ 8729473 w 9767847"/>
                <a:gd name="connsiteY24" fmla="*/ 5309961 h 6858000"/>
                <a:gd name="connsiteX25" fmla="*/ 8770781 w 9767847"/>
                <a:gd name="connsiteY25" fmla="*/ 5283232 h 6858000"/>
                <a:gd name="connsiteX26" fmla="*/ 8790964 w 9767847"/>
                <a:gd name="connsiteY26" fmla="*/ 5269492 h 6858000"/>
                <a:gd name="connsiteX27" fmla="*/ 8810499 w 9767847"/>
                <a:gd name="connsiteY27" fmla="*/ 5255703 h 6858000"/>
                <a:gd name="connsiteX28" fmla="*/ 8883571 w 9767847"/>
                <a:gd name="connsiteY28" fmla="*/ 5198479 h 6858000"/>
                <a:gd name="connsiteX29" fmla="*/ 9006651 w 9767847"/>
                <a:gd name="connsiteY29" fmla="*/ 5070527 h 6858000"/>
                <a:gd name="connsiteX30" fmla="*/ 9033494 w 9767847"/>
                <a:gd name="connsiteY30" fmla="*/ 5034105 h 6858000"/>
                <a:gd name="connsiteX31" fmla="*/ 9040305 w 9767847"/>
                <a:gd name="connsiteY31" fmla="*/ 5024551 h 6858000"/>
                <a:gd name="connsiteX32" fmla="*/ 9046568 w 9767847"/>
                <a:gd name="connsiteY32" fmla="*/ 5015281 h 6858000"/>
                <a:gd name="connsiteX33" fmla="*/ 9058846 w 9767847"/>
                <a:gd name="connsiteY33" fmla="*/ 4996645 h 6858000"/>
                <a:gd name="connsiteX34" fmla="*/ 9104529 w 9767847"/>
                <a:gd name="connsiteY34" fmla="*/ 4918105 h 6858000"/>
                <a:gd name="connsiteX35" fmla="*/ 9181081 w 9767847"/>
                <a:gd name="connsiteY35" fmla="*/ 4744694 h 6858000"/>
                <a:gd name="connsiteX36" fmla="*/ 9240731 w 9767847"/>
                <a:gd name="connsiteY36" fmla="*/ 4557872 h 6858000"/>
                <a:gd name="connsiteX37" fmla="*/ 9265388 w 9767847"/>
                <a:gd name="connsiteY37" fmla="*/ 4461073 h 6858000"/>
                <a:gd name="connsiteX38" fmla="*/ 9276571 w 9767847"/>
                <a:gd name="connsiteY38" fmla="*/ 4411943 h 6858000"/>
                <a:gd name="connsiteX39" fmla="*/ 9281841 w 9767847"/>
                <a:gd name="connsiteY39" fmla="*/ 4387379 h 6858000"/>
                <a:gd name="connsiteX40" fmla="*/ 9286513 w 9767847"/>
                <a:gd name="connsiteY40" fmla="*/ 4364838 h 6858000"/>
                <a:gd name="connsiteX41" fmla="*/ 9296754 w 9767847"/>
                <a:gd name="connsiteY41" fmla="*/ 4312038 h 6858000"/>
                <a:gd name="connsiteX42" fmla="*/ 9301029 w 9767847"/>
                <a:gd name="connsiteY42" fmla="*/ 4289074 h 6858000"/>
                <a:gd name="connsiteX43" fmla="*/ 9302818 w 9767847"/>
                <a:gd name="connsiteY43" fmla="*/ 4278581 h 6858000"/>
                <a:gd name="connsiteX44" fmla="*/ 9304658 w 9767847"/>
                <a:gd name="connsiteY44" fmla="*/ 4266816 h 6858000"/>
                <a:gd name="connsiteX45" fmla="*/ 9312810 w 9767847"/>
                <a:gd name="connsiteY45" fmla="*/ 4215945 h 6858000"/>
                <a:gd name="connsiteX46" fmla="*/ 9316887 w 9767847"/>
                <a:gd name="connsiteY46" fmla="*/ 4190486 h 6858000"/>
                <a:gd name="connsiteX47" fmla="*/ 9318923 w 9767847"/>
                <a:gd name="connsiteY47" fmla="*/ 4177780 h 6858000"/>
                <a:gd name="connsiteX48" fmla="*/ 9320515 w 9767847"/>
                <a:gd name="connsiteY48" fmla="*/ 4164886 h 6858000"/>
                <a:gd name="connsiteX49" fmla="*/ 9332445 w 9767847"/>
                <a:gd name="connsiteY49" fmla="*/ 4064981 h 6858000"/>
                <a:gd name="connsiteX50" fmla="*/ 9336173 w 9767847"/>
                <a:gd name="connsiteY50" fmla="*/ 4018676 h 6858000"/>
                <a:gd name="connsiteX51" fmla="*/ 9340199 w 9767847"/>
                <a:gd name="connsiteY51" fmla="*/ 3965171 h 6858000"/>
                <a:gd name="connsiteX52" fmla="*/ 9347557 w 9767847"/>
                <a:gd name="connsiteY52" fmla="*/ 3765972 h 6858000"/>
                <a:gd name="connsiteX53" fmla="*/ 9346364 w 9767847"/>
                <a:gd name="connsiteY53" fmla="*/ 3664938 h 6858000"/>
                <a:gd name="connsiteX54" fmla="*/ 9344921 w 9767847"/>
                <a:gd name="connsiteY54" fmla="*/ 3615243 h 6858000"/>
                <a:gd name="connsiteX55" fmla="*/ 9344524 w 9767847"/>
                <a:gd name="connsiteY55" fmla="*/ 3603526 h 6858000"/>
                <a:gd name="connsiteX56" fmla="*/ 9343728 w 9767847"/>
                <a:gd name="connsiteY56" fmla="*/ 3590774 h 6858000"/>
                <a:gd name="connsiteX57" fmla="*/ 9342188 w 9767847"/>
                <a:gd name="connsiteY57" fmla="*/ 3565268 h 6858000"/>
                <a:gd name="connsiteX58" fmla="*/ 9339056 w 9767847"/>
                <a:gd name="connsiteY58" fmla="*/ 3514256 h 6858000"/>
                <a:gd name="connsiteX59" fmla="*/ 9334334 w 9767847"/>
                <a:gd name="connsiteY59" fmla="*/ 3463057 h 6858000"/>
                <a:gd name="connsiteX60" fmla="*/ 9329363 w 9767847"/>
                <a:gd name="connsiteY60" fmla="*/ 3411810 h 6858000"/>
                <a:gd name="connsiteX61" fmla="*/ 9328319 w 9767847"/>
                <a:gd name="connsiteY61" fmla="*/ 3400657 h 6858000"/>
                <a:gd name="connsiteX62" fmla="*/ 9327177 w 9767847"/>
                <a:gd name="connsiteY62" fmla="*/ 3390116 h 6858000"/>
                <a:gd name="connsiteX63" fmla="*/ 9324293 w 9767847"/>
                <a:gd name="connsiteY63" fmla="*/ 3366774 h 6858000"/>
                <a:gd name="connsiteX64" fmla="*/ 9320763 w 9767847"/>
                <a:gd name="connsiteY64" fmla="*/ 3340329 h 6858000"/>
                <a:gd name="connsiteX65" fmla="*/ 9317184 w 9767847"/>
                <a:gd name="connsiteY65" fmla="*/ 3311245 h 6858000"/>
                <a:gd name="connsiteX66" fmla="*/ 9311021 w 9767847"/>
                <a:gd name="connsiteY66" fmla="*/ 3266211 h 6858000"/>
                <a:gd name="connsiteX67" fmla="*/ 9302719 w 9767847"/>
                <a:gd name="connsiteY67" fmla="*/ 3215717 h 6858000"/>
                <a:gd name="connsiteX68" fmla="*/ 9293970 w 9767847"/>
                <a:gd name="connsiteY68" fmla="*/ 3165789 h 6858000"/>
                <a:gd name="connsiteX69" fmla="*/ 9252065 w 9767847"/>
                <a:gd name="connsiteY69" fmla="*/ 2967107 h 6858000"/>
                <a:gd name="connsiteX70" fmla="*/ 9227211 w 9767847"/>
                <a:gd name="connsiteY70" fmla="*/ 2868473 h 6858000"/>
                <a:gd name="connsiteX71" fmla="*/ 9220699 w 9767847"/>
                <a:gd name="connsiteY71" fmla="*/ 2844426 h 6858000"/>
                <a:gd name="connsiteX72" fmla="*/ 9213740 w 9767847"/>
                <a:gd name="connsiteY72" fmla="*/ 2820191 h 6858000"/>
                <a:gd name="connsiteX73" fmla="*/ 9199374 w 9767847"/>
                <a:gd name="connsiteY73" fmla="*/ 2771438 h 6858000"/>
                <a:gd name="connsiteX74" fmla="*/ 9061829 w 9767847"/>
                <a:gd name="connsiteY74" fmla="*/ 2385418 h 6858000"/>
                <a:gd name="connsiteX75" fmla="*/ 8978865 w 9767847"/>
                <a:gd name="connsiteY75" fmla="*/ 2196855 h 6858000"/>
                <a:gd name="connsiteX76" fmla="*/ 8956694 w 9767847"/>
                <a:gd name="connsiteY76" fmla="*/ 2150219 h 6858000"/>
                <a:gd name="connsiteX77" fmla="*/ 8934176 w 9767847"/>
                <a:gd name="connsiteY77" fmla="*/ 2103914 h 6858000"/>
                <a:gd name="connsiteX78" fmla="*/ 8887151 w 9767847"/>
                <a:gd name="connsiteY78" fmla="*/ 2011350 h 6858000"/>
                <a:gd name="connsiteX79" fmla="*/ 8787533 w 9767847"/>
                <a:gd name="connsiteY79" fmla="*/ 1828527 h 6858000"/>
                <a:gd name="connsiteX80" fmla="*/ 8761485 w 9767847"/>
                <a:gd name="connsiteY80" fmla="*/ 1783398 h 6858000"/>
                <a:gd name="connsiteX81" fmla="*/ 8734791 w 9767847"/>
                <a:gd name="connsiteY81" fmla="*/ 1737893 h 6858000"/>
                <a:gd name="connsiteX82" fmla="*/ 8680808 w 9767847"/>
                <a:gd name="connsiteY82" fmla="*/ 1648812 h 6858000"/>
                <a:gd name="connsiteX83" fmla="*/ 8567024 w 9767847"/>
                <a:gd name="connsiteY83" fmla="*/ 1472906 h 6858000"/>
                <a:gd name="connsiteX84" fmla="*/ 8537446 w 9767847"/>
                <a:gd name="connsiteY84" fmla="*/ 1429330 h 6858000"/>
                <a:gd name="connsiteX85" fmla="*/ 8507423 w 9767847"/>
                <a:gd name="connsiteY85" fmla="*/ 1385896 h 6858000"/>
                <a:gd name="connsiteX86" fmla="*/ 8446529 w 9767847"/>
                <a:gd name="connsiteY86" fmla="*/ 1300295 h 6858000"/>
                <a:gd name="connsiteX87" fmla="*/ 8319224 w 9767847"/>
                <a:gd name="connsiteY87" fmla="*/ 1131026 h 6858000"/>
                <a:gd name="connsiteX88" fmla="*/ 8286366 w 9767847"/>
                <a:gd name="connsiteY88" fmla="*/ 1089050 h 6858000"/>
                <a:gd name="connsiteX89" fmla="*/ 8270161 w 9767847"/>
                <a:gd name="connsiteY89" fmla="*/ 1068439 h 6858000"/>
                <a:gd name="connsiteX90" fmla="*/ 8253856 w 9767847"/>
                <a:gd name="connsiteY90" fmla="*/ 1048156 h 6858000"/>
                <a:gd name="connsiteX91" fmla="*/ 8186352 w 9767847"/>
                <a:gd name="connsiteY91" fmla="*/ 966275 h 6858000"/>
                <a:gd name="connsiteX92" fmla="*/ 8046768 w 9767847"/>
                <a:gd name="connsiteY92" fmla="*/ 805429 h 6858000"/>
                <a:gd name="connsiteX93" fmla="*/ 8010927 w 9767847"/>
                <a:gd name="connsiteY93" fmla="*/ 765853 h 6858000"/>
                <a:gd name="connsiteX94" fmla="*/ 7974788 w 9767847"/>
                <a:gd name="connsiteY94" fmla="*/ 726653 h 6858000"/>
                <a:gd name="connsiteX95" fmla="*/ 7901070 w 9767847"/>
                <a:gd name="connsiteY95" fmla="*/ 648724 h 6858000"/>
                <a:gd name="connsiteX96" fmla="*/ 7750054 w 9767847"/>
                <a:gd name="connsiteY96" fmla="*/ 497008 h 6858000"/>
                <a:gd name="connsiteX97" fmla="*/ 7592277 w 9767847"/>
                <a:gd name="connsiteY97" fmla="*/ 351221 h 6858000"/>
                <a:gd name="connsiteX98" fmla="*/ 7257734 w 9767847"/>
                <a:gd name="connsiteY98" fmla="*/ 76964 h 6858000"/>
                <a:gd name="connsiteX99" fmla="*/ 1886601 w 9767847"/>
                <a:gd name="connsiteY99" fmla="*/ 0 h 6858000"/>
                <a:gd name="connsiteX100" fmla="*/ 2292926 w 9767847"/>
                <a:gd name="connsiteY100" fmla="*/ 0 h 6858000"/>
                <a:gd name="connsiteX101" fmla="*/ 2135542 w 9767847"/>
                <a:gd name="connsiteY101" fmla="*/ 117781 h 6858000"/>
                <a:gd name="connsiteX102" fmla="*/ 1969576 w 9767847"/>
                <a:gd name="connsiteY102" fmla="*/ 254986 h 6858000"/>
                <a:gd name="connsiteX103" fmla="*/ 1659938 w 9767847"/>
                <a:gd name="connsiteY103" fmla="*/ 549855 h 6858000"/>
                <a:gd name="connsiteX104" fmla="*/ 729383 w 9767847"/>
                <a:gd name="connsiteY104" fmla="*/ 1936480 h 6858000"/>
                <a:gd name="connsiteX105" fmla="*/ 578465 w 9767847"/>
                <a:gd name="connsiteY105" fmla="*/ 2320807 h 6858000"/>
                <a:gd name="connsiteX106" fmla="*/ 465080 w 9767847"/>
                <a:gd name="connsiteY106" fmla="*/ 2714875 h 6858000"/>
                <a:gd name="connsiteX107" fmla="*/ 423820 w 9767847"/>
                <a:gd name="connsiteY107" fmla="*/ 2915436 h 6858000"/>
                <a:gd name="connsiteX108" fmla="*/ 392355 w 9767847"/>
                <a:gd name="connsiteY108" fmla="*/ 3118071 h 6858000"/>
                <a:gd name="connsiteX109" fmla="*/ 358801 w 9767847"/>
                <a:gd name="connsiteY109" fmla="*/ 3526915 h 6858000"/>
                <a:gd name="connsiteX110" fmla="*/ 410350 w 9767847"/>
                <a:gd name="connsiteY110" fmla="*/ 4348226 h 6858000"/>
                <a:gd name="connsiteX111" fmla="*/ 449022 w 9767847"/>
                <a:gd name="connsiteY111" fmla="*/ 4551049 h 6858000"/>
                <a:gd name="connsiteX112" fmla="*/ 498882 w 9767847"/>
                <a:gd name="connsiteY112" fmla="*/ 4752365 h 6858000"/>
                <a:gd name="connsiteX113" fmla="*/ 559775 w 9767847"/>
                <a:gd name="connsiteY113" fmla="*/ 4951657 h 6858000"/>
                <a:gd name="connsiteX114" fmla="*/ 631406 w 9767847"/>
                <a:gd name="connsiteY114" fmla="*/ 5147986 h 6858000"/>
                <a:gd name="connsiteX115" fmla="*/ 1023461 w 9767847"/>
                <a:gd name="connsiteY115" fmla="*/ 5893957 h 6858000"/>
                <a:gd name="connsiteX116" fmla="*/ 1575880 w 9767847"/>
                <a:gd name="connsiteY116" fmla="*/ 6547646 h 6858000"/>
                <a:gd name="connsiteX117" fmla="*/ 1905228 w 9767847"/>
                <a:gd name="connsiteY117" fmla="*/ 6829468 h 6858000"/>
                <a:gd name="connsiteX118" fmla="*/ 1944230 w 9767847"/>
                <a:gd name="connsiteY118" fmla="*/ 6858000 h 6858000"/>
                <a:gd name="connsiteX119" fmla="*/ 1372541 w 9767847"/>
                <a:gd name="connsiteY119" fmla="*/ 6858000 h 6858000"/>
                <a:gd name="connsiteX120" fmla="*/ 1115251 w 9767847"/>
                <a:gd name="connsiteY120" fmla="*/ 6590005 h 6858000"/>
                <a:gd name="connsiteX121" fmla="*/ 0 w 9767847"/>
                <a:gd name="connsiteY121" fmla="*/ 3649031 h 6858000"/>
                <a:gd name="connsiteX122" fmla="*/ 1777294 w 9767847"/>
                <a:gd name="connsiteY122" fmla="*/ 8131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9767847" h="6858000">
                  <a:moveTo>
                    <a:pt x="7151367" y="0"/>
                  </a:moveTo>
                  <a:lnTo>
                    <a:pt x="7881247" y="0"/>
                  </a:lnTo>
                  <a:lnTo>
                    <a:pt x="7990553" y="81317"/>
                  </a:lnTo>
                  <a:cubicBezTo>
                    <a:pt x="9075991" y="929334"/>
                    <a:pt x="9767847" y="2212695"/>
                    <a:pt x="9767847" y="3649031"/>
                  </a:cubicBezTo>
                  <a:cubicBezTo>
                    <a:pt x="9767847" y="4766182"/>
                    <a:pt x="9349317" y="5790792"/>
                    <a:pt x="8652597" y="6590005"/>
                  </a:cubicBezTo>
                  <a:lnTo>
                    <a:pt x="8395306" y="6858000"/>
                  </a:lnTo>
                  <a:lnTo>
                    <a:pt x="6762603" y="6858000"/>
                  </a:lnTo>
                  <a:lnTo>
                    <a:pt x="6765962" y="6854844"/>
                  </a:lnTo>
                  <a:cubicBezTo>
                    <a:pt x="6779036" y="6842703"/>
                    <a:pt x="6791663" y="6829621"/>
                    <a:pt x="6804586" y="6817103"/>
                  </a:cubicBezTo>
                  <a:lnTo>
                    <a:pt x="6881735" y="6741197"/>
                  </a:lnTo>
                  <a:cubicBezTo>
                    <a:pt x="6907435" y="6715881"/>
                    <a:pt x="6933134" y="6690798"/>
                    <a:pt x="6958883" y="6664822"/>
                  </a:cubicBezTo>
                  <a:lnTo>
                    <a:pt x="7267925" y="6355694"/>
                  </a:lnTo>
                  <a:lnTo>
                    <a:pt x="7424360" y="6200685"/>
                  </a:lnTo>
                  <a:cubicBezTo>
                    <a:pt x="7450754" y="6174802"/>
                    <a:pt x="7477598" y="6148731"/>
                    <a:pt x="7504938" y="6122708"/>
                  </a:cubicBezTo>
                  <a:lnTo>
                    <a:pt x="7546396" y="6083697"/>
                  </a:lnTo>
                  <a:cubicBezTo>
                    <a:pt x="7560264" y="6070803"/>
                    <a:pt x="7574780" y="6057532"/>
                    <a:pt x="7588002" y="6045532"/>
                  </a:cubicBezTo>
                  <a:lnTo>
                    <a:pt x="7631000" y="6006709"/>
                  </a:lnTo>
                  <a:lnTo>
                    <a:pt x="7675440" y="5968309"/>
                  </a:lnTo>
                  <a:cubicBezTo>
                    <a:pt x="7690404" y="5955698"/>
                    <a:pt x="7705564" y="5943321"/>
                    <a:pt x="7720626" y="5930851"/>
                  </a:cubicBezTo>
                  <a:cubicBezTo>
                    <a:pt x="7735738" y="5918427"/>
                    <a:pt x="7751197" y="5906521"/>
                    <a:pt x="7766458" y="5894334"/>
                  </a:cubicBezTo>
                  <a:cubicBezTo>
                    <a:pt x="7827949" y="5846192"/>
                    <a:pt x="7890979" y="5800499"/>
                    <a:pt x="7955254" y="5756828"/>
                  </a:cubicBezTo>
                  <a:cubicBezTo>
                    <a:pt x="8083800" y="5669534"/>
                    <a:pt x="8216872" y="5590336"/>
                    <a:pt x="8352678" y="5517630"/>
                  </a:cubicBezTo>
                  <a:lnTo>
                    <a:pt x="8451350" y="5465254"/>
                  </a:lnTo>
                  <a:lnTo>
                    <a:pt x="8548532" y="5413395"/>
                  </a:lnTo>
                  <a:cubicBezTo>
                    <a:pt x="8612110" y="5379090"/>
                    <a:pt x="8673251" y="5345208"/>
                    <a:pt x="8729473" y="5309961"/>
                  </a:cubicBezTo>
                  <a:cubicBezTo>
                    <a:pt x="8743591" y="5301115"/>
                    <a:pt x="8757161" y="5292361"/>
                    <a:pt x="8770781" y="5283232"/>
                  </a:cubicBezTo>
                  <a:cubicBezTo>
                    <a:pt x="8777591" y="5278667"/>
                    <a:pt x="8784451" y="5274103"/>
                    <a:pt x="8790964" y="5269492"/>
                  </a:cubicBezTo>
                  <a:cubicBezTo>
                    <a:pt x="8797574" y="5264879"/>
                    <a:pt x="8804235" y="5260314"/>
                    <a:pt x="8810499" y="5255703"/>
                  </a:cubicBezTo>
                  <a:cubicBezTo>
                    <a:pt x="8835999" y="5237303"/>
                    <a:pt x="8860407" y="5218291"/>
                    <a:pt x="8883571" y="5198479"/>
                  </a:cubicBezTo>
                  <a:cubicBezTo>
                    <a:pt x="8929900" y="5158856"/>
                    <a:pt x="8971258" y="5116315"/>
                    <a:pt x="9006651" y="5070527"/>
                  </a:cubicBezTo>
                  <a:cubicBezTo>
                    <a:pt x="9015351" y="5059328"/>
                    <a:pt x="9024398" y="5046857"/>
                    <a:pt x="9033494" y="5034105"/>
                  </a:cubicBezTo>
                  <a:lnTo>
                    <a:pt x="9040305" y="5024551"/>
                  </a:lnTo>
                  <a:lnTo>
                    <a:pt x="9046568" y="5015281"/>
                  </a:lnTo>
                  <a:cubicBezTo>
                    <a:pt x="9050743" y="5009163"/>
                    <a:pt x="9054819" y="5002952"/>
                    <a:pt x="9058846" y="4996645"/>
                  </a:cubicBezTo>
                  <a:cubicBezTo>
                    <a:pt x="9075002" y="4971517"/>
                    <a:pt x="9090212" y="4945305"/>
                    <a:pt x="9104529" y="4918105"/>
                  </a:cubicBezTo>
                  <a:cubicBezTo>
                    <a:pt x="9133211" y="4863752"/>
                    <a:pt x="9158313" y="4805447"/>
                    <a:pt x="9181081" y="4744694"/>
                  </a:cubicBezTo>
                  <a:cubicBezTo>
                    <a:pt x="9203748" y="4684178"/>
                    <a:pt x="9223383" y="4621778"/>
                    <a:pt x="9240731" y="4557872"/>
                  </a:cubicBezTo>
                  <a:cubicBezTo>
                    <a:pt x="9249481" y="4525966"/>
                    <a:pt x="9257682" y="4493684"/>
                    <a:pt x="9265388" y="4461073"/>
                  </a:cubicBezTo>
                  <a:cubicBezTo>
                    <a:pt x="9269215" y="4444744"/>
                    <a:pt x="9272943" y="4428367"/>
                    <a:pt x="9276571" y="4411943"/>
                  </a:cubicBezTo>
                  <a:lnTo>
                    <a:pt x="9281841" y="4387379"/>
                  </a:lnTo>
                  <a:lnTo>
                    <a:pt x="9286513" y="4364838"/>
                  </a:lnTo>
                  <a:lnTo>
                    <a:pt x="9296754" y="4312038"/>
                  </a:lnTo>
                  <a:lnTo>
                    <a:pt x="9301029" y="4289074"/>
                  </a:lnTo>
                  <a:lnTo>
                    <a:pt x="9302818" y="4278581"/>
                  </a:lnTo>
                  <a:lnTo>
                    <a:pt x="9304658" y="4266816"/>
                  </a:lnTo>
                  <a:lnTo>
                    <a:pt x="9312810" y="4215945"/>
                  </a:lnTo>
                  <a:lnTo>
                    <a:pt x="9316887" y="4190486"/>
                  </a:lnTo>
                  <a:lnTo>
                    <a:pt x="9318923" y="4177780"/>
                  </a:lnTo>
                  <a:cubicBezTo>
                    <a:pt x="9319570" y="4173546"/>
                    <a:pt x="9319969" y="4169169"/>
                    <a:pt x="9320515" y="4164886"/>
                  </a:cubicBezTo>
                  <a:lnTo>
                    <a:pt x="9332445" y="4064981"/>
                  </a:lnTo>
                  <a:cubicBezTo>
                    <a:pt x="9333836" y="4052370"/>
                    <a:pt x="9334880" y="4036888"/>
                    <a:pt x="9336173" y="4018676"/>
                  </a:cubicBezTo>
                  <a:lnTo>
                    <a:pt x="9340199" y="3965171"/>
                  </a:lnTo>
                  <a:cubicBezTo>
                    <a:pt x="9345071" y="3899806"/>
                    <a:pt x="9347358" y="3832983"/>
                    <a:pt x="9347557" y="3765972"/>
                  </a:cubicBezTo>
                  <a:cubicBezTo>
                    <a:pt x="9347656" y="3732420"/>
                    <a:pt x="9347209" y="3698773"/>
                    <a:pt x="9346364" y="3664938"/>
                  </a:cubicBezTo>
                  <a:lnTo>
                    <a:pt x="9344921" y="3615243"/>
                  </a:lnTo>
                  <a:lnTo>
                    <a:pt x="9344524" y="3603526"/>
                  </a:lnTo>
                  <a:lnTo>
                    <a:pt x="9343728" y="3590774"/>
                  </a:lnTo>
                  <a:lnTo>
                    <a:pt x="9342188" y="3565268"/>
                  </a:lnTo>
                  <a:lnTo>
                    <a:pt x="9339056" y="3514256"/>
                  </a:lnTo>
                  <a:cubicBezTo>
                    <a:pt x="9337914" y="3497221"/>
                    <a:pt x="9335874" y="3480138"/>
                    <a:pt x="9334334" y="3463057"/>
                  </a:cubicBezTo>
                  <a:lnTo>
                    <a:pt x="9329363" y="3411810"/>
                  </a:lnTo>
                  <a:lnTo>
                    <a:pt x="9328319" y="3400657"/>
                  </a:lnTo>
                  <a:lnTo>
                    <a:pt x="9327177" y="3390116"/>
                  </a:lnTo>
                  <a:lnTo>
                    <a:pt x="9324293" y="3366774"/>
                  </a:lnTo>
                  <a:lnTo>
                    <a:pt x="9320763" y="3340329"/>
                  </a:lnTo>
                  <a:lnTo>
                    <a:pt x="9317184" y="3311245"/>
                  </a:lnTo>
                  <a:cubicBezTo>
                    <a:pt x="9315594" y="3296893"/>
                    <a:pt x="9313506" y="3282306"/>
                    <a:pt x="9311021" y="3266211"/>
                  </a:cubicBezTo>
                  <a:lnTo>
                    <a:pt x="9302719" y="3215717"/>
                  </a:lnTo>
                  <a:cubicBezTo>
                    <a:pt x="9299936" y="3199059"/>
                    <a:pt x="9297003" y="3182400"/>
                    <a:pt x="9293970" y="3165789"/>
                  </a:cubicBezTo>
                  <a:cubicBezTo>
                    <a:pt x="9281891" y="3099295"/>
                    <a:pt x="9267674" y="3033084"/>
                    <a:pt x="9252065" y="2967107"/>
                  </a:cubicBezTo>
                  <a:cubicBezTo>
                    <a:pt x="9244261" y="2934167"/>
                    <a:pt x="9235959" y="2901273"/>
                    <a:pt x="9227211" y="2868473"/>
                  </a:cubicBezTo>
                  <a:lnTo>
                    <a:pt x="9220699" y="2844426"/>
                  </a:lnTo>
                  <a:lnTo>
                    <a:pt x="9213740" y="2820191"/>
                  </a:lnTo>
                  <a:cubicBezTo>
                    <a:pt x="9209216" y="2804049"/>
                    <a:pt x="9204345" y="2787768"/>
                    <a:pt x="9199374" y="2771438"/>
                  </a:cubicBezTo>
                  <a:cubicBezTo>
                    <a:pt x="9159855" y="2641086"/>
                    <a:pt x="9114272" y="2512099"/>
                    <a:pt x="9061829" y="2385418"/>
                  </a:cubicBezTo>
                  <a:cubicBezTo>
                    <a:pt x="9035582" y="2322077"/>
                    <a:pt x="9008043" y="2259160"/>
                    <a:pt x="8978865" y="2196855"/>
                  </a:cubicBezTo>
                  <a:lnTo>
                    <a:pt x="8956694" y="2150219"/>
                  </a:lnTo>
                  <a:lnTo>
                    <a:pt x="8934176" y="2103914"/>
                  </a:lnTo>
                  <a:cubicBezTo>
                    <a:pt x="8918915" y="2073091"/>
                    <a:pt x="8903157" y="2042032"/>
                    <a:pt x="8887151" y="2011350"/>
                  </a:cubicBezTo>
                  <a:cubicBezTo>
                    <a:pt x="8854988" y="1949891"/>
                    <a:pt x="8822082" y="1888810"/>
                    <a:pt x="8787533" y="1828527"/>
                  </a:cubicBezTo>
                  <a:lnTo>
                    <a:pt x="8761485" y="1783398"/>
                  </a:lnTo>
                  <a:lnTo>
                    <a:pt x="8734791" y="1737893"/>
                  </a:lnTo>
                  <a:cubicBezTo>
                    <a:pt x="8717047" y="1707823"/>
                    <a:pt x="8699200" y="1678363"/>
                    <a:pt x="8680808" y="1648812"/>
                  </a:cubicBezTo>
                  <a:cubicBezTo>
                    <a:pt x="8644322" y="1589658"/>
                    <a:pt x="8606194" y="1531118"/>
                    <a:pt x="8567024" y="1472906"/>
                  </a:cubicBezTo>
                  <a:lnTo>
                    <a:pt x="8537446" y="1429330"/>
                  </a:lnTo>
                  <a:lnTo>
                    <a:pt x="8507423" y="1385896"/>
                  </a:lnTo>
                  <a:cubicBezTo>
                    <a:pt x="8487390" y="1357284"/>
                    <a:pt x="8467158" y="1328719"/>
                    <a:pt x="8446529" y="1300295"/>
                  </a:cubicBezTo>
                  <a:cubicBezTo>
                    <a:pt x="8405271" y="1243496"/>
                    <a:pt x="8362718" y="1187120"/>
                    <a:pt x="8319224" y="1131026"/>
                  </a:cubicBezTo>
                  <a:lnTo>
                    <a:pt x="8286366" y="1089050"/>
                  </a:lnTo>
                  <a:lnTo>
                    <a:pt x="8270161" y="1068439"/>
                  </a:lnTo>
                  <a:lnTo>
                    <a:pt x="8253856" y="1048156"/>
                  </a:lnTo>
                  <a:cubicBezTo>
                    <a:pt x="8231636" y="1020675"/>
                    <a:pt x="8209117" y="993381"/>
                    <a:pt x="8186352" y="966275"/>
                  </a:cubicBezTo>
                  <a:cubicBezTo>
                    <a:pt x="8140917" y="911922"/>
                    <a:pt x="8094240" y="858417"/>
                    <a:pt x="8046768" y="805429"/>
                  </a:cubicBezTo>
                  <a:lnTo>
                    <a:pt x="8010927" y="765853"/>
                  </a:lnTo>
                  <a:lnTo>
                    <a:pt x="7974788" y="726653"/>
                  </a:lnTo>
                  <a:cubicBezTo>
                    <a:pt x="7950382" y="700489"/>
                    <a:pt x="7925824" y="674465"/>
                    <a:pt x="7901070" y="648724"/>
                  </a:cubicBezTo>
                  <a:cubicBezTo>
                    <a:pt x="7851510" y="597289"/>
                    <a:pt x="7801404" y="546514"/>
                    <a:pt x="7750054" y="497008"/>
                  </a:cubicBezTo>
                  <a:cubicBezTo>
                    <a:pt x="7698902" y="447644"/>
                    <a:pt x="7645913" y="398938"/>
                    <a:pt x="7592277" y="351221"/>
                  </a:cubicBezTo>
                  <a:cubicBezTo>
                    <a:pt x="7484856" y="255786"/>
                    <a:pt x="7373308" y="164304"/>
                    <a:pt x="7257734" y="76964"/>
                  </a:cubicBezTo>
                  <a:close/>
                  <a:moveTo>
                    <a:pt x="1886601" y="0"/>
                  </a:moveTo>
                  <a:lnTo>
                    <a:pt x="2292926" y="0"/>
                  </a:lnTo>
                  <a:lnTo>
                    <a:pt x="2135542" y="117781"/>
                  </a:lnTo>
                  <a:cubicBezTo>
                    <a:pt x="2078998" y="162280"/>
                    <a:pt x="2023659" y="208045"/>
                    <a:pt x="1969576" y="254986"/>
                  </a:cubicBezTo>
                  <a:cubicBezTo>
                    <a:pt x="1861309" y="348820"/>
                    <a:pt x="1758064" y="447314"/>
                    <a:pt x="1659938" y="549855"/>
                  </a:cubicBezTo>
                  <a:cubicBezTo>
                    <a:pt x="1266987" y="960346"/>
                    <a:pt x="953820" y="1431495"/>
                    <a:pt x="729383" y="1936480"/>
                  </a:cubicBezTo>
                  <a:cubicBezTo>
                    <a:pt x="673260" y="2062362"/>
                    <a:pt x="622855" y="2190972"/>
                    <a:pt x="578465" y="2320807"/>
                  </a:cubicBezTo>
                  <a:cubicBezTo>
                    <a:pt x="534125" y="2450687"/>
                    <a:pt x="496147" y="2582216"/>
                    <a:pt x="465080" y="2714875"/>
                  </a:cubicBezTo>
                  <a:cubicBezTo>
                    <a:pt x="449769" y="2780991"/>
                    <a:pt x="435850" y="2848191"/>
                    <a:pt x="423820" y="2915436"/>
                  </a:cubicBezTo>
                  <a:cubicBezTo>
                    <a:pt x="411840" y="2982731"/>
                    <a:pt x="401054" y="3050260"/>
                    <a:pt x="392355" y="3118071"/>
                  </a:cubicBezTo>
                  <a:cubicBezTo>
                    <a:pt x="374509" y="3253646"/>
                    <a:pt x="363424" y="3389880"/>
                    <a:pt x="358801" y="3526915"/>
                  </a:cubicBezTo>
                  <a:cubicBezTo>
                    <a:pt x="349009" y="3800843"/>
                    <a:pt x="366357" y="4075570"/>
                    <a:pt x="410350" y="4348226"/>
                  </a:cubicBezTo>
                  <a:cubicBezTo>
                    <a:pt x="421286" y="4416132"/>
                    <a:pt x="434209" y="4483660"/>
                    <a:pt x="449022" y="4551049"/>
                  </a:cubicBezTo>
                  <a:cubicBezTo>
                    <a:pt x="463737" y="4618436"/>
                    <a:pt x="480389" y="4685588"/>
                    <a:pt x="498882" y="4752365"/>
                  </a:cubicBezTo>
                  <a:cubicBezTo>
                    <a:pt x="517373" y="4819141"/>
                    <a:pt x="537704" y="4885635"/>
                    <a:pt x="559775" y="4951657"/>
                  </a:cubicBezTo>
                  <a:cubicBezTo>
                    <a:pt x="581946" y="5017775"/>
                    <a:pt x="605358" y="5083375"/>
                    <a:pt x="631406" y="5147986"/>
                  </a:cubicBezTo>
                  <a:cubicBezTo>
                    <a:pt x="734055" y="5407608"/>
                    <a:pt x="865188" y="5658570"/>
                    <a:pt x="1023461" y="5893957"/>
                  </a:cubicBezTo>
                  <a:cubicBezTo>
                    <a:pt x="1181487" y="6129578"/>
                    <a:pt x="1367051" y="6349247"/>
                    <a:pt x="1575880" y="6547646"/>
                  </a:cubicBezTo>
                  <a:cubicBezTo>
                    <a:pt x="1680269" y="6646916"/>
                    <a:pt x="1790338" y="6740939"/>
                    <a:pt x="1905228" y="6829468"/>
                  </a:cubicBezTo>
                  <a:lnTo>
                    <a:pt x="1944230" y="6858000"/>
                  </a:lnTo>
                  <a:lnTo>
                    <a:pt x="1372541" y="6858000"/>
                  </a:lnTo>
                  <a:lnTo>
                    <a:pt x="1115251" y="6590005"/>
                  </a:lnTo>
                  <a:cubicBezTo>
                    <a:pt x="418530" y="5790792"/>
                    <a:pt x="0" y="4766182"/>
                    <a:pt x="0" y="3649031"/>
                  </a:cubicBezTo>
                  <a:cubicBezTo>
                    <a:pt x="0" y="2212695"/>
                    <a:pt x="691856" y="929334"/>
                    <a:pt x="1777294" y="81317"/>
                  </a:cubicBezTo>
                  <a:close/>
                </a:path>
              </a:pathLst>
            </a:custGeom>
            <a:gradFill>
              <a:gsLst>
                <a:gs pos="813">
                  <a:schemeClr val="bg1">
                    <a:alpha val="41000"/>
                  </a:schemeClr>
                </a:gs>
                <a:gs pos="20000">
                  <a:schemeClr val="accent5">
                    <a:lumMod val="85000"/>
                    <a:alpha val="56000"/>
                  </a:schemeClr>
                </a:gs>
                <a:gs pos="44000">
                  <a:schemeClr val="accent6">
                    <a:lumMod val="40000"/>
                    <a:lumOff val="60000"/>
                    <a:alpha val="57000"/>
                  </a:schemeClr>
                </a:gs>
                <a:gs pos="100000">
                  <a:schemeClr val="bg1">
                    <a:alpha val="59000"/>
                  </a:schemeClr>
                </a:gs>
                <a:gs pos="74000">
                  <a:schemeClr val="accent1">
                    <a:lumMod val="91000"/>
                    <a:lumOff val="9000"/>
                    <a:alpha val="34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8" name="Freeform: Shape 37">
              <a:extLst>
                <a:ext uri="{FF2B5EF4-FFF2-40B4-BE49-F238E27FC236}">
                  <a16:creationId xmlns:a16="http://schemas.microsoft.com/office/drawing/2014/main" id="{85EAD889-EA4D-485F-BA9C-F6473A4329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3402" y="36937"/>
              <a:ext cx="9767847" cy="6858000"/>
            </a:xfrm>
            <a:custGeom>
              <a:avLst/>
              <a:gdLst>
                <a:gd name="connsiteX0" fmla="*/ 7145704 w 9767847"/>
                <a:gd name="connsiteY0" fmla="*/ 0 h 6858000"/>
                <a:gd name="connsiteX1" fmla="*/ 7875738 w 9767847"/>
                <a:gd name="connsiteY1" fmla="*/ 0 h 6858000"/>
                <a:gd name="connsiteX2" fmla="*/ 7990553 w 9767847"/>
                <a:gd name="connsiteY2" fmla="*/ 85415 h 6858000"/>
                <a:gd name="connsiteX3" fmla="*/ 9767847 w 9767847"/>
                <a:gd name="connsiteY3" fmla="*/ 3653129 h 6858000"/>
                <a:gd name="connsiteX4" fmla="*/ 8652597 w 9767847"/>
                <a:gd name="connsiteY4" fmla="*/ 6594103 h 6858000"/>
                <a:gd name="connsiteX5" fmla="*/ 8399240 w 9767847"/>
                <a:gd name="connsiteY5" fmla="*/ 6858000 h 6858000"/>
                <a:gd name="connsiteX6" fmla="*/ 6766926 w 9767847"/>
                <a:gd name="connsiteY6" fmla="*/ 6858000 h 6858000"/>
                <a:gd name="connsiteX7" fmla="*/ 6804586 w 9767847"/>
                <a:gd name="connsiteY7" fmla="*/ 6821201 h 6858000"/>
                <a:gd name="connsiteX8" fmla="*/ 6881735 w 9767847"/>
                <a:gd name="connsiteY8" fmla="*/ 6745295 h 6858000"/>
                <a:gd name="connsiteX9" fmla="*/ 6958883 w 9767847"/>
                <a:gd name="connsiteY9" fmla="*/ 6668920 h 6858000"/>
                <a:gd name="connsiteX10" fmla="*/ 7267925 w 9767847"/>
                <a:gd name="connsiteY10" fmla="*/ 6359792 h 6858000"/>
                <a:gd name="connsiteX11" fmla="*/ 7424360 w 9767847"/>
                <a:gd name="connsiteY11" fmla="*/ 6204783 h 6858000"/>
                <a:gd name="connsiteX12" fmla="*/ 7504938 w 9767847"/>
                <a:gd name="connsiteY12" fmla="*/ 6126806 h 6858000"/>
                <a:gd name="connsiteX13" fmla="*/ 7546396 w 9767847"/>
                <a:gd name="connsiteY13" fmla="*/ 6087795 h 6858000"/>
                <a:gd name="connsiteX14" fmla="*/ 7588002 w 9767847"/>
                <a:gd name="connsiteY14" fmla="*/ 6049630 h 6858000"/>
                <a:gd name="connsiteX15" fmla="*/ 7631000 w 9767847"/>
                <a:gd name="connsiteY15" fmla="*/ 6010807 h 6858000"/>
                <a:gd name="connsiteX16" fmla="*/ 7675440 w 9767847"/>
                <a:gd name="connsiteY16" fmla="*/ 5972407 h 6858000"/>
                <a:gd name="connsiteX17" fmla="*/ 7720626 w 9767847"/>
                <a:gd name="connsiteY17" fmla="*/ 5934949 h 6858000"/>
                <a:gd name="connsiteX18" fmla="*/ 7766458 w 9767847"/>
                <a:gd name="connsiteY18" fmla="*/ 5898432 h 6858000"/>
                <a:gd name="connsiteX19" fmla="*/ 7955254 w 9767847"/>
                <a:gd name="connsiteY19" fmla="*/ 5760926 h 6858000"/>
                <a:gd name="connsiteX20" fmla="*/ 8352678 w 9767847"/>
                <a:gd name="connsiteY20" fmla="*/ 5521728 h 6858000"/>
                <a:gd name="connsiteX21" fmla="*/ 8451350 w 9767847"/>
                <a:gd name="connsiteY21" fmla="*/ 5469352 h 6858000"/>
                <a:gd name="connsiteX22" fmla="*/ 8548532 w 9767847"/>
                <a:gd name="connsiteY22" fmla="*/ 5417493 h 6858000"/>
                <a:gd name="connsiteX23" fmla="*/ 8729473 w 9767847"/>
                <a:gd name="connsiteY23" fmla="*/ 5314059 h 6858000"/>
                <a:gd name="connsiteX24" fmla="*/ 8770781 w 9767847"/>
                <a:gd name="connsiteY24" fmla="*/ 5287330 h 6858000"/>
                <a:gd name="connsiteX25" fmla="*/ 8790964 w 9767847"/>
                <a:gd name="connsiteY25" fmla="*/ 5273590 h 6858000"/>
                <a:gd name="connsiteX26" fmla="*/ 8810499 w 9767847"/>
                <a:gd name="connsiteY26" fmla="*/ 5259801 h 6858000"/>
                <a:gd name="connsiteX27" fmla="*/ 8883571 w 9767847"/>
                <a:gd name="connsiteY27" fmla="*/ 5202577 h 6858000"/>
                <a:gd name="connsiteX28" fmla="*/ 9006651 w 9767847"/>
                <a:gd name="connsiteY28" fmla="*/ 5074625 h 6858000"/>
                <a:gd name="connsiteX29" fmla="*/ 9033494 w 9767847"/>
                <a:gd name="connsiteY29" fmla="*/ 5038203 h 6858000"/>
                <a:gd name="connsiteX30" fmla="*/ 9040305 w 9767847"/>
                <a:gd name="connsiteY30" fmla="*/ 5028649 h 6858000"/>
                <a:gd name="connsiteX31" fmla="*/ 9046568 w 9767847"/>
                <a:gd name="connsiteY31" fmla="*/ 5019379 h 6858000"/>
                <a:gd name="connsiteX32" fmla="*/ 9058846 w 9767847"/>
                <a:gd name="connsiteY32" fmla="*/ 5000743 h 6858000"/>
                <a:gd name="connsiteX33" fmla="*/ 9104529 w 9767847"/>
                <a:gd name="connsiteY33" fmla="*/ 4922203 h 6858000"/>
                <a:gd name="connsiteX34" fmla="*/ 9181081 w 9767847"/>
                <a:gd name="connsiteY34" fmla="*/ 4748792 h 6858000"/>
                <a:gd name="connsiteX35" fmla="*/ 9240731 w 9767847"/>
                <a:gd name="connsiteY35" fmla="*/ 4561970 h 6858000"/>
                <a:gd name="connsiteX36" fmla="*/ 9265388 w 9767847"/>
                <a:gd name="connsiteY36" fmla="*/ 4465171 h 6858000"/>
                <a:gd name="connsiteX37" fmla="*/ 9276571 w 9767847"/>
                <a:gd name="connsiteY37" fmla="*/ 4416041 h 6858000"/>
                <a:gd name="connsiteX38" fmla="*/ 9281841 w 9767847"/>
                <a:gd name="connsiteY38" fmla="*/ 4391477 h 6858000"/>
                <a:gd name="connsiteX39" fmla="*/ 9286513 w 9767847"/>
                <a:gd name="connsiteY39" fmla="*/ 4368936 h 6858000"/>
                <a:gd name="connsiteX40" fmla="*/ 9296754 w 9767847"/>
                <a:gd name="connsiteY40" fmla="*/ 4316136 h 6858000"/>
                <a:gd name="connsiteX41" fmla="*/ 9301029 w 9767847"/>
                <a:gd name="connsiteY41" fmla="*/ 4293172 h 6858000"/>
                <a:gd name="connsiteX42" fmla="*/ 9302818 w 9767847"/>
                <a:gd name="connsiteY42" fmla="*/ 4282679 h 6858000"/>
                <a:gd name="connsiteX43" fmla="*/ 9304658 w 9767847"/>
                <a:gd name="connsiteY43" fmla="*/ 4270914 h 6858000"/>
                <a:gd name="connsiteX44" fmla="*/ 9312810 w 9767847"/>
                <a:gd name="connsiteY44" fmla="*/ 4220043 h 6858000"/>
                <a:gd name="connsiteX45" fmla="*/ 9316887 w 9767847"/>
                <a:gd name="connsiteY45" fmla="*/ 4194584 h 6858000"/>
                <a:gd name="connsiteX46" fmla="*/ 9318923 w 9767847"/>
                <a:gd name="connsiteY46" fmla="*/ 4181878 h 6858000"/>
                <a:gd name="connsiteX47" fmla="*/ 9320515 w 9767847"/>
                <a:gd name="connsiteY47" fmla="*/ 4168984 h 6858000"/>
                <a:gd name="connsiteX48" fmla="*/ 9332445 w 9767847"/>
                <a:gd name="connsiteY48" fmla="*/ 4069079 h 6858000"/>
                <a:gd name="connsiteX49" fmla="*/ 9336173 w 9767847"/>
                <a:gd name="connsiteY49" fmla="*/ 4022774 h 6858000"/>
                <a:gd name="connsiteX50" fmla="*/ 9340199 w 9767847"/>
                <a:gd name="connsiteY50" fmla="*/ 3969269 h 6858000"/>
                <a:gd name="connsiteX51" fmla="*/ 9347557 w 9767847"/>
                <a:gd name="connsiteY51" fmla="*/ 3770070 h 6858000"/>
                <a:gd name="connsiteX52" fmla="*/ 9346364 w 9767847"/>
                <a:gd name="connsiteY52" fmla="*/ 3669036 h 6858000"/>
                <a:gd name="connsiteX53" fmla="*/ 9344921 w 9767847"/>
                <a:gd name="connsiteY53" fmla="*/ 3619341 h 6858000"/>
                <a:gd name="connsiteX54" fmla="*/ 9344524 w 9767847"/>
                <a:gd name="connsiteY54" fmla="*/ 3607624 h 6858000"/>
                <a:gd name="connsiteX55" fmla="*/ 9343728 w 9767847"/>
                <a:gd name="connsiteY55" fmla="*/ 3594872 h 6858000"/>
                <a:gd name="connsiteX56" fmla="*/ 9342188 w 9767847"/>
                <a:gd name="connsiteY56" fmla="*/ 3569366 h 6858000"/>
                <a:gd name="connsiteX57" fmla="*/ 9339056 w 9767847"/>
                <a:gd name="connsiteY57" fmla="*/ 3518354 h 6858000"/>
                <a:gd name="connsiteX58" fmla="*/ 9334334 w 9767847"/>
                <a:gd name="connsiteY58" fmla="*/ 3467155 h 6858000"/>
                <a:gd name="connsiteX59" fmla="*/ 9329363 w 9767847"/>
                <a:gd name="connsiteY59" fmla="*/ 3415908 h 6858000"/>
                <a:gd name="connsiteX60" fmla="*/ 9328319 w 9767847"/>
                <a:gd name="connsiteY60" fmla="*/ 3404755 h 6858000"/>
                <a:gd name="connsiteX61" fmla="*/ 9327177 w 9767847"/>
                <a:gd name="connsiteY61" fmla="*/ 3394214 h 6858000"/>
                <a:gd name="connsiteX62" fmla="*/ 9324293 w 9767847"/>
                <a:gd name="connsiteY62" fmla="*/ 3370872 h 6858000"/>
                <a:gd name="connsiteX63" fmla="*/ 9320763 w 9767847"/>
                <a:gd name="connsiteY63" fmla="*/ 3344427 h 6858000"/>
                <a:gd name="connsiteX64" fmla="*/ 9317184 w 9767847"/>
                <a:gd name="connsiteY64" fmla="*/ 3315343 h 6858000"/>
                <a:gd name="connsiteX65" fmla="*/ 9311021 w 9767847"/>
                <a:gd name="connsiteY65" fmla="*/ 3270309 h 6858000"/>
                <a:gd name="connsiteX66" fmla="*/ 9302719 w 9767847"/>
                <a:gd name="connsiteY66" fmla="*/ 3219815 h 6858000"/>
                <a:gd name="connsiteX67" fmla="*/ 9293970 w 9767847"/>
                <a:gd name="connsiteY67" fmla="*/ 3169887 h 6858000"/>
                <a:gd name="connsiteX68" fmla="*/ 9252065 w 9767847"/>
                <a:gd name="connsiteY68" fmla="*/ 2971205 h 6858000"/>
                <a:gd name="connsiteX69" fmla="*/ 9227211 w 9767847"/>
                <a:gd name="connsiteY69" fmla="*/ 2872571 h 6858000"/>
                <a:gd name="connsiteX70" fmla="*/ 9220699 w 9767847"/>
                <a:gd name="connsiteY70" fmla="*/ 2848524 h 6858000"/>
                <a:gd name="connsiteX71" fmla="*/ 9213740 w 9767847"/>
                <a:gd name="connsiteY71" fmla="*/ 2824289 h 6858000"/>
                <a:gd name="connsiteX72" fmla="*/ 9199374 w 9767847"/>
                <a:gd name="connsiteY72" fmla="*/ 2775536 h 6858000"/>
                <a:gd name="connsiteX73" fmla="*/ 9061829 w 9767847"/>
                <a:gd name="connsiteY73" fmla="*/ 2389515 h 6858000"/>
                <a:gd name="connsiteX74" fmla="*/ 8978865 w 9767847"/>
                <a:gd name="connsiteY74" fmla="*/ 2200953 h 6858000"/>
                <a:gd name="connsiteX75" fmla="*/ 8956694 w 9767847"/>
                <a:gd name="connsiteY75" fmla="*/ 2154317 h 6858000"/>
                <a:gd name="connsiteX76" fmla="*/ 8934176 w 9767847"/>
                <a:gd name="connsiteY76" fmla="*/ 2108012 h 6858000"/>
                <a:gd name="connsiteX77" fmla="*/ 8887151 w 9767847"/>
                <a:gd name="connsiteY77" fmla="*/ 2015448 h 6858000"/>
                <a:gd name="connsiteX78" fmla="*/ 8787533 w 9767847"/>
                <a:gd name="connsiteY78" fmla="*/ 1832625 h 6858000"/>
                <a:gd name="connsiteX79" fmla="*/ 8761485 w 9767847"/>
                <a:gd name="connsiteY79" fmla="*/ 1787496 h 6858000"/>
                <a:gd name="connsiteX80" fmla="*/ 8734791 w 9767847"/>
                <a:gd name="connsiteY80" fmla="*/ 1741991 h 6858000"/>
                <a:gd name="connsiteX81" fmla="*/ 8680808 w 9767847"/>
                <a:gd name="connsiteY81" fmla="*/ 1652910 h 6858000"/>
                <a:gd name="connsiteX82" fmla="*/ 8567024 w 9767847"/>
                <a:gd name="connsiteY82" fmla="*/ 1477004 h 6858000"/>
                <a:gd name="connsiteX83" fmla="*/ 8537446 w 9767847"/>
                <a:gd name="connsiteY83" fmla="*/ 1433428 h 6858000"/>
                <a:gd name="connsiteX84" fmla="*/ 8507423 w 9767847"/>
                <a:gd name="connsiteY84" fmla="*/ 1389994 h 6858000"/>
                <a:gd name="connsiteX85" fmla="*/ 8446529 w 9767847"/>
                <a:gd name="connsiteY85" fmla="*/ 1304393 h 6858000"/>
                <a:gd name="connsiteX86" fmla="*/ 8319224 w 9767847"/>
                <a:gd name="connsiteY86" fmla="*/ 1135124 h 6858000"/>
                <a:gd name="connsiteX87" fmla="*/ 8286366 w 9767847"/>
                <a:gd name="connsiteY87" fmla="*/ 1093148 h 6858000"/>
                <a:gd name="connsiteX88" fmla="*/ 8270161 w 9767847"/>
                <a:gd name="connsiteY88" fmla="*/ 1072538 h 6858000"/>
                <a:gd name="connsiteX89" fmla="*/ 8253856 w 9767847"/>
                <a:gd name="connsiteY89" fmla="*/ 1052254 h 6858000"/>
                <a:gd name="connsiteX90" fmla="*/ 8186352 w 9767847"/>
                <a:gd name="connsiteY90" fmla="*/ 970373 h 6858000"/>
                <a:gd name="connsiteX91" fmla="*/ 8046768 w 9767847"/>
                <a:gd name="connsiteY91" fmla="*/ 809527 h 6858000"/>
                <a:gd name="connsiteX92" fmla="*/ 8010927 w 9767847"/>
                <a:gd name="connsiteY92" fmla="*/ 769951 h 6858000"/>
                <a:gd name="connsiteX93" fmla="*/ 7974788 w 9767847"/>
                <a:gd name="connsiteY93" fmla="*/ 730751 h 6858000"/>
                <a:gd name="connsiteX94" fmla="*/ 7901070 w 9767847"/>
                <a:gd name="connsiteY94" fmla="*/ 652823 h 6858000"/>
                <a:gd name="connsiteX95" fmla="*/ 7750054 w 9767847"/>
                <a:gd name="connsiteY95" fmla="*/ 501106 h 6858000"/>
                <a:gd name="connsiteX96" fmla="*/ 7592277 w 9767847"/>
                <a:gd name="connsiteY96" fmla="*/ 355319 h 6858000"/>
                <a:gd name="connsiteX97" fmla="*/ 7257734 w 9767847"/>
                <a:gd name="connsiteY97" fmla="*/ 81062 h 6858000"/>
                <a:gd name="connsiteX98" fmla="*/ 1892109 w 9767847"/>
                <a:gd name="connsiteY98" fmla="*/ 0 h 6858000"/>
                <a:gd name="connsiteX99" fmla="*/ 2298402 w 9767847"/>
                <a:gd name="connsiteY99" fmla="*/ 0 h 6858000"/>
                <a:gd name="connsiteX100" fmla="*/ 2135542 w 9767847"/>
                <a:gd name="connsiteY100" fmla="*/ 121879 h 6858000"/>
                <a:gd name="connsiteX101" fmla="*/ 1969576 w 9767847"/>
                <a:gd name="connsiteY101" fmla="*/ 259084 h 6858000"/>
                <a:gd name="connsiteX102" fmla="*/ 1659938 w 9767847"/>
                <a:gd name="connsiteY102" fmla="*/ 553953 h 6858000"/>
                <a:gd name="connsiteX103" fmla="*/ 729383 w 9767847"/>
                <a:gd name="connsiteY103" fmla="*/ 1940578 h 6858000"/>
                <a:gd name="connsiteX104" fmla="*/ 578465 w 9767847"/>
                <a:gd name="connsiteY104" fmla="*/ 2324905 h 6858000"/>
                <a:gd name="connsiteX105" fmla="*/ 465080 w 9767847"/>
                <a:gd name="connsiteY105" fmla="*/ 2718973 h 6858000"/>
                <a:gd name="connsiteX106" fmla="*/ 423820 w 9767847"/>
                <a:gd name="connsiteY106" fmla="*/ 2919535 h 6858000"/>
                <a:gd name="connsiteX107" fmla="*/ 392355 w 9767847"/>
                <a:gd name="connsiteY107" fmla="*/ 3122169 h 6858000"/>
                <a:gd name="connsiteX108" fmla="*/ 358801 w 9767847"/>
                <a:gd name="connsiteY108" fmla="*/ 3531013 h 6858000"/>
                <a:gd name="connsiteX109" fmla="*/ 410350 w 9767847"/>
                <a:gd name="connsiteY109" fmla="*/ 4352324 h 6858000"/>
                <a:gd name="connsiteX110" fmla="*/ 449022 w 9767847"/>
                <a:gd name="connsiteY110" fmla="*/ 4555147 h 6858000"/>
                <a:gd name="connsiteX111" fmla="*/ 498882 w 9767847"/>
                <a:gd name="connsiteY111" fmla="*/ 4756463 h 6858000"/>
                <a:gd name="connsiteX112" fmla="*/ 559775 w 9767847"/>
                <a:gd name="connsiteY112" fmla="*/ 4955755 h 6858000"/>
                <a:gd name="connsiteX113" fmla="*/ 631406 w 9767847"/>
                <a:gd name="connsiteY113" fmla="*/ 5152084 h 6858000"/>
                <a:gd name="connsiteX114" fmla="*/ 1023461 w 9767847"/>
                <a:gd name="connsiteY114" fmla="*/ 5898055 h 6858000"/>
                <a:gd name="connsiteX115" fmla="*/ 1575880 w 9767847"/>
                <a:gd name="connsiteY115" fmla="*/ 6551744 h 6858000"/>
                <a:gd name="connsiteX116" fmla="*/ 1905228 w 9767847"/>
                <a:gd name="connsiteY116" fmla="*/ 6833566 h 6858000"/>
                <a:gd name="connsiteX117" fmla="*/ 1938629 w 9767847"/>
                <a:gd name="connsiteY117" fmla="*/ 6858000 h 6858000"/>
                <a:gd name="connsiteX118" fmla="*/ 1368607 w 9767847"/>
                <a:gd name="connsiteY118" fmla="*/ 6858000 h 6858000"/>
                <a:gd name="connsiteX119" fmla="*/ 1115251 w 9767847"/>
                <a:gd name="connsiteY119" fmla="*/ 6594103 h 6858000"/>
                <a:gd name="connsiteX120" fmla="*/ 0 w 9767847"/>
                <a:gd name="connsiteY120" fmla="*/ 3653129 h 6858000"/>
                <a:gd name="connsiteX121" fmla="*/ 1777294 w 9767847"/>
                <a:gd name="connsiteY121" fmla="*/ 8541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9767847" h="6858000">
                  <a:moveTo>
                    <a:pt x="7145704" y="0"/>
                  </a:moveTo>
                  <a:lnTo>
                    <a:pt x="7875738" y="0"/>
                  </a:lnTo>
                  <a:lnTo>
                    <a:pt x="7990553" y="85415"/>
                  </a:lnTo>
                  <a:cubicBezTo>
                    <a:pt x="9075991" y="933432"/>
                    <a:pt x="9767847" y="2216793"/>
                    <a:pt x="9767847" y="3653129"/>
                  </a:cubicBezTo>
                  <a:cubicBezTo>
                    <a:pt x="9767847" y="4770280"/>
                    <a:pt x="9349317" y="5794890"/>
                    <a:pt x="8652597" y="6594103"/>
                  </a:cubicBezTo>
                  <a:lnTo>
                    <a:pt x="8399240" y="6858000"/>
                  </a:lnTo>
                  <a:lnTo>
                    <a:pt x="6766926" y="6858000"/>
                  </a:lnTo>
                  <a:lnTo>
                    <a:pt x="6804586" y="6821201"/>
                  </a:lnTo>
                  <a:lnTo>
                    <a:pt x="6881735" y="6745295"/>
                  </a:lnTo>
                  <a:cubicBezTo>
                    <a:pt x="6907435" y="6719979"/>
                    <a:pt x="6933134" y="6694896"/>
                    <a:pt x="6958883" y="6668920"/>
                  </a:cubicBezTo>
                  <a:lnTo>
                    <a:pt x="7267925" y="6359792"/>
                  </a:lnTo>
                  <a:lnTo>
                    <a:pt x="7424360" y="6204783"/>
                  </a:lnTo>
                  <a:cubicBezTo>
                    <a:pt x="7450754" y="6178900"/>
                    <a:pt x="7477598" y="6152829"/>
                    <a:pt x="7504938" y="6126806"/>
                  </a:cubicBezTo>
                  <a:lnTo>
                    <a:pt x="7546396" y="6087795"/>
                  </a:lnTo>
                  <a:cubicBezTo>
                    <a:pt x="7560264" y="6074901"/>
                    <a:pt x="7574780" y="6061630"/>
                    <a:pt x="7588002" y="6049630"/>
                  </a:cubicBezTo>
                  <a:lnTo>
                    <a:pt x="7631000" y="6010807"/>
                  </a:lnTo>
                  <a:lnTo>
                    <a:pt x="7675440" y="5972407"/>
                  </a:lnTo>
                  <a:cubicBezTo>
                    <a:pt x="7690404" y="5959796"/>
                    <a:pt x="7705564" y="5947419"/>
                    <a:pt x="7720626" y="5934949"/>
                  </a:cubicBezTo>
                  <a:cubicBezTo>
                    <a:pt x="7735738" y="5922525"/>
                    <a:pt x="7751197" y="5910619"/>
                    <a:pt x="7766458" y="5898432"/>
                  </a:cubicBezTo>
                  <a:cubicBezTo>
                    <a:pt x="7827949" y="5850290"/>
                    <a:pt x="7890979" y="5804597"/>
                    <a:pt x="7955254" y="5760926"/>
                  </a:cubicBezTo>
                  <a:cubicBezTo>
                    <a:pt x="8083800" y="5673632"/>
                    <a:pt x="8216872" y="5594434"/>
                    <a:pt x="8352678" y="5521728"/>
                  </a:cubicBezTo>
                  <a:lnTo>
                    <a:pt x="8451350" y="5469352"/>
                  </a:lnTo>
                  <a:lnTo>
                    <a:pt x="8548532" y="5417493"/>
                  </a:lnTo>
                  <a:cubicBezTo>
                    <a:pt x="8612110" y="5383188"/>
                    <a:pt x="8673251" y="5349306"/>
                    <a:pt x="8729473" y="5314059"/>
                  </a:cubicBezTo>
                  <a:cubicBezTo>
                    <a:pt x="8743591" y="5305213"/>
                    <a:pt x="8757161" y="5296459"/>
                    <a:pt x="8770781" y="5287330"/>
                  </a:cubicBezTo>
                  <a:cubicBezTo>
                    <a:pt x="8777591" y="5282765"/>
                    <a:pt x="8784451" y="5278201"/>
                    <a:pt x="8790964" y="5273590"/>
                  </a:cubicBezTo>
                  <a:cubicBezTo>
                    <a:pt x="8797574" y="5268977"/>
                    <a:pt x="8804235" y="5264412"/>
                    <a:pt x="8810499" y="5259801"/>
                  </a:cubicBezTo>
                  <a:cubicBezTo>
                    <a:pt x="8835999" y="5241401"/>
                    <a:pt x="8860407" y="5222389"/>
                    <a:pt x="8883571" y="5202577"/>
                  </a:cubicBezTo>
                  <a:cubicBezTo>
                    <a:pt x="8929900" y="5162954"/>
                    <a:pt x="8971258" y="5120413"/>
                    <a:pt x="9006651" y="5074625"/>
                  </a:cubicBezTo>
                  <a:cubicBezTo>
                    <a:pt x="9015351" y="5063426"/>
                    <a:pt x="9024398" y="5050955"/>
                    <a:pt x="9033494" y="5038203"/>
                  </a:cubicBezTo>
                  <a:lnTo>
                    <a:pt x="9040305" y="5028649"/>
                  </a:lnTo>
                  <a:lnTo>
                    <a:pt x="9046568" y="5019379"/>
                  </a:lnTo>
                  <a:cubicBezTo>
                    <a:pt x="9050743" y="5013261"/>
                    <a:pt x="9054819" y="5007050"/>
                    <a:pt x="9058846" y="5000743"/>
                  </a:cubicBezTo>
                  <a:cubicBezTo>
                    <a:pt x="9075002" y="4975615"/>
                    <a:pt x="9090212" y="4949403"/>
                    <a:pt x="9104529" y="4922203"/>
                  </a:cubicBezTo>
                  <a:cubicBezTo>
                    <a:pt x="9133211" y="4867850"/>
                    <a:pt x="9158313" y="4809545"/>
                    <a:pt x="9181081" y="4748792"/>
                  </a:cubicBezTo>
                  <a:cubicBezTo>
                    <a:pt x="9203748" y="4688276"/>
                    <a:pt x="9223383" y="4625876"/>
                    <a:pt x="9240731" y="4561970"/>
                  </a:cubicBezTo>
                  <a:cubicBezTo>
                    <a:pt x="9249481" y="4530064"/>
                    <a:pt x="9257682" y="4497782"/>
                    <a:pt x="9265388" y="4465171"/>
                  </a:cubicBezTo>
                  <a:cubicBezTo>
                    <a:pt x="9269215" y="4448842"/>
                    <a:pt x="9272943" y="4432465"/>
                    <a:pt x="9276571" y="4416041"/>
                  </a:cubicBezTo>
                  <a:lnTo>
                    <a:pt x="9281841" y="4391477"/>
                  </a:lnTo>
                  <a:lnTo>
                    <a:pt x="9286513" y="4368936"/>
                  </a:lnTo>
                  <a:lnTo>
                    <a:pt x="9296754" y="4316136"/>
                  </a:lnTo>
                  <a:lnTo>
                    <a:pt x="9301029" y="4293172"/>
                  </a:lnTo>
                  <a:lnTo>
                    <a:pt x="9302818" y="4282679"/>
                  </a:lnTo>
                  <a:lnTo>
                    <a:pt x="9304658" y="4270914"/>
                  </a:lnTo>
                  <a:lnTo>
                    <a:pt x="9312810" y="4220043"/>
                  </a:lnTo>
                  <a:lnTo>
                    <a:pt x="9316887" y="4194584"/>
                  </a:lnTo>
                  <a:lnTo>
                    <a:pt x="9318923" y="4181878"/>
                  </a:lnTo>
                  <a:cubicBezTo>
                    <a:pt x="9319570" y="4177644"/>
                    <a:pt x="9319969" y="4173267"/>
                    <a:pt x="9320515" y="4168984"/>
                  </a:cubicBezTo>
                  <a:lnTo>
                    <a:pt x="9332445" y="4069079"/>
                  </a:lnTo>
                  <a:cubicBezTo>
                    <a:pt x="9333836" y="4056468"/>
                    <a:pt x="9334880" y="4040986"/>
                    <a:pt x="9336173" y="4022774"/>
                  </a:cubicBezTo>
                  <a:lnTo>
                    <a:pt x="9340199" y="3969269"/>
                  </a:lnTo>
                  <a:cubicBezTo>
                    <a:pt x="9345071" y="3903904"/>
                    <a:pt x="9347358" y="3837081"/>
                    <a:pt x="9347557" y="3770070"/>
                  </a:cubicBezTo>
                  <a:cubicBezTo>
                    <a:pt x="9347656" y="3736518"/>
                    <a:pt x="9347209" y="3702871"/>
                    <a:pt x="9346364" y="3669036"/>
                  </a:cubicBezTo>
                  <a:lnTo>
                    <a:pt x="9344921" y="3619341"/>
                  </a:lnTo>
                  <a:lnTo>
                    <a:pt x="9344524" y="3607624"/>
                  </a:lnTo>
                  <a:lnTo>
                    <a:pt x="9343728" y="3594872"/>
                  </a:lnTo>
                  <a:lnTo>
                    <a:pt x="9342188" y="3569366"/>
                  </a:lnTo>
                  <a:lnTo>
                    <a:pt x="9339056" y="3518354"/>
                  </a:lnTo>
                  <a:cubicBezTo>
                    <a:pt x="9337914" y="3501319"/>
                    <a:pt x="9335874" y="3484236"/>
                    <a:pt x="9334334" y="3467155"/>
                  </a:cubicBezTo>
                  <a:lnTo>
                    <a:pt x="9329363" y="3415908"/>
                  </a:lnTo>
                  <a:lnTo>
                    <a:pt x="9328319" y="3404755"/>
                  </a:lnTo>
                  <a:lnTo>
                    <a:pt x="9327177" y="3394214"/>
                  </a:lnTo>
                  <a:lnTo>
                    <a:pt x="9324293" y="3370872"/>
                  </a:lnTo>
                  <a:lnTo>
                    <a:pt x="9320763" y="3344427"/>
                  </a:lnTo>
                  <a:lnTo>
                    <a:pt x="9317184" y="3315343"/>
                  </a:lnTo>
                  <a:cubicBezTo>
                    <a:pt x="9315594" y="3300991"/>
                    <a:pt x="9313506" y="3286404"/>
                    <a:pt x="9311021" y="3270309"/>
                  </a:cubicBezTo>
                  <a:lnTo>
                    <a:pt x="9302719" y="3219815"/>
                  </a:lnTo>
                  <a:cubicBezTo>
                    <a:pt x="9299936" y="3203157"/>
                    <a:pt x="9297003" y="3186498"/>
                    <a:pt x="9293970" y="3169887"/>
                  </a:cubicBezTo>
                  <a:cubicBezTo>
                    <a:pt x="9281891" y="3103393"/>
                    <a:pt x="9267674" y="3037182"/>
                    <a:pt x="9252065" y="2971205"/>
                  </a:cubicBezTo>
                  <a:cubicBezTo>
                    <a:pt x="9244261" y="2938265"/>
                    <a:pt x="9235959" y="2905371"/>
                    <a:pt x="9227211" y="2872571"/>
                  </a:cubicBezTo>
                  <a:lnTo>
                    <a:pt x="9220699" y="2848524"/>
                  </a:lnTo>
                  <a:lnTo>
                    <a:pt x="9213740" y="2824289"/>
                  </a:lnTo>
                  <a:cubicBezTo>
                    <a:pt x="9209216" y="2808147"/>
                    <a:pt x="9204345" y="2791866"/>
                    <a:pt x="9199374" y="2775536"/>
                  </a:cubicBezTo>
                  <a:cubicBezTo>
                    <a:pt x="9159855" y="2645184"/>
                    <a:pt x="9114272" y="2516197"/>
                    <a:pt x="9061829" y="2389515"/>
                  </a:cubicBezTo>
                  <a:cubicBezTo>
                    <a:pt x="9035582" y="2326175"/>
                    <a:pt x="9008043" y="2263258"/>
                    <a:pt x="8978865" y="2200953"/>
                  </a:cubicBezTo>
                  <a:lnTo>
                    <a:pt x="8956694" y="2154317"/>
                  </a:lnTo>
                  <a:lnTo>
                    <a:pt x="8934176" y="2108012"/>
                  </a:lnTo>
                  <a:cubicBezTo>
                    <a:pt x="8918915" y="2077189"/>
                    <a:pt x="8903157" y="2046130"/>
                    <a:pt x="8887151" y="2015448"/>
                  </a:cubicBezTo>
                  <a:cubicBezTo>
                    <a:pt x="8854988" y="1953989"/>
                    <a:pt x="8822082" y="1892908"/>
                    <a:pt x="8787533" y="1832625"/>
                  </a:cubicBezTo>
                  <a:lnTo>
                    <a:pt x="8761485" y="1787496"/>
                  </a:lnTo>
                  <a:lnTo>
                    <a:pt x="8734791" y="1741991"/>
                  </a:lnTo>
                  <a:cubicBezTo>
                    <a:pt x="8717047" y="1711921"/>
                    <a:pt x="8699200" y="1682461"/>
                    <a:pt x="8680808" y="1652910"/>
                  </a:cubicBezTo>
                  <a:cubicBezTo>
                    <a:pt x="8644322" y="1593756"/>
                    <a:pt x="8606194" y="1535216"/>
                    <a:pt x="8567024" y="1477004"/>
                  </a:cubicBezTo>
                  <a:lnTo>
                    <a:pt x="8537446" y="1433428"/>
                  </a:lnTo>
                  <a:lnTo>
                    <a:pt x="8507423" y="1389994"/>
                  </a:lnTo>
                  <a:cubicBezTo>
                    <a:pt x="8487390" y="1361382"/>
                    <a:pt x="8467158" y="1332817"/>
                    <a:pt x="8446529" y="1304393"/>
                  </a:cubicBezTo>
                  <a:cubicBezTo>
                    <a:pt x="8405271" y="1247595"/>
                    <a:pt x="8362718" y="1191218"/>
                    <a:pt x="8319224" y="1135124"/>
                  </a:cubicBezTo>
                  <a:lnTo>
                    <a:pt x="8286366" y="1093148"/>
                  </a:lnTo>
                  <a:lnTo>
                    <a:pt x="8270161" y="1072538"/>
                  </a:lnTo>
                  <a:lnTo>
                    <a:pt x="8253856" y="1052254"/>
                  </a:lnTo>
                  <a:cubicBezTo>
                    <a:pt x="8231636" y="1024773"/>
                    <a:pt x="8209117" y="997479"/>
                    <a:pt x="8186352" y="970373"/>
                  </a:cubicBezTo>
                  <a:cubicBezTo>
                    <a:pt x="8140917" y="916020"/>
                    <a:pt x="8094240" y="862515"/>
                    <a:pt x="8046768" y="809527"/>
                  </a:cubicBezTo>
                  <a:lnTo>
                    <a:pt x="8010927" y="769951"/>
                  </a:lnTo>
                  <a:lnTo>
                    <a:pt x="7974788" y="730751"/>
                  </a:lnTo>
                  <a:cubicBezTo>
                    <a:pt x="7950382" y="704587"/>
                    <a:pt x="7925824" y="678563"/>
                    <a:pt x="7901070" y="652823"/>
                  </a:cubicBezTo>
                  <a:cubicBezTo>
                    <a:pt x="7851510" y="601387"/>
                    <a:pt x="7801404" y="550612"/>
                    <a:pt x="7750054" y="501106"/>
                  </a:cubicBezTo>
                  <a:cubicBezTo>
                    <a:pt x="7698902" y="451742"/>
                    <a:pt x="7645913" y="403036"/>
                    <a:pt x="7592277" y="355319"/>
                  </a:cubicBezTo>
                  <a:cubicBezTo>
                    <a:pt x="7484856" y="259884"/>
                    <a:pt x="7373308" y="168402"/>
                    <a:pt x="7257734" y="81062"/>
                  </a:cubicBezTo>
                  <a:close/>
                  <a:moveTo>
                    <a:pt x="1892109" y="0"/>
                  </a:moveTo>
                  <a:lnTo>
                    <a:pt x="2298402" y="0"/>
                  </a:lnTo>
                  <a:lnTo>
                    <a:pt x="2135542" y="121879"/>
                  </a:lnTo>
                  <a:cubicBezTo>
                    <a:pt x="2078998" y="166378"/>
                    <a:pt x="2023659" y="212143"/>
                    <a:pt x="1969576" y="259084"/>
                  </a:cubicBezTo>
                  <a:cubicBezTo>
                    <a:pt x="1861309" y="352918"/>
                    <a:pt x="1758064" y="451412"/>
                    <a:pt x="1659938" y="553953"/>
                  </a:cubicBezTo>
                  <a:cubicBezTo>
                    <a:pt x="1266987" y="964444"/>
                    <a:pt x="953820" y="1435593"/>
                    <a:pt x="729383" y="1940578"/>
                  </a:cubicBezTo>
                  <a:cubicBezTo>
                    <a:pt x="673260" y="2066459"/>
                    <a:pt x="622855" y="2195070"/>
                    <a:pt x="578465" y="2324905"/>
                  </a:cubicBezTo>
                  <a:cubicBezTo>
                    <a:pt x="534125" y="2454785"/>
                    <a:pt x="496147" y="2586314"/>
                    <a:pt x="465080" y="2718973"/>
                  </a:cubicBezTo>
                  <a:cubicBezTo>
                    <a:pt x="449769" y="2785089"/>
                    <a:pt x="435850" y="2852289"/>
                    <a:pt x="423820" y="2919535"/>
                  </a:cubicBezTo>
                  <a:cubicBezTo>
                    <a:pt x="411840" y="2986829"/>
                    <a:pt x="401054" y="3054358"/>
                    <a:pt x="392355" y="3122169"/>
                  </a:cubicBezTo>
                  <a:cubicBezTo>
                    <a:pt x="374509" y="3257744"/>
                    <a:pt x="363424" y="3393978"/>
                    <a:pt x="358801" y="3531013"/>
                  </a:cubicBezTo>
                  <a:cubicBezTo>
                    <a:pt x="349009" y="3804941"/>
                    <a:pt x="366357" y="4079668"/>
                    <a:pt x="410350" y="4352324"/>
                  </a:cubicBezTo>
                  <a:cubicBezTo>
                    <a:pt x="421286" y="4420230"/>
                    <a:pt x="434209" y="4487758"/>
                    <a:pt x="449022" y="4555147"/>
                  </a:cubicBezTo>
                  <a:cubicBezTo>
                    <a:pt x="463737" y="4622534"/>
                    <a:pt x="480389" y="4689686"/>
                    <a:pt x="498882" y="4756463"/>
                  </a:cubicBezTo>
                  <a:cubicBezTo>
                    <a:pt x="517373" y="4823239"/>
                    <a:pt x="537704" y="4889733"/>
                    <a:pt x="559775" y="4955755"/>
                  </a:cubicBezTo>
                  <a:cubicBezTo>
                    <a:pt x="581946" y="5021873"/>
                    <a:pt x="605358" y="5087473"/>
                    <a:pt x="631406" y="5152084"/>
                  </a:cubicBezTo>
                  <a:cubicBezTo>
                    <a:pt x="734055" y="5411706"/>
                    <a:pt x="865188" y="5662668"/>
                    <a:pt x="1023461" y="5898055"/>
                  </a:cubicBezTo>
                  <a:cubicBezTo>
                    <a:pt x="1181487" y="6133676"/>
                    <a:pt x="1367051" y="6353345"/>
                    <a:pt x="1575880" y="6551744"/>
                  </a:cubicBezTo>
                  <a:cubicBezTo>
                    <a:pt x="1680269" y="6651014"/>
                    <a:pt x="1790338" y="6745037"/>
                    <a:pt x="1905228" y="6833566"/>
                  </a:cubicBezTo>
                  <a:lnTo>
                    <a:pt x="1938629" y="6858000"/>
                  </a:lnTo>
                  <a:lnTo>
                    <a:pt x="1368607" y="6858000"/>
                  </a:lnTo>
                  <a:lnTo>
                    <a:pt x="1115251" y="6594103"/>
                  </a:lnTo>
                  <a:cubicBezTo>
                    <a:pt x="418530" y="5794890"/>
                    <a:pt x="0" y="4770280"/>
                    <a:pt x="0" y="3653129"/>
                  </a:cubicBezTo>
                  <a:cubicBezTo>
                    <a:pt x="0" y="2216793"/>
                    <a:pt x="691856" y="933432"/>
                    <a:pt x="1777294" y="85415"/>
                  </a:cubicBez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lt1"/>
                </a:solidFill>
              </a:endParaRPr>
            </a:p>
          </p:txBody>
        </p:sp>
      </p:grpSp>
      <p:sp>
        <p:nvSpPr>
          <p:cNvPr id="4" name="Titre 1">
            <a:extLst>
              <a:ext uri="{FF2B5EF4-FFF2-40B4-BE49-F238E27FC236}">
                <a16:creationId xmlns:a16="http://schemas.microsoft.com/office/drawing/2014/main" id="{F78D5D6B-84FC-98E6-231F-3CE67A906D8B}"/>
              </a:ext>
            </a:extLst>
          </p:cNvPr>
          <p:cNvSpPr txBox="1">
            <a:spLocks/>
          </p:cNvSpPr>
          <p:nvPr/>
        </p:nvSpPr>
        <p:spPr>
          <a:xfrm>
            <a:off x="1617531" y="494270"/>
            <a:ext cx="8530799" cy="203105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Aft>
                <a:spcPts val="600"/>
              </a:spcAft>
            </a:pPr>
            <a:r>
              <a:rPr lang="en-US" sz="5200" b="1" kern="1200" dirty="0">
                <a:solidFill>
                  <a:schemeClr val="tx2"/>
                </a:solidFill>
                <a:latin typeface="+mj-lt"/>
                <a:ea typeface="+mj-ea"/>
                <a:cs typeface="+mj-cs"/>
              </a:rPr>
              <a:t>Ribbon</a:t>
            </a:r>
          </a:p>
          <a:p>
            <a:pPr algn="ctr">
              <a:spcAft>
                <a:spcPts val="600"/>
              </a:spcAft>
            </a:pPr>
            <a:endParaRPr lang="en-US" sz="5200" b="1" kern="1200" dirty="0">
              <a:solidFill>
                <a:schemeClr val="tx2"/>
              </a:solidFill>
              <a:latin typeface="+mj-lt"/>
              <a:ea typeface="+mj-ea"/>
              <a:cs typeface="+mj-cs"/>
            </a:endParaRPr>
          </a:p>
        </p:txBody>
      </p:sp>
      <p:pic>
        <p:nvPicPr>
          <p:cNvPr id="3" name="Image 2">
            <a:extLst>
              <a:ext uri="{FF2B5EF4-FFF2-40B4-BE49-F238E27FC236}">
                <a16:creationId xmlns:a16="http://schemas.microsoft.com/office/drawing/2014/main" id="{F040025A-92C3-DB56-AD02-4C4390B721B8}"/>
              </a:ext>
            </a:extLst>
          </p:cNvPr>
          <p:cNvPicPr>
            <a:picLocks noChangeAspect="1"/>
          </p:cNvPicPr>
          <p:nvPr/>
        </p:nvPicPr>
        <p:blipFill>
          <a:blip r:embed="rId2"/>
          <a:stretch>
            <a:fillRect/>
          </a:stretch>
        </p:blipFill>
        <p:spPr>
          <a:xfrm>
            <a:off x="3027405" y="1970418"/>
            <a:ext cx="6425514" cy="3270745"/>
          </a:xfrm>
          <a:prstGeom prst="rect">
            <a:avLst/>
          </a:prstGeom>
        </p:spPr>
      </p:pic>
    </p:spTree>
    <p:extLst>
      <p:ext uri="{BB962C8B-B14F-4D97-AF65-F5344CB8AC3E}">
        <p14:creationId xmlns:p14="http://schemas.microsoft.com/office/powerpoint/2010/main" val="236063423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7">
            <a:extLst>
              <a:ext uri="{FF2B5EF4-FFF2-40B4-BE49-F238E27FC236}">
                <a16:creationId xmlns:a16="http://schemas.microsoft.com/office/drawing/2014/main" id="{43C823D3-D619-407C-89E0-C6F6B1E7A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9">
            <a:extLst>
              <a:ext uri="{FF2B5EF4-FFF2-40B4-BE49-F238E27FC236}">
                <a16:creationId xmlns:a16="http://schemas.microsoft.com/office/drawing/2014/main" id="{047F8E3E-2FFA-4A0F-B3C7-E57ADDCFB4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26" name="Group 11">
            <a:extLst>
              <a:ext uri="{FF2B5EF4-FFF2-40B4-BE49-F238E27FC236}">
                <a16:creationId xmlns:a16="http://schemas.microsoft.com/office/drawing/2014/main" id="{33D939F1-7ABE-4D0E-946A-43F37F556AF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3346102" cy="2510865"/>
            <a:chOff x="-305" y="-1"/>
            <a:chExt cx="3832880" cy="2876136"/>
          </a:xfrm>
        </p:grpSpPr>
        <p:sp>
          <p:nvSpPr>
            <p:cNvPr id="27" name="Freeform: Shape 12">
              <a:extLst>
                <a:ext uri="{FF2B5EF4-FFF2-40B4-BE49-F238E27FC236}">
                  <a16:creationId xmlns:a16="http://schemas.microsoft.com/office/drawing/2014/main" id="{63FE0426-0FE4-451E-A8BB-08DA6A6AC2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Shape 13">
              <a:extLst>
                <a:ext uri="{FF2B5EF4-FFF2-40B4-BE49-F238E27FC236}">
                  <a16:creationId xmlns:a16="http://schemas.microsoft.com/office/drawing/2014/main" id="{4A32F7E8-35B4-451F-AA07-AECF7CA1D5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Shape 14">
              <a:extLst>
                <a:ext uri="{FF2B5EF4-FFF2-40B4-BE49-F238E27FC236}">
                  <a16:creationId xmlns:a16="http://schemas.microsoft.com/office/drawing/2014/main" id="{E1097796-C3C8-4772-9EBD-9F5CA368F5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eform: Shape 15">
              <a:extLst>
                <a:ext uri="{FF2B5EF4-FFF2-40B4-BE49-F238E27FC236}">
                  <a16:creationId xmlns:a16="http://schemas.microsoft.com/office/drawing/2014/main" id="{EC4BC137-BB50-4235-A83F-4B4EEE1590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1" name="Group 17">
            <a:extLst>
              <a:ext uri="{FF2B5EF4-FFF2-40B4-BE49-F238E27FC236}">
                <a16:creationId xmlns:a16="http://schemas.microsoft.com/office/drawing/2014/main" id="{9DB3963A-4187-4A72-9DA4-CA6BADE2293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9072780" y="3734338"/>
            <a:ext cx="3878664" cy="2368659"/>
            <a:chOff x="6867015" y="-1"/>
            <a:chExt cx="5324985" cy="3251912"/>
          </a:xfrm>
          <a:solidFill>
            <a:schemeClr val="accent5">
              <a:alpha val="10000"/>
            </a:schemeClr>
          </a:solidFill>
        </p:grpSpPr>
        <p:sp>
          <p:nvSpPr>
            <p:cNvPr id="32" name="Freeform: Shape 18">
              <a:extLst>
                <a:ext uri="{FF2B5EF4-FFF2-40B4-BE49-F238E27FC236}">
                  <a16:creationId xmlns:a16="http://schemas.microsoft.com/office/drawing/2014/main" id="{2428E75E-001A-4568-B035-574F1303EF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Shape 19">
              <a:extLst>
                <a:ext uri="{FF2B5EF4-FFF2-40B4-BE49-F238E27FC236}">
                  <a16:creationId xmlns:a16="http://schemas.microsoft.com/office/drawing/2014/main" id="{64AC8CFC-1164-4525-82A0-25F75ADCF4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eform: Shape 20">
              <a:extLst>
                <a:ext uri="{FF2B5EF4-FFF2-40B4-BE49-F238E27FC236}">
                  <a16:creationId xmlns:a16="http://schemas.microsoft.com/office/drawing/2014/main" id="{6F35C856-5B70-4CA2-BB8F-A37197D8F9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Shape 21">
              <a:extLst>
                <a:ext uri="{FF2B5EF4-FFF2-40B4-BE49-F238E27FC236}">
                  <a16:creationId xmlns:a16="http://schemas.microsoft.com/office/drawing/2014/main" id="{550FD8B0-DE97-47B1-84ED-67A3BD00FE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Titre 52">
            <a:extLst>
              <a:ext uri="{FF2B5EF4-FFF2-40B4-BE49-F238E27FC236}">
                <a16:creationId xmlns:a16="http://schemas.microsoft.com/office/drawing/2014/main" id="{E96662B2-F29F-637E-A56E-0C702B66E73E}"/>
              </a:ext>
            </a:extLst>
          </p:cNvPr>
          <p:cNvSpPr txBox="1">
            <a:spLocks/>
          </p:cNvSpPr>
          <p:nvPr/>
        </p:nvSpPr>
        <p:spPr>
          <a:xfrm>
            <a:off x="838047" y="69056"/>
            <a:ext cx="10819122" cy="865010"/>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200" b="1" dirty="0">
                <a:solidFill>
                  <a:schemeClr val="tx2"/>
                </a:solidFill>
                <a:latin typeface="+mn-lt"/>
              </a:rPr>
              <a:t>Edge Micro-Services</a:t>
            </a:r>
            <a:r>
              <a:rPr lang="en-US" sz="3200" b="1" dirty="0">
                <a:solidFill>
                  <a:schemeClr val="tx2"/>
                </a:solidFill>
              </a:rPr>
              <a:t>: </a:t>
            </a:r>
            <a:r>
              <a:rPr lang="fr-FR" sz="2400" b="1" dirty="0" err="1">
                <a:solidFill>
                  <a:schemeClr val="accent6">
                    <a:lumMod val="75000"/>
                  </a:schemeClr>
                </a:solidFill>
                <a:latin typeface="+mn-lt"/>
              </a:rPr>
              <a:t>Ribbon</a:t>
            </a:r>
            <a:r>
              <a:rPr lang="fr-FR" sz="2400" b="1" dirty="0">
                <a:solidFill>
                  <a:schemeClr val="accent6">
                    <a:lumMod val="75000"/>
                  </a:schemeClr>
                </a:solidFill>
                <a:latin typeface="+mn-lt"/>
              </a:rPr>
              <a:t> </a:t>
            </a:r>
            <a:r>
              <a:rPr lang="fr-FR" sz="2400" b="1" dirty="0" err="1">
                <a:solidFill>
                  <a:schemeClr val="accent6">
                    <a:lumMod val="75000"/>
                  </a:schemeClr>
                </a:solidFill>
                <a:latin typeface="+mn-lt"/>
              </a:rPr>
              <a:t>LoadBalancing</a:t>
            </a:r>
            <a:r>
              <a:rPr lang="fr-FR" sz="2400" b="1" dirty="0">
                <a:solidFill>
                  <a:schemeClr val="accent6">
                    <a:lumMod val="75000"/>
                  </a:schemeClr>
                </a:solidFill>
                <a:latin typeface="+mn-lt"/>
              </a:rPr>
              <a:t> (équilibrage de la charge) </a:t>
            </a:r>
          </a:p>
        </p:txBody>
      </p:sp>
      <p:sp>
        <p:nvSpPr>
          <p:cNvPr id="6" name="ZoneTexte 5">
            <a:extLst>
              <a:ext uri="{FF2B5EF4-FFF2-40B4-BE49-F238E27FC236}">
                <a16:creationId xmlns:a16="http://schemas.microsoft.com/office/drawing/2014/main" id="{F00B5F90-F002-B1AC-D52A-F579362777A6}"/>
              </a:ext>
            </a:extLst>
          </p:cNvPr>
          <p:cNvSpPr txBox="1"/>
          <p:nvPr/>
        </p:nvSpPr>
        <p:spPr>
          <a:xfrm>
            <a:off x="580768" y="1457552"/>
            <a:ext cx="11076401" cy="3970318"/>
          </a:xfrm>
          <a:prstGeom prst="rect">
            <a:avLst/>
          </a:prstGeom>
          <a:noFill/>
        </p:spPr>
        <p:txBody>
          <a:bodyPr wrap="square">
            <a:spAutoFit/>
          </a:bodyPr>
          <a:lstStyle/>
          <a:p>
            <a:pPr marL="285750" indent="-285750">
              <a:buFont typeface="Wingdings" panose="05000000000000000000" pitchFamily="2" charset="2"/>
              <a:buChar char="§"/>
            </a:pPr>
            <a:r>
              <a:rPr lang="fr-FR" b="1" dirty="0">
                <a:solidFill>
                  <a:srgbClr val="000000"/>
                </a:solidFill>
              </a:rPr>
              <a:t>Problème</a:t>
            </a:r>
            <a:r>
              <a:rPr lang="fr-FR" dirty="0">
                <a:solidFill>
                  <a:srgbClr val="000000"/>
                </a:solidFill>
              </a:rPr>
              <a:t> </a:t>
            </a:r>
            <a:endParaRPr lang="fr-FR" sz="2400" b="0" i="0" u="none" strike="noStrike" baseline="0" dirty="0">
              <a:solidFill>
                <a:srgbClr val="000000"/>
              </a:solidFill>
            </a:endParaRPr>
          </a:p>
          <a:p>
            <a:r>
              <a:rPr lang="fr-FR" sz="1800" b="0" i="0" u="none" strike="noStrike" baseline="0" dirty="0">
                <a:solidFill>
                  <a:srgbClr val="000000"/>
                </a:solidFill>
              </a:rPr>
              <a:t>Les micro-services sont découplés et autonomes. Quand on a plusieurs instances d'un micro-service, il faut équilibrer la charge entre celles-ci.</a:t>
            </a:r>
          </a:p>
          <a:p>
            <a:r>
              <a:rPr lang="fr-FR" sz="1800" b="0" i="0" u="none" strike="noStrike" baseline="0" dirty="0">
                <a:solidFill>
                  <a:srgbClr val="000000"/>
                </a:solidFill>
              </a:rPr>
              <a:t>On ne peut pas utiliser un équilibreur de charge central classique, car celui-ci limiterait la résilience de l’application en créant un SPOF (Single Point Of Failure) : Point de défaillance unique</a:t>
            </a:r>
          </a:p>
          <a:p>
            <a:r>
              <a:rPr lang="fr-FR" sz="1800" b="0" i="0" u="none" strike="noStrike" baseline="0" dirty="0">
                <a:solidFill>
                  <a:srgbClr val="000000"/>
                </a:solidFill>
              </a:rPr>
              <a:t>Comment permettre à chaque micro-service de faire appel à un autre directement, sans être dépendant d'un </a:t>
            </a:r>
            <a:r>
              <a:rPr lang="fr-FR" sz="1800" b="0" i="0" u="none" strike="noStrike" baseline="0" dirty="0" err="1">
                <a:solidFill>
                  <a:srgbClr val="000000"/>
                </a:solidFill>
              </a:rPr>
              <a:t>LoadBalancer</a:t>
            </a:r>
            <a:r>
              <a:rPr lang="fr-FR" sz="1800" b="0" i="0" u="none" strike="noStrike" baseline="0" dirty="0">
                <a:solidFill>
                  <a:srgbClr val="000000"/>
                </a:solidFill>
              </a:rPr>
              <a:t> central ?</a:t>
            </a:r>
          </a:p>
          <a:p>
            <a:endParaRPr lang="fr-FR" sz="1800" b="0" i="0" u="none" strike="noStrike" baseline="0" dirty="0">
              <a:solidFill>
                <a:srgbClr val="000000"/>
              </a:solidFill>
            </a:endParaRPr>
          </a:p>
          <a:p>
            <a:pPr marL="285750" indent="-285750">
              <a:buFont typeface="Wingdings" panose="05000000000000000000" pitchFamily="2" charset="2"/>
              <a:buChar char="§"/>
            </a:pPr>
            <a:r>
              <a:rPr lang="fr-FR" b="1" dirty="0">
                <a:solidFill>
                  <a:srgbClr val="000000"/>
                </a:solidFill>
              </a:rPr>
              <a:t>Solution</a:t>
            </a:r>
            <a:r>
              <a:rPr lang="fr-FR" sz="1800" b="0" i="0" u="none" strike="noStrike" baseline="0" dirty="0">
                <a:solidFill>
                  <a:srgbClr val="000000"/>
                </a:solidFill>
              </a:rPr>
              <a:t> </a:t>
            </a:r>
            <a:endParaRPr lang="fr-FR" dirty="0">
              <a:solidFill>
                <a:srgbClr val="000000"/>
              </a:solidFill>
            </a:endParaRPr>
          </a:p>
          <a:p>
            <a:r>
              <a:rPr lang="fr-FR" sz="1800" b="0" i="0" u="none" strike="noStrike" baseline="0" dirty="0" err="1">
                <a:solidFill>
                  <a:srgbClr val="000000"/>
                </a:solidFill>
              </a:rPr>
              <a:t>Ribbon</a:t>
            </a:r>
            <a:r>
              <a:rPr lang="fr-FR" sz="1800" b="0" i="0" u="none" strike="noStrike" baseline="0" dirty="0">
                <a:solidFill>
                  <a:srgbClr val="000000"/>
                </a:solidFill>
              </a:rPr>
              <a:t>: </a:t>
            </a:r>
            <a:r>
              <a:rPr lang="fr-FR" sz="1800" b="0" i="0" u="none" strike="noStrike" baseline="0" dirty="0" err="1">
                <a:solidFill>
                  <a:srgbClr val="000000"/>
                </a:solidFill>
              </a:rPr>
              <a:t>loadBalancer</a:t>
            </a:r>
            <a:r>
              <a:rPr lang="fr-FR" sz="1800" b="0" i="0" u="none" strike="noStrike" baseline="0" dirty="0">
                <a:solidFill>
                  <a:srgbClr val="000000"/>
                </a:solidFill>
              </a:rPr>
              <a:t> </a:t>
            </a:r>
            <a:r>
              <a:rPr lang="fr-FR" sz="1800" b="1" i="0" u="none" strike="noStrike" baseline="0" dirty="0">
                <a:solidFill>
                  <a:srgbClr val="000000"/>
                </a:solidFill>
              </a:rPr>
              <a:t>côté client </a:t>
            </a:r>
            <a:r>
              <a:rPr lang="fr-FR" sz="1800" b="0" i="0" u="none" strike="noStrike" baseline="0" dirty="0">
                <a:solidFill>
                  <a:srgbClr val="000000"/>
                </a:solidFill>
              </a:rPr>
              <a:t>est capable d'indiquer directement, depuis le micro-service client, quelle instance du micro-service serveur distant appeler.</a:t>
            </a:r>
          </a:p>
          <a:p>
            <a:endParaRPr lang="fr-FR" sz="1800" b="0" i="0" u="none" strike="noStrike" baseline="0" dirty="0">
              <a:solidFill>
                <a:srgbClr val="000000"/>
              </a:solidFill>
            </a:endParaRPr>
          </a:p>
          <a:p>
            <a:r>
              <a:rPr lang="fr-FR" sz="1800" b="0" i="0" u="none" strike="noStrike" baseline="0" dirty="0" err="1">
                <a:solidFill>
                  <a:srgbClr val="000000"/>
                </a:solidFill>
              </a:rPr>
              <a:t>Zuul</a:t>
            </a:r>
            <a:r>
              <a:rPr lang="fr-FR" sz="1800" b="0" i="0" u="none" strike="noStrike" baseline="0" dirty="0">
                <a:solidFill>
                  <a:srgbClr val="000000"/>
                </a:solidFill>
              </a:rPr>
              <a:t> utilise </a:t>
            </a:r>
            <a:r>
              <a:rPr lang="fr-FR" sz="1800" b="0" i="0" u="none" strike="noStrike" baseline="0" dirty="0" err="1">
                <a:solidFill>
                  <a:srgbClr val="000000"/>
                </a:solidFill>
              </a:rPr>
              <a:t>Ribbon</a:t>
            </a:r>
            <a:r>
              <a:rPr lang="fr-FR" sz="1800" b="0" i="0" u="none" strike="noStrike" baseline="0" dirty="0">
                <a:solidFill>
                  <a:srgbClr val="000000"/>
                </a:solidFill>
              </a:rPr>
              <a:t> en interne pour appeler les URL distantes et les clients </a:t>
            </a:r>
            <a:r>
              <a:rPr lang="fr-FR" sz="1800" b="0" i="0" u="none" strike="noStrike" baseline="0" dirty="0" err="1">
                <a:solidFill>
                  <a:srgbClr val="000000"/>
                </a:solidFill>
              </a:rPr>
              <a:t>Ribbon</a:t>
            </a:r>
            <a:r>
              <a:rPr lang="fr-FR" sz="1800" b="0" i="0" u="none" strike="noStrike" baseline="0" dirty="0">
                <a:solidFill>
                  <a:srgbClr val="000000"/>
                </a:solidFill>
              </a:rPr>
              <a:t> sont par défaut chargés de manière LAZY par Spring Cloud lors du premier appel.</a:t>
            </a:r>
          </a:p>
        </p:txBody>
      </p:sp>
    </p:spTree>
    <p:extLst>
      <p:ext uri="{BB962C8B-B14F-4D97-AF65-F5344CB8AC3E}">
        <p14:creationId xmlns:p14="http://schemas.microsoft.com/office/powerpoint/2010/main" val="3747589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F75AD06-DFC4-4B3A-8490-330823D081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FC587C93-0840-40DF-96D5-D1F2137E64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12" name="Group 11">
            <a:extLst>
              <a:ext uri="{FF2B5EF4-FFF2-40B4-BE49-F238E27FC236}">
                <a16:creationId xmlns:a16="http://schemas.microsoft.com/office/drawing/2014/main" id="{5E02D55A-F529-4B19-BAF9-F63240A7B49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3839" y="0"/>
            <a:ext cx="4324865" cy="2641149"/>
            <a:chOff x="6867015" y="-1"/>
            <a:chExt cx="5324985" cy="3251912"/>
          </a:xfrm>
          <a:solidFill>
            <a:schemeClr val="accent5">
              <a:alpha val="10000"/>
            </a:schemeClr>
          </a:solidFill>
        </p:grpSpPr>
        <p:sp>
          <p:nvSpPr>
            <p:cNvPr id="13" name="Freeform: Shape 12">
              <a:extLst>
                <a:ext uri="{FF2B5EF4-FFF2-40B4-BE49-F238E27FC236}">
                  <a16:creationId xmlns:a16="http://schemas.microsoft.com/office/drawing/2014/main" id="{60367E3C-3947-493D-9458-5955DB20AE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1E8D9785-21DB-4CE6-B138-2999AD6161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43AA5AD5-8F29-4165-8112-305DDDDDD0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2A4EC0CF-F38F-4D7F-B48D-9A26E814DF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id="{47A3A52F-BCB3-444D-9372-EE018B135C4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8535970" y="4114799"/>
            <a:ext cx="3655725" cy="2743201"/>
            <a:chOff x="-305" y="-1"/>
            <a:chExt cx="3832880" cy="2876136"/>
          </a:xfrm>
        </p:grpSpPr>
        <p:sp>
          <p:nvSpPr>
            <p:cNvPr id="19" name="Freeform: Shape 18">
              <a:extLst>
                <a:ext uri="{FF2B5EF4-FFF2-40B4-BE49-F238E27FC236}">
                  <a16:creationId xmlns:a16="http://schemas.microsoft.com/office/drawing/2014/main" id="{91E32C13-DED6-4967-85B8-68DD77103F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38DDA515-BC6A-47FB-951E-E1E7928750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B97EEFA7-6787-4EC0-8284-6D3D273061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1A9621AC-50AB-4B43-896D-78FE571A38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3" name="Titre 52">
            <a:extLst>
              <a:ext uri="{FF2B5EF4-FFF2-40B4-BE49-F238E27FC236}">
                <a16:creationId xmlns:a16="http://schemas.microsoft.com/office/drawing/2014/main" id="{0C5BC3C1-9D98-383B-8BD9-8909644E658A}"/>
              </a:ext>
            </a:extLst>
          </p:cNvPr>
          <p:cNvSpPr>
            <a:spLocks noGrp="1"/>
          </p:cNvSpPr>
          <p:nvPr>
            <p:ph type="title"/>
          </p:nvPr>
        </p:nvSpPr>
        <p:spPr>
          <a:xfrm>
            <a:off x="838047" y="69056"/>
            <a:ext cx="10515600" cy="865010"/>
          </a:xfrm>
        </p:spPr>
        <p:txBody>
          <a:bodyPr vert="horz" lIns="91440" tIns="45720" rIns="91440" bIns="45720" rtlCol="0" anchor="ctr">
            <a:normAutofit/>
          </a:bodyPr>
          <a:lstStyle/>
          <a:p>
            <a:r>
              <a:rPr lang="en-US" sz="3200" b="1" dirty="0">
                <a:solidFill>
                  <a:schemeClr val="tx2"/>
                </a:solidFill>
              </a:rPr>
              <a:t>Spring Cloud : Edge Micro-Services</a:t>
            </a:r>
            <a:endParaRPr lang="fr-FR" sz="3200" b="1" dirty="0">
              <a:solidFill>
                <a:schemeClr val="tx2"/>
              </a:solidFill>
            </a:endParaRPr>
          </a:p>
        </p:txBody>
      </p:sp>
      <p:pic>
        <p:nvPicPr>
          <p:cNvPr id="55" name="Image 54">
            <a:extLst>
              <a:ext uri="{FF2B5EF4-FFF2-40B4-BE49-F238E27FC236}">
                <a16:creationId xmlns:a16="http://schemas.microsoft.com/office/drawing/2014/main" id="{752B1DAB-741B-A49D-B6D8-D6AEF662EA22}"/>
              </a:ext>
            </a:extLst>
          </p:cNvPr>
          <p:cNvPicPr>
            <a:picLocks noChangeAspect="1"/>
          </p:cNvPicPr>
          <p:nvPr/>
        </p:nvPicPr>
        <p:blipFill>
          <a:blip r:embed="rId2"/>
          <a:stretch>
            <a:fillRect/>
          </a:stretch>
        </p:blipFill>
        <p:spPr>
          <a:xfrm>
            <a:off x="7458943" y="1602265"/>
            <a:ext cx="4522839" cy="4128657"/>
          </a:xfrm>
          <a:prstGeom prst="rect">
            <a:avLst/>
          </a:prstGeom>
        </p:spPr>
      </p:pic>
      <p:sp>
        <p:nvSpPr>
          <p:cNvPr id="57" name="ZoneTexte 56">
            <a:extLst>
              <a:ext uri="{FF2B5EF4-FFF2-40B4-BE49-F238E27FC236}">
                <a16:creationId xmlns:a16="http://schemas.microsoft.com/office/drawing/2014/main" id="{B5D10CB6-575C-F0FB-DA89-60A9EEEBBDF3}"/>
              </a:ext>
            </a:extLst>
          </p:cNvPr>
          <p:cNvSpPr txBox="1"/>
          <p:nvPr/>
        </p:nvSpPr>
        <p:spPr>
          <a:xfrm>
            <a:off x="608031" y="1141433"/>
            <a:ext cx="6736666" cy="4278094"/>
          </a:xfrm>
          <a:prstGeom prst="rect">
            <a:avLst/>
          </a:prstGeom>
          <a:noFill/>
        </p:spPr>
        <p:txBody>
          <a:bodyPr wrap="square">
            <a:spAutoFit/>
          </a:bodyPr>
          <a:lstStyle/>
          <a:p>
            <a:pPr algn="l"/>
            <a:endParaRPr lang="fr-FR" sz="1600" b="0" i="0" u="none" strike="noStrike" baseline="0" dirty="0">
              <a:solidFill>
                <a:srgbClr val="000000"/>
              </a:solidFill>
              <a:latin typeface="Verdana" panose="020B0604030504040204" pitchFamily="34" charset="0"/>
            </a:endParaRPr>
          </a:p>
          <a:p>
            <a:r>
              <a:rPr lang="fr-FR" sz="1600" b="0" i="0" u="none" strike="noStrike" baseline="0" dirty="0">
                <a:solidFill>
                  <a:srgbClr val="000000"/>
                </a:solidFill>
              </a:rPr>
              <a:t>Les </a:t>
            </a:r>
            <a:r>
              <a:rPr lang="fr-FR" sz="1600" b="1" i="0" u="none" strike="noStrike" baseline="0" dirty="0">
                <a:solidFill>
                  <a:schemeClr val="accent6">
                    <a:lumMod val="75000"/>
                  </a:schemeClr>
                </a:solidFill>
              </a:rPr>
              <a:t>Edge Micro-services </a:t>
            </a:r>
            <a:r>
              <a:rPr lang="fr-FR" sz="1600" b="0" i="0" u="none" strike="noStrike" baseline="0" dirty="0">
                <a:solidFill>
                  <a:srgbClr val="000000"/>
                </a:solidFill>
              </a:rPr>
              <a:t>sont des </a:t>
            </a:r>
            <a:r>
              <a:rPr lang="fr-FR" sz="1600" b="1" i="0" u="none" strike="noStrike" baseline="0" dirty="0">
                <a:solidFill>
                  <a:schemeClr val="accent6">
                    <a:lumMod val="75000"/>
                  </a:schemeClr>
                </a:solidFill>
              </a:rPr>
              <a:t>micro-services</a:t>
            </a:r>
            <a:r>
              <a:rPr lang="fr-FR" sz="1600" b="1" i="0" u="none" strike="noStrike" baseline="0" dirty="0">
                <a:solidFill>
                  <a:schemeClr val="accent2">
                    <a:lumMod val="75000"/>
                  </a:schemeClr>
                </a:solidFill>
              </a:rPr>
              <a:t> </a:t>
            </a:r>
            <a:r>
              <a:rPr lang="fr-FR" sz="1600" b="1" i="0" u="sng" strike="noStrike" baseline="0" dirty="0">
                <a:solidFill>
                  <a:schemeClr val="accent2">
                    <a:lumMod val="75000"/>
                  </a:schemeClr>
                </a:solidFill>
              </a:rPr>
              <a:t>techniques</a:t>
            </a:r>
            <a:r>
              <a:rPr lang="fr-FR" sz="1600" b="1" i="0" u="none" strike="noStrike" baseline="0" dirty="0">
                <a:solidFill>
                  <a:schemeClr val="accent2">
                    <a:lumMod val="75000"/>
                  </a:schemeClr>
                </a:solidFill>
              </a:rPr>
              <a:t> </a:t>
            </a:r>
            <a:r>
              <a:rPr lang="fr-FR" sz="1600" b="0" i="0" u="none" strike="noStrike" baseline="0" dirty="0">
                <a:solidFill>
                  <a:srgbClr val="000000"/>
                </a:solidFill>
              </a:rPr>
              <a:t>spécialisés dans l'orchestration des micro-services responsables de la logique applicative et métier.</a:t>
            </a:r>
          </a:p>
          <a:p>
            <a:pPr marL="285750" indent="-285750">
              <a:buFont typeface="Wingdings" panose="05000000000000000000" pitchFamily="2" charset="2"/>
              <a:buChar char="§"/>
            </a:pPr>
            <a:r>
              <a:rPr lang="fr-FR" sz="1600" b="0" i="0" u="none" strike="noStrike" baseline="0" dirty="0">
                <a:solidFill>
                  <a:srgbClr val="000000"/>
                </a:solidFill>
              </a:rPr>
              <a:t>Les Edge Micro-services les plus populaires sont ceux publiés et utilisés par Netflix pour sa plateforme puis par la communauté de </a:t>
            </a:r>
            <a:r>
              <a:rPr lang="fr-FR" sz="1600" b="0" i="0" u="none" strike="noStrike" baseline="0" dirty="0" err="1">
                <a:solidFill>
                  <a:srgbClr val="000000"/>
                </a:solidFill>
              </a:rPr>
              <a:t>spring</a:t>
            </a:r>
            <a:r>
              <a:rPr lang="fr-FR" sz="1600" b="0" i="0" u="none" strike="noStrike" baseline="0" dirty="0">
                <a:solidFill>
                  <a:srgbClr val="000000"/>
                </a:solidFill>
              </a:rPr>
              <a:t> cloud.</a:t>
            </a:r>
          </a:p>
          <a:p>
            <a:pPr marL="285750" indent="-285750">
              <a:buFont typeface="Wingdings" panose="05000000000000000000" pitchFamily="2" charset="2"/>
              <a:buChar char="§"/>
            </a:pPr>
            <a:r>
              <a:rPr lang="fr-FR" sz="1600" b="0" i="0" u="none" strike="noStrike" baseline="0" dirty="0">
                <a:solidFill>
                  <a:srgbClr val="000000"/>
                </a:solidFill>
              </a:rPr>
              <a:t>Ils sont en grande partie regroupés sous Spring Cloud, et disposent de fonctionnalités pour fonctionner nativement ensemble.</a:t>
            </a:r>
          </a:p>
          <a:p>
            <a:pPr marL="285750" indent="-285750">
              <a:buFont typeface="Wingdings" panose="05000000000000000000" pitchFamily="2" charset="2"/>
              <a:buChar char="§"/>
            </a:pPr>
            <a:r>
              <a:rPr lang="fr-FR" sz="1600" b="0" i="0" u="none" strike="noStrike" baseline="0" dirty="0">
                <a:solidFill>
                  <a:srgbClr val="000000"/>
                </a:solidFill>
              </a:rPr>
              <a:t>Ces Edge Micro-services répondent chacun à un problème particulier. </a:t>
            </a:r>
          </a:p>
          <a:p>
            <a:pPr marL="285750" indent="-285750">
              <a:buFont typeface="Wingdings" panose="05000000000000000000" pitchFamily="2" charset="2"/>
              <a:buChar char="§"/>
            </a:pPr>
            <a:r>
              <a:rPr lang="fr-FR" sz="1600" b="0" i="0" u="none" strike="noStrike" baseline="0" dirty="0">
                <a:solidFill>
                  <a:srgbClr val="000000"/>
                </a:solidFill>
              </a:rPr>
              <a:t>Ci-après les principaux Edge Services que nous allons détailler dans les prochains chapitres: </a:t>
            </a:r>
          </a:p>
          <a:p>
            <a:pPr marL="895350" indent="-266700">
              <a:buFont typeface="+mj-lt"/>
              <a:buAutoNum type="arabicPeriod"/>
            </a:pPr>
            <a:r>
              <a:rPr lang="fr-FR" sz="1600" b="0" i="0" u="none" strike="noStrike" baseline="0" dirty="0">
                <a:solidFill>
                  <a:srgbClr val="000000"/>
                </a:solidFill>
              </a:rPr>
              <a:t>Spring Cloud Server Config</a:t>
            </a:r>
          </a:p>
          <a:p>
            <a:pPr marL="895350" indent="-266700">
              <a:buFont typeface="+mj-lt"/>
              <a:buAutoNum type="arabicPeriod"/>
            </a:pPr>
            <a:r>
              <a:rPr lang="fr-FR" sz="1600" b="0" i="0" u="none" strike="noStrike" baseline="0" dirty="0">
                <a:solidFill>
                  <a:srgbClr val="000000"/>
                </a:solidFill>
              </a:rPr>
              <a:t>Spring </a:t>
            </a:r>
            <a:r>
              <a:rPr lang="fr-FR" sz="1600" b="0" i="0" u="none" strike="noStrike" baseline="0" dirty="0" err="1">
                <a:solidFill>
                  <a:srgbClr val="000000"/>
                </a:solidFill>
              </a:rPr>
              <a:t>Actuator</a:t>
            </a:r>
            <a:endParaRPr lang="fr-FR" sz="1600" b="0" i="0" u="none" strike="noStrike" baseline="0" dirty="0">
              <a:solidFill>
                <a:srgbClr val="000000"/>
              </a:solidFill>
            </a:endParaRPr>
          </a:p>
          <a:p>
            <a:pPr marL="895350" indent="-266700">
              <a:buFont typeface="+mj-lt"/>
              <a:buAutoNum type="arabicPeriod"/>
            </a:pPr>
            <a:r>
              <a:rPr lang="fr-FR" sz="1600" b="0" i="0" u="none" strike="noStrike" baseline="0" dirty="0">
                <a:solidFill>
                  <a:srgbClr val="000000"/>
                </a:solidFill>
              </a:rPr>
              <a:t>Eureka Service </a:t>
            </a:r>
            <a:r>
              <a:rPr lang="fr-FR" sz="1600" b="0" i="0" u="none" strike="noStrike" baseline="0" dirty="0" err="1">
                <a:solidFill>
                  <a:srgbClr val="000000"/>
                </a:solidFill>
              </a:rPr>
              <a:t>Dicovery</a:t>
            </a:r>
            <a:r>
              <a:rPr lang="fr-FR" sz="1600" b="0" i="0" u="none" strike="noStrike" baseline="0" dirty="0">
                <a:solidFill>
                  <a:srgbClr val="000000"/>
                </a:solidFill>
              </a:rPr>
              <a:t>&amp; </a:t>
            </a:r>
            <a:r>
              <a:rPr lang="fr-FR" sz="1600" b="0" i="0" u="none" strike="noStrike" baseline="0" dirty="0" err="1">
                <a:solidFill>
                  <a:srgbClr val="000000"/>
                </a:solidFill>
              </a:rPr>
              <a:t>Registry</a:t>
            </a:r>
            <a:endParaRPr lang="fr-FR" sz="1600" b="0" i="0" u="none" strike="noStrike" baseline="0" dirty="0">
              <a:solidFill>
                <a:srgbClr val="000000"/>
              </a:solidFill>
            </a:endParaRPr>
          </a:p>
          <a:p>
            <a:pPr marL="895350" indent="-266700">
              <a:buFont typeface="+mj-lt"/>
              <a:buAutoNum type="arabicPeriod"/>
            </a:pPr>
            <a:r>
              <a:rPr lang="fr-FR" sz="1600" b="0" i="0" u="none" strike="noStrike" baseline="0" dirty="0" err="1">
                <a:solidFill>
                  <a:srgbClr val="000000"/>
                </a:solidFill>
              </a:rPr>
              <a:t>ZuuLAPI</a:t>
            </a:r>
            <a:r>
              <a:rPr lang="fr-FR" sz="1600" b="0" i="0" u="none" strike="noStrike" baseline="0" dirty="0">
                <a:solidFill>
                  <a:srgbClr val="000000"/>
                </a:solidFill>
              </a:rPr>
              <a:t> Gateway ou Proxy</a:t>
            </a:r>
          </a:p>
          <a:p>
            <a:pPr marL="895350" indent="-266700">
              <a:buFont typeface="+mj-lt"/>
              <a:buAutoNum type="arabicPeriod"/>
            </a:pPr>
            <a:r>
              <a:rPr lang="fr-FR" sz="1600" b="0" i="0" u="none" strike="noStrike" baseline="0" dirty="0">
                <a:solidFill>
                  <a:srgbClr val="000000"/>
                </a:solidFill>
              </a:rPr>
              <a:t>Spring </a:t>
            </a:r>
            <a:r>
              <a:rPr lang="fr-FR" sz="1600" b="0" i="0" u="none" strike="noStrike" baseline="0" dirty="0" err="1">
                <a:solidFill>
                  <a:srgbClr val="000000"/>
                </a:solidFill>
              </a:rPr>
              <a:t>Ribbons</a:t>
            </a:r>
            <a:endParaRPr lang="fr-FR" sz="1600" b="0" i="0" u="none" strike="noStrike" baseline="0" dirty="0">
              <a:solidFill>
                <a:srgbClr val="000000"/>
              </a:solidFill>
            </a:endParaRPr>
          </a:p>
          <a:p>
            <a:pPr marL="895350" indent="-266700">
              <a:buFont typeface="+mj-lt"/>
              <a:buAutoNum type="arabicPeriod"/>
            </a:pPr>
            <a:r>
              <a:rPr lang="fr-FR" sz="1600" b="0" i="0" u="none" strike="noStrike" baseline="0" dirty="0">
                <a:solidFill>
                  <a:srgbClr val="000000"/>
                </a:solidFill>
              </a:rPr>
              <a:t>Spring </a:t>
            </a:r>
            <a:r>
              <a:rPr lang="fr-FR" sz="1600" b="0" i="0" u="none" strike="noStrike" baseline="0" dirty="0" err="1">
                <a:solidFill>
                  <a:srgbClr val="000000"/>
                </a:solidFill>
              </a:rPr>
              <a:t>ZipKin</a:t>
            </a:r>
            <a:endParaRPr lang="fr-FR" sz="1600" b="0" i="0" u="none" strike="noStrike" baseline="0" dirty="0">
              <a:solidFill>
                <a:srgbClr val="000000"/>
              </a:solidFill>
            </a:endParaRPr>
          </a:p>
        </p:txBody>
      </p:sp>
      <p:sp>
        <p:nvSpPr>
          <p:cNvPr id="2" name="Espace réservé de la date 7">
            <a:extLst>
              <a:ext uri="{FF2B5EF4-FFF2-40B4-BE49-F238E27FC236}">
                <a16:creationId xmlns:a16="http://schemas.microsoft.com/office/drawing/2014/main" id="{944D56AB-0529-7AF7-2495-659821C6B172}"/>
              </a:ext>
            </a:extLst>
          </p:cNvPr>
          <p:cNvSpPr>
            <a:spLocks noGrp="1"/>
          </p:cNvSpPr>
          <p:nvPr>
            <p:ph type="dt" sz="half" idx="10"/>
          </p:nvPr>
        </p:nvSpPr>
        <p:spPr>
          <a:xfrm>
            <a:off x="804672" y="6356350"/>
            <a:ext cx="2743200" cy="365125"/>
          </a:xfrm>
        </p:spPr>
        <p:txBody>
          <a:bodyPr>
            <a:normAutofit/>
          </a:bodyPr>
          <a:lstStyle/>
          <a:p>
            <a:pPr>
              <a:spcAft>
                <a:spcPts val="600"/>
              </a:spcAft>
              <a:defRPr/>
            </a:pPr>
            <a:r>
              <a:rPr lang="fr-FR" sz="1100" dirty="0"/>
              <a:t>JEE 2</a:t>
            </a:r>
            <a:endParaRPr lang="fr-BE" sz="1100" dirty="0"/>
          </a:p>
        </p:txBody>
      </p:sp>
    </p:spTree>
    <p:extLst>
      <p:ext uri="{BB962C8B-B14F-4D97-AF65-F5344CB8AC3E}">
        <p14:creationId xmlns:p14="http://schemas.microsoft.com/office/powerpoint/2010/main" val="14472973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3C823D3-D619-407C-89E0-C6F6B1E7A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47F8E3E-2FFA-4A0F-B3C7-E57ADDCFB4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12" name="Group 11">
            <a:extLst>
              <a:ext uri="{FF2B5EF4-FFF2-40B4-BE49-F238E27FC236}">
                <a16:creationId xmlns:a16="http://schemas.microsoft.com/office/drawing/2014/main" id="{33D939F1-7ABE-4D0E-946A-43F37F556AF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3346102" cy="2510865"/>
            <a:chOff x="-305" y="-1"/>
            <a:chExt cx="3832880" cy="2876136"/>
          </a:xfrm>
        </p:grpSpPr>
        <p:sp>
          <p:nvSpPr>
            <p:cNvPr id="13" name="Freeform: Shape 12">
              <a:extLst>
                <a:ext uri="{FF2B5EF4-FFF2-40B4-BE49-F238E27FC236}">
                  <a16:creationId xmlns:a16="http://schemas.microsoft.com/office/drawing/2014/main" id="{63FE0426-0FE4-451E-A8BB-08DA6A6AC2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4A32F7E8-35B4-451F-AA07-AECF7CA1D5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E1097796-C3C8-4772-9EBD-9F5CA368F5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EC4BC137-BB50-4235-A83F-4B4EEE1590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id="{9DB3963A-4187-4A72-9DA4-CA6BADE2293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9072780" y="3734338"/>
            <a:ext cx="3878664" cy="2368659"/>
            <a:chOff x="6867015" y="-1"/>
            <a:chExt cx="5324985" cy="3251912"/>
          </a:xfrm>
          <a:solidFill>
            <a:schemeClr val="accent5">
              <a:alpha val="10000"/>
            </a:schemeClr>
          </a:solidFill>
        </p:grpSpPr>
        <p:sp>
          <p:nvSpPr>
            <p:cNvPr id="19" name="Freeform: Shape 18">
              <a:extLst>
                <a:ext uri="{FF2B5EF4-FFF2-40B4-BE49-F238E27FC236}">
                  <a16:creationId xmlns:a16="http://schemas.microsoft.com/office/drawing/2014/main" id="{2428E75E-001A-4568-B035-574F1303EF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64AC8CFC-1164-4525-82A0-25F75ADCF4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6F35C856-5B70-4CA2-BB8F-A37197D8F9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550FD8B0-DE97-47B1-84ED-67A3BD00FE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Titre 52">
            <a:extLst>
              <a:ext uri="{FF2B5EF4-FFF2-40B4-BE49-F238E27FC236}">
                <a16:creationId xmlns:a16="http://schemas.microsoft.com/office/drawing/2014/main" id="{D5D008D7-372B-E1EC-4676-6C219AA56FCF}"/>
              </a:ext>
            </a:extLst>
          </p:cNvPr>
          <p:cNvSpPr txBox="1">
            <a:spLocks/>
          </p:cNvSpPr>
          <p:nvPr/>
        </p:nvSpPr>
        <p:spPr>
          <a:xfrm>
            <a:off x="838047" y="69056"/>
            <a:ext cx="10819122" cy="865010"/>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200" b="1" dirty="0">
                <a:solidFill>
                  <a:schemeClr val="tx2"/>
                </a:solidFill>
                <a:latin typeface="+mn-lt"/>
              </a:rPr>
              <a:t>Edge Micro-Services</a:t>
            </a:r>
            <a:r>
              <a:rPr lang="en-US" sz="3200" b="1" dirty="0">
                <a:solidFill>
                  <a:schemeClr val="tx2"/>
                </a:solidFill>
              </a:rPr>
              <a:t>: </a:t>
            </a:r>
            <a:r>
              <a:rPr lang="fr-FR" sz="2400" b="1" dirty="0" err="1">
                <a:solidFill>
                  <a:schemeClr val="accent6">
                    <a:lumMod val="75000"/>
                  </a:schemeClr>
                </a:solidFill>
                <a:latin typeface="+mn-lt"/>
              </a:rPr>
              <a:t>Ribbon</a:t>
            </a:r>
            <a:r>
              <a:rPr lang="fr-FR" sz="2400" b="1" dirty="0">
                <a:solidFill>
                  <a:schemeClr val="accent6">
                    <a:lumMod val="75000"/>
                  </a:schemeClr>
                </a:solidFill>
                <a:latin typeface="+mn-lt"/>
              </a:rPr>
              <a:t> </a:t>
            </a:r>
            <a:r>
              <a:rPr lang="fr-FR" sz="2400" b="1" dirty="0" err="1">
                <a:solidFill>
                  <a:schemeClr val="accent6">
                    <a:lumMod val="75000"/>
                  </a:schemeClr>
                </a:solidFill>
                <a:latin typeface="+mn-lt"/>
              </a:rPr>
              <a:t>LoadBalancing</a:t>
            </a:r>
            <a:r>
              <a:rPr lang="fr-FR" sz="2400" b="1" dirty="0">
                <a:solidFill>
                  <a:schemeClr val="accent6">
                    <a:lumMod val="75000"/>
                  </a:schemeClr>
                </a:solidFill>
                <a:latin typeface="+mn-lt"/>
              </a:rPr>
              <a:t> (équilibrage de la charge) </a:t>
            </a:r>
          </a:p>
        </p:txBody>
      </p:sp>
      <p:sp>
        <p:nvSpPr>
          <p:cNvPr id="6" name="ZoneTexte 5">
            <a:extLst>
              <a:ext uri="{FF2B5EF4-FFF2-40B4-BE49-F238E27FC236}">
                <a16:creationId xmlns:a16="http://schemas.microsoft.com/office/drawing/2014/main" id="{DA879BC4-9AD1-7445-0719-58869B63FC2E}"/>
              </a:ext>
            </a:extLst>
          </p:cNvPr>
          <p:cNvSpPr txBox="1"/>
          <p:nvPr/>
        </p:nvSpPr>
        <p:spPr>
          <a:xfrm>
            <a:off x="479212" y="5557799"/>
            <a:ext cx="4550375" cy="1077218"/>
          </a:xfrm>
          <a:prstGeom prst="rect">
            <a:avLst/>
          </a:prstGeom>
          <a:noFill/>
          <a:ln>
            <a:solidFill>
              <a:schemeClr val="tx2">
                <a:lumMod val="75000"/>
              </a:schemeClr>
            </a:solidFill>
          </a:ln>
        </p:spPr>
        <p:txBody>
          <a:bodyPr wrap="square">
            <a:spAutoFit/>
          </a:bodyPr>
          <a:lstStyle/>
          <a:p>
            <a:r>
              <a:rPr lang="fr-FR" sz="1600" dirty="0"/>
              <a:t>&lt;</a:t>
            </a:r>
            <a:r>
              <a:rPr lang="fr-FR" sz="1600" dirty="0" err="1"/>
              <a:t>dependency</a:t>
            </a:r>
            <a:r>
              <a:rPr lang="fr-FR" sz="1600" dirty="0"/>
              <a:t>&gt;</a:t>
            </a:r>
          </a:p>
          <a:p>
            <a:r>
              <a:rPr lang="fr-FR" sz="1600" dirty="0"/>
              <a:t>  &lt;</a:t>
            </a:r>
            <a:r>
              <a:rPr lang="fr-FR" sz="1600" dirty="0" err="1"/>
              <a:t>groupId</a:t>
            </a:r>
            <a:r>
              <a:rPr lang="fr-FR" sz="1600" dirty="0"/>
              <a:t>&gt;</a:t>
            </a:r>
            <a:r>
              <a:rPr lang="fr-FR" sz="1600" dirty="0" err="1"/>
              <a:t>org.springframework.cloud</a:t>
            </a:r>
            <a:r>
              <a:rPr lang="fr-FR" sz="1600" dirty="0"/>
              <a:t>&lt;/</a:t>
            </a:r>
            <a:r>
              <a:rPr lang="fr-FR" sz="1600" dirty="0" err="1"/>
              <a:t>groupId</a:t>
            </a:r>
            <a:r>
              <a:rPr lang="fr-FR" sz="1600" dirty="0"/>
              <a:t>&gt;</a:t>
            </a:r>
          </a:p>
          <a:p>
            <a:r>
              <a:rPr lang="fr-FR" sz="1600" dirty="0"/>
              <a:t>  &lt;</a:t>
            </a:r>
            <a:r>
              <a:rPr lang="fr-FR" sz="1600" dirty="0" err="1"/>
              <a:t>artifactId</a:t>
            </a:r>
            <a:r>
              <a:rPr lang="fr-FR" sz="1600" dirty="0"/>
              <a:t>&gt;</a:t>
            </a:r>
            <a:r>
              <a:rPr lang="fr-FR" sz="1600" dirty="0" err="1"/>
              <a:t>spring</a:t>
            </a:r>
            <a:r>
              <a:rPr lang="fr-FR" sz="1600" dirty="0"/>
              <a:t>-cloud-</a:t>
            </a:r>
            <a:r>
              <a:rPr lang="fr-FR" sz="1600" dirty="0" err="1"/>
              <a:t>netflix</a:t>
            </a:r>
            <a:r>
              <a:rPr lang="fr-FR" sz="1600" dirty="0"/>
              <a:t>-</a:t>
            </a:r>
            <a:r>
              <a:rPr lang="fr-FR" sz="1600" dirty="0" err="1"/>
              <a:t>ribbon</a:t>
            </a:r>
            <a:r>
              <a:rPr lang="fr-FR" sz="1600" dirty="0"/>
              <a:t>&lt;/</a:t>
            </a:r>
            <a:r>
              <a:rPr lang="fr-FR" sz="1600" dirty="0" err="1"/>
              <a:t>artifactId</a:t>
            </a:r>
            <a:r>
              <a:rPr lang="fr-FR" sz="1600" dirty="0"/>
              <a:t>&gt;</a:t>
            </a:r>
          </a:p>
          <a:p>
            <a:r>
              <a:rPr lang="fr-FR" sz="1600" dirty="0"/>
              <a:t>&lt;/</a:t>
            </a:r>
            <a:r>
              <a:rPr lang="fr-FR" sz="1600" dirty="0" err="1"/>
              <a:t>dependency</a:t>
            </a:r>
            <a:r>
              <a:rPr lang="fr-FR" sz="1600" dirty="0"/>
              <a:t>&gt;</a:t>
            </a:r>
          </a:p>
        </p:txBody>
      </p:sp>
      <p:pic>
        <p:nvPicPr>
          <p:cNvPr id="9" name="Image 8">
            <a:extLst>
              <a:ext uri="{FF2B5EF4-FFF2-40B4-BE49-F238E27FC236}">
                <a16:creationId xmlns:a16="http://schemas.microsoft.com/office/drawing/2014/main" id="{BE68D53A-7B73-09CD-A810-0A3C6A274AE0}"/>
              </a:ext>
            </a:extLst>
          </p:cNvPr>
          <p:cNvPicPr>
            <a:picLocks noChangeAspect="1"/>
          </p:cNvPicPr>
          <p:nvPr/>
        </p:nvPicPr>
        <p:blipFill>
          <a:blip r:embed="rId2"/>
          <a:stretch>
            <a:fillRect/>
          </a:stretch>
        </p:blipFill>
        <p:spPr>
          <a:xfrm>
            <a:off x="838047" y="1054853"/>
            <a:ext cx="10937942" cy="3716496"/>
          </a:xfrm>
          <a:prstGeom prst="rect">
            <a:avLst/>
          </a:prstGeom>
          <a:ln>
            <a:solidFill>
              <a:schemeClr val="tx1"/>
            </a:solidFill>
          </a:ln>
        </p:spPr>
      </p:pic>
      <p:pic>
        <p:nvPicPr>
          <p:cNvPr id="24" name="Image 23">
            <a:extLst>
              <a:ext uri="{FF2B5EF4-FFF2-40B4-BE49-F238E27FC236}">
                <a16:creationId xmlns:a16="http://schemas.microsoft.com/office/drawing/2014/main" id="{62A4E162-20C9-E83B-7522-2260D6CEF445}"/>
              </a:ext>
            </a:extLst>
          </p:cNvPr>
          <p:cNvPicPr>
            <a:picLocks noChangeAspect="1"/>
          </p:cNvPicPr>
          <p:nvPr/>
        </p:nvPicPr>
        <p:blipFill>
          <a:blip r:embed="rId3"/>
          <a:stretch>
            <a:fillRect/>
          </a:stretch>
        </p:blipFill>
        <p:spPr>
          <a:xfrm>
            <a:off x="5217445" y="5570156"/>
            <a:ext cx="6627258" cy="590550"/>
          </a:xfrm>
          <a:prstGeom prst="rect">
            <a:avLst/>
          </a:prstGeom>
          <a:ln>
            <a:solidFill>
              <a:schemeClr val="tx1"/>
            </a:solidFill>
          </a:ln>
        </p:spPr>
      </p:pic>
      <p:sp>
        <p:nvSpPr>
          <p:cNvPr id="25" name="ZoneTexte 24">
            <a:extLst>
              <a:ext uri="{FF2B5EF4-FFF2-40B4-BE49-F238E27FC236}">
                <a16:creationId xmlns:a16="http://schemas.microsoft.com/office/drawing/2014/main" id="{B2F5D4E0-7A18-6EE4-6D9C-21136ACB9CA1}"/>
              </a:ext>
            </a:extLst>
          </p:cNvPr>
          <p:cNvSpPr txBox="1"/>
          <p:nvPr/>
        </p:nvSpPr>
        <p:spPr>
          <a:xfrm>
            <a:off x="438522" y="4936677"/>
            <a:ext cx="5785664" cy="369332"/>
          </a:xfrm>
          <a:prstGeom prst="rect">
            <a:avLst/>
          </a:prstGeom>
          <a:noFill/>
          <a:ln>
            <a:solidFill>
              <a:schemeClr val="tx1"/>
            </a:solidFill>
          </a:ln>
        </p:spPr>
        <p:txBody>
          <a:bodyPr wrap="square" rtlCol="0">
            <a:spAutoFit/>
          </a:bodyPr>
          <a:lstStyle/>
          <a:p>
            <a:r>
              <a:rPr lang="fr-FR" dirty="0"/>
              <a:t>Au niveau du service web Client « </a:t>
            </a:r>
            <a:r>
              <a:rPr lang="fr-FR" dirty="0" err="1"/>
              <a:t>ProductWeb</a:t>
            </a:r>
            <a:r>
              <a:rPr lang="fr-FR" dirty="0"/>
              <a:t> » ajouter : </a:t>
            </a:r>
          </a:p>
        </p:txBody>
      </p:sp>
      <p:sp>
        <p:nvSpPr>
          <p:cNvPr id="27" name="ZoneTexte 26">
            <a:extLst>
              <a:ext uri="{FF2B5EF4-FFF2-40B4-BE49-F238E27FC236}">
                <a16:creationId xmlns:a16="http://schemas.microsoft.com/office/drawing/2014/main" id="{0706C155-859B-4B86-7896-1D210B1CEEE5}"/>
              </a:ext>
            </a:extLst>
          </p:cNvPr>
          <p:cNvSpPr txBox="1"/>
          <p:nvPr/>
        </p:nvSpPr>
        <p:spPr>
          <a:xfrm>
            <a:off x="5217445" y="6265685"/>
            <a:ext cx="6627258" cy="369332"/>
          </a:xfrm>
          <a:prstGeom prst="rect">
            <a:avLst/>
          </a:prstGeom>
          <a:noFill/>
          <a:ln>
            <a:solidFill>
              <a:schemeClr val="tx1"/>
            </a:solidFill>
          </a:ln>
        </p:spPr>
        <p:txBody>
          <a:bodyPr wrap="square">
            <a:spAutoFit/>
          </a:bodyPr>
          <a:lstStyle/>
          <a:p>
            <a:r>
              <a:rPr lang="fr-FR" dirty="0"/>
              <a:t>@RibbonClient(name = « </a:t>
            </a:r>
            <a:r>
              <a:rPr lang="fr-FR" dirty="0" err="1"/>
              <a:t>ProductServer</a:t>
            </a:r>
            <a:r>
              <a:rPr lang="fr-FR" dirty="0"/>
              <a:t> »)</a:t>
            </a:r>
          </a:p>
        </p:txBody>
      </p:sp>
    </p:spTree>
    <p:extLst>
      <p:ext uri="{BB962C8B-B14F-4D97-AF65-F5344CB8AC3E}">
        <p14:creationId xmlns:p14="http://schemas.microsoft.com/office/powerpoint/2010/main" val="813366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5" grpId="0" animBg="1"/>
      <p:bldP spid="27"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A4F10E2-63AF-72CC-6BAA-37745A6C77EB}"/>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3A25D70-4A55-4F72-B9C5-A69CDBF4DB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4957100-6D8B-4161-9F2F-C0A949EC84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12" name="Rectangle 11">
            <a:extLst>
              <a:ext uri="{FF2B5EF4-FFF2-40B4-BE49-F238E27FC236}">
                <a16:creationId xmlns:a16="http://schemas.microsoft.com/office/drawing/2014/main" id="{0BD8B065-EE51-4AE2-A94C-86249998FD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gradFill flip="none" rotWithShape="1">
            <a:gsLst>
              <a:gs pos="16000">
                <a:schemeClr val="accent6">
                  <a:alpha val="20000"/>
                </a:schemeClr>
              </a:gs>
              <a:gs pos="85000">
                <a:schemeClr val="accent1">
                  <a:alpha val="4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re 52">
            <a:extLst>
              <a:ext uri="{FF2B5EF4-FFF2-40B4-BE49-F238E27FC236}">
                <a16:creationId xmlns:a16="http://schemas.microsoft.com/office/drawing/2014/main" id="{9F7128E0-C875-1BE6-843D-993484F5F901}"/>
              </a:ext>
            </a:extLst>
          </p:cNvPr>
          <p:cNvSpPr txBox="1">
            <a:spLocks/>
          </p:cNvSpPr>
          <p:nvPr/>
        </p:nvSpPr>
        <p:spPr>
          <a:xfrm>
            <a:off x="2311400" y="1741337"/>
            <a:ext cx="8077199" cy="2387918"/>
          </a:xfrm>
          <a:prstGeom prst="rect">
            <a:avLst/>
          </a:prstGeom>
        </p:spPr>
        <p:txBody>
          <a:bodyPr vert="horz" lIns="91440" tIns="45720" rIns="91440" bIns="45720" rtlCol="0" anchor="b">
            <a:normAutofit fontScale="9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spcAft>
                <a:spcPts val="600"/>
              </a:spcAft>
            </a:pPr>
            <a:r>
              <a:rPr lang="en-US" sz="5800" b="1" kern="1200" dirty="0">
                <a:solidFill>
                  <a:schemeClr val="tx2"/>
                </a:solidFill>
                <a:latin typeface="+mj-lt"/>
                <a:ea typeface="+mj-ea"/>
                <a:cs typeface="+mj-cs"/>
              </a:rPr>
              <a:t>TP 5.1- Spring </a:t>
            </a:r>
            <a:r>
              <a:rPr lang="en-US" sz="5800" b="1" kern="1200" dirty="0" err="1">
                <a:solidFill>
                  <a:schemeClr val="tx2"/>
                </a:solidFill>
                <a:latin typeface="+mj-lt"/>
                <a:ea typeface="+mj-ea"/>
                <a:cs typeface="+mj-cs"/>
              </a:rPr>
              <a:t>Cloud_Zuul_API_GateWay</a:t>
            </a:r>
            <a:endParaRPr lang="en-US" sz="5800" b="1" kern="1200" dirty="0">
              <a:solidFill>
                <a:schemeClr val="tx2"/>
              </a:solidFill>
              <a:latin typeface="+mj-lt"/>
              <a:ea typeface="+mj-ea"/>
              <a:cs typeface="+mj-cs"/>
            </a:endParaRPr>
          </a:p>
          <a:p>
            <a:pPr>
              <a:spcAft>
                <a:spcPts val="600"/>
              </a:spcAft>
            </a:pPr>
            <a:endParaRPr lang="en-US" sz="5200" b="1" kern="1200" dirty="0">
              <a:solidFill>
                <a:schemeClr val="tx2"/>
              </a:solidFill>
              <a:latin typeface="+mj-lt"/>
              <a:ea typeface="+mj-ea"/>
              <a:cs typeface="+mj-cs"/>
            </a:endParaRPr>
          </a:p>
          <a:p>
            <a:pPr>
              <a:spcAft>
                <a:spcPts val="600"/>
              </a:spcAft>
            </a:pPr>
            <a:r>
              <a:rPr lang="fr-MA" sz="2600" dirty="0">
                <a:hlinkClick r:id="rId2"/>
              </a:rPr>
              <a:t>https://github.com/jeouit/JEE2</a:t>
            </a:r>
            <a:endParaRPr lang="en-US" sz="2600" b="1" kern="1200" dirty="0">
              <a:solidFill>
                <a:schemeClr val="tx2"/>
              </a:solidFill>
              <a:latin typeface="+mj-lt"/>
              <a:ea typeface="+mj-ea"/>
              <a:cs typeface="+mj-cs"/>
            </a:endParaRPr>
          </a:p>
        </p:txBody>
      </p:sp>
      <p:grpSp>
        <p:nvGrpSpPr>
          <p:cNvPr id="14" name="Group 13">
            <a:extLst>
              <a:ext uri="{FF2B5EF4-FFF2-40B4-BE49-F238E27FC236}">
                <a16:creationId xmlns:a16="http://schemas.microsoft.com/office/drawing/2014/main" id="{18999293-B054-4B57-A26F-D04C2BB1133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8230" y="-43336"/>
            <a:ext cx="5163047" cy="2657478"/>
            <a:chOff x="6867015" y="-1"/>
            <a:chExt cx="5324985" cy="3251912"/>
          </a:xfrm>
          <a:solidFill>
            <a:schemeClr val="bg1">
              <a:alpha val="30000"/>
            </a:schemeClr>
          </a:solidFill>
        </p:grpSpPr>
        <p:sp>
          <p:nvSpPr>
            <p:cNvPr id="15" name="Freeform: Shape 14">
              <a:extLst>
                <a:ext uri="{FF2B5EF4-FFF2-40B4-BE49-F238E27FC236}">
                  <a16:creationId xmlns:a16="http://schemas.microsoft.com/office/drawing/2014/main" id="{5E505D8A-F41A-450D-A648-E77DF6B8D8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E2BD6DCE-6A81-4F34-9958-67B578EA16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5C462BE8-CD72-48CF-8A7B-C716D2B99E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1C2CDB70-40F1-4D00-8F17-A532E732EB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 name="Group 19">
            <a:extLst>
              <a:ext uri="{FF2B5EF4-FFF2-40B4-BE49-F238E27FC236}">
                <a16:creationId xmlns:a16="http://schemas.microsoft.com/office/drawing/2014/main" id="{761945C4-D997-42F3-B59A-984CF006671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9058275" y="4146310"/>
            <a:ext cx="3142400" cy="2716805"/>
            <a:chOff x="-305" y="-4155"/>
            <a:chExt cx="2514948" cy="2174333"/>
          </a:xfrm>
          <a:solidFill>
            <a:schemeClr val="bg1">
              <a:alpha val="30000"/>
            </a:schemeClr>
          </a:solidFill>
        </p:grpSpPr>
        <p:sp>
          <p:nvSpPr>
            <p:cNvPr id="21" name="Freeform: Shape 20">
              <a:extLst>
                <a:ext uri="{FF2B5EF4-FFF2-40B4-BE49-F238E27FC236}">
                  <a16:creationId xmlns:a16="http://schemas.microsoft.com/office/drawing/2014/main" id="{4651FE4A-9487-43BE-A388-134535743B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F44B0EF3-9992-4B95-8A43-6206B3FC3F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041B1C1F-C2FE-4C47-9D74-ADB9B53F4B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24" name="Freeform: Shape 23">
              <a:extLst>
                <a:ext uri="{FF2B5EF4-FFF2-40B4-BE49-F238E27FC236}">
                  <a16:creationId xmlns:a16="http://schemas.microsoft.com/office/drawing/2014/main" id="{1048177B-A49E-4E24-9007-07A0EDD6A2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61165170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0" name="Rectangle 39">
            <a:extLst>
              <a:ext uri="{FF2B5EF4-FFF2-40B4-BE49-F238E27FC236}">
                <a16:creationId xmlns:a16="http://schemas.microsoft.com/office/drawing/2014/main" id="{1EADCAF8-8823-4E89-8612-21029831A4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28CA07B2-0819-4B62-9425-7A52BBDD70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p>
        </p:txBody>
      </p:sp>
      <p:grpSp>
        <p:nvGrpSpPr>
          <p:cNvPr id="44" name="Group 43">
            <a:extLst>
              <a:ext uri="{FF2B5EF4-FFF2-40B4-BE49-F238E27FC236}">
                <a16:creationId xmlns:a16="http://schemas.microsoft.com/office/drawing/2014/main" id="{DA02BEE4-A5D4-40AF-882D-49D34B086FF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03402" y="3985"/>
            <a:ext cx="9772765" cy="6858000"/>
            <a:chOff x="1303402" y="36937"/>
            <a:chExt cx="9772765" cy="6858000"/>
          </a:xfrm>
        </p:grpSpPr>
        <p:sp>
          <p:nvSpPr>
            <p:cNvPr id="45" name="Freeform: Shape 44">
              <a:extLst>
                <a:ext uri="{FF2B5EF4-FFF2-40B4-BE49-F238E27FC236}">
                  <a16:creationId xmlns:a16="http://schemas.microsoft.com/office/drawing/2014/main" id="{0F5843EB-154F-4459-8954-BB1DF64BBD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60551" y="36937"/>
              <a:ext cx="9313016" cy="6858000"/>
            </a:xfrm>
            <a:custGeom>
              <a:avLst/>
              <a:gdLst>
                <a:gd name="connsiteX0" fmla="*/ 6993556 w 9313016"/>
                <a:gd name="connsiteY0" fmla="*/ 0 h 6858000"/>
                <a:gd name="connsiteX1" fmla="*/ 7358516 w 9313016"/>
                <a:gd name="connsiteY1" fmla="*/ 0 h 6858000"/>
                <a:gd name="connsiteX2" fmla="*/ 7475006 w 9313016"/>
                <a:gd name="connsiteY2" fmla="*/ 82722 h 6858000"/>
                <a:gd name="connsiteX3" fmla="*/ 7816357 w 9313016"/>
                <a:gd name="connsiteY3" fmla="*/ 358482 h 6858000"/>
                <a:gd name="connsiteX4" fmla="*/ 8421752 w 9313016"/>
                <a:gd name="connsiteY4" fmla="*/ 995405 h 6858000"/>
                <a:gd name="connsiteX5" fmla="*/ 8897059 w 9313016"/>
                <a:gd name="connsiteY5" fmla="*/ 1737211 h 6858000"/>
                <a:gd name="connsiteX6" fmla="*/ 9206633 w 9313016"/>
                <a:gd name="connsiteY6" fmla="*/ 2564460 h 6858000"/>
                <a:gd name="connsiteX7" fmla="*/ 9286787 w 9313016"/>
                <a:gd name="connsiteY7" fmla="*/ 3000164 h 6858000"/>
                <a:gd name="connsiteX8" fmla="*/ 9312914 w 9313016"/>
                <a:gd name="connsiteY8" fmla="*/ 3442493 h 6858000"/>
                <a:gd name="connsiteX9" fmla="*/ 9190562 w 9313016"/>
                <a:gd name="connsiteY9" fmla="*/ 4316686 h 6858000"/>
                <a:gd name="connsiteX10" fmla="*/ 9043416 w 9313016"/>
                <a:gd name="connsiteY10" fmla="*/ 4734917 h 6858000"/>
                <a:gd name="connsiteX11" fmla="*/ 8809657 w 9313016"/>
                <a:gd name="connsiteY11" fmla="*/ 5128718 h 6858000"/>
                <a:gd name="connsiteX12" fmla="*/ 8645997 w 9313016"/>
                <a:gd name="connsiteY12" fmla="*/ 5297441 h 6858000"/>
                <a:gd name="connsiteX13" fmla="*/ 8457787 w 9313016"/>
                <a:gd name="connsiteY13" fmla="*/ 5433763 h 6858000"/>
                <a:gd name="connsiteX14" fmla="*/ 8260803 w 9313016"/>
                <a:gd name="connsiteY14" fmla="*/ 5541237 h 6858000"/>
                <a:gd name="connsiteX15" fmla="*/ 8066136 w 9313016"/>
                <a:gd name="connsiteY15" fmla="*/ 5635704 h 6858000"/>
                <a:gd name="connsiteX16" fmla="*/ 7698638 w 9313016"/>
                <a:gd name="connsiteY16" fmla="*/ 5837163 h 6858000"/>
                <a:gd name="connsiteX17" fmla="*/ 7370135 w 9313016"/>
                <a:gd name="connsiteY17" fmla="*/ 6090081 h 6858000"/>
                <a:gd name="connsiteX18" fmla="*/ 7218897 w 9313016"/>
                <a:gd name="connsiteY18" fmla="*/ 6235860 h 6858000"/>
                <a:gd name="connsiteX19" fmla="*/ 7070665 w 9313016"/>
                <a:gd name="connsiteY19" fmla="*/ 6387205 h 6858000"/>
                <a:gd name="connsiteX20" fmla="*/ 6779035 w 9313016"/>
                <a:gd name="connsiteY20" fmla="*/ 6697100 h 6858000"/>
                <a:gd name="connsiteX21" fmla="*/ 6631837 w 9313016"/>
                <a:gd name="connsiteY21" fmla="*/ 6852239 h 6858000"/>
                <a:gd name="connsiteX22" fmla="*/ 6626221 w 9313016"/>
                <a:gd name="connsiteY22" fmla="*/ 6858000 h 6858000"/>
                <a:gd name="connsiteX23" fmla="*/ 6424725 w 9313016"/>
                <a:gd name="connsiteY23" fmla="*/ 6858000 h 6858000"/>
                <a:gd name="connsiteX24" fmla="*/ 6527382 w 9313016"/>
                <a:gd name="connsiteY24" fmla="*/ 6756333 h 6858000"/>
                <a:gd name="connsiteX25" fmla="*/ 6674233 w 9313016"/>
                <a:gd name="connsiteY25" fmla="*/ 6603450 h 6858000"/>
                <a:gd name="connsiteX26" fmla="*/ 6965813 w 9313016"/>
                <a:gd name="connsiteY26" fmla="*/ 6292932 h 6858000"/>
                <a:gd name="connsiteX27" fmla="*/ 7112961 w 9313016"/>
                <a:gd name="connsiteY27" fmla="*/ 6137505 h 6858000"/>
                <a:gd name="connsiteX28" fmla="*/ 7264790 w 9313016"/>
                <a:gd name="connsiteY28" fmla="*/ 5983710 h 6858000"/>
                <a:gd name="connsiteX29" fmla="*/ 7974595 w 9313016"/>
                <a:gd name="connsiteY29" fmla="*/ 5470773 h 6858000"/>
                <a:gd name="connsiteX30" fmla="*/ 8331591 w 9313016"/>
                <a:gd name="connsiteY30" fmla="*/ 5254048 h 6858000"/>
                <a:gd name="connsiteX31" fmla="*/ 8599807 w 9313016"/>
                <a:gd name="connsiteY31" fmla="*/ 4980010 h 6858000"/>
                <a:gd name="connsiteX32" fmla="*/ 8766474 w 9313016"/>
                <a:gd name="connsiteY32" fmla="*/ 4631524 h 6858000"/>
                <a:gd name="connsiteX33" fmla="*/ 8865755 w 9313016"/>
                <a:gd name="connsiteY33" fmla="*/ 4244445 h 6858000"/>
                <a:gd name="connsiteX34" fmla="*/ 8882911 w 9313016"/>
                <a:gd name="connsiteY34" fmla="*/ 4145659 h 6858000"/>
                <a:gd name="connsiteX35" fmla="*/ 8897403 w 9313016"/>
                <a:gd name="connsiteY35" fmla="*/ 4046633 h 6858000"/>
                <a:gd name="connsiteX36" fmla="*/ 8908298 w 9313016"/>
                <a:gd name="connsiteY36" fmla="*/ 3947271 h 6858000"/>
                <a:gd name="connsiteX37" fmla="*/ 8916184 w 9313016"/>
                <a:gd name="connsiteY37" fmla="*/ 3847765 h 6858000"/>
                <a:gd name="connsiteX38" fmla="*/ 8920670 w 9313016"/>
                <a:gd name="connsiteY38" fmla="*/ 3449597 h 6858000"/>
                <a:gd name="connsiteX39" fmla="*/ 8914607 w 9313016"/>
                <a:gd name="connsiteY39" fmla="*/ 3350283 h 6858000"/>
                <a:gd name="connsiteX40" fmla="*/ 8905340 w 9313016"/>
                <a:gd name="connsiteY40" fmla="*/ 3251209 h 6858000"/>
                <a:gd name="connsiteX41" fmla="*/ 8893854 w 9313016"/>
                <a:gd name="connsiteY41" fmla="*/ 3152376 h 6858000"/>
                <a:gd name="connsiteX42" fmla="*/ 8879706 w 9313016"/>
                <a:gd name="connsiteY42" fmla="*/ 3053878 h 6858000"/>
                <a:gd name="connsiteX43" fmla="*/ 8797531 w 9313016"/>
                <a:gd name="connsiteY43" fmla="*/ 2663966 h 6858000"/>
                <a:gd name="connsiteX44" fmla="*/ 8520442 w 9313016"/>
                <a:gd name="connsiteY44" fmla="*/ 1911983 h 6858000"/>
                <a:gd name="connsiteX45" fmla="*/ 8332626 w 9313016"/>
                <a:gd name="connsiteY45" fmla="*/ 1553608 h 6858000"/>
                <a:gd name="connsiteX46" fmla="*/ 8116317 w 9313016"/>
                <a:gd name="connsiteY46" fmla="*/ 1208529 h 6858000"/>
                <a:gd name="connsiteX47" fmla="*/ 7873293 w 9313016"/>
                <a:gd name="connsiteY47" fmla="*/ 878284 h 6858000"/>
                <a:gd name="connsiteX48" fmla="*/ 7604337 w 9313016"/>
                <a:gd name="connsiteY48" fmla="*/ 565125 h 6858000"/>
                <a:gd name="connsiteX49" fmla="*/ 7311128 w 9313016"/>
                <a:gd name="connsiteY49" fmla="*/ 270591 h 6858000"/>
                <a:gd name="connsiteX50" fmla="*/ 1752019 w 9313016"/>
                <a:gd name="connsiteY50" fmla="*/ 0 h 6858000"/>
                <a:gd name="connsiteX51" fmla="*/ 2155804 w 9313016"/>
                <a:gd name="connsiteY51" fmla="*/ 0 h 6858000"/>
                <a:gd name="connsiteX52" fmla="*/ 2103975 w 9313016"/>
                <a:gd name="connsiteY52" fmla="*/ 40789 h 6858000"/>
                <a:gd name="connsiteX53" fmla="*/ 1656310 w 9313016"/>
                <a:gd name="connsiteY53" fmla="*/ 470035 h 6858000"/>
                <a:gd name="connsiteX54" fmla="*/ 806013 w 9313016"/>
                <a:gd name="connsiteY54" fmla="*/ 1841133 h 6858000"/>
                <a:gd name="connsiteX55" fmla="*/ 580685 w 9313016"/>
                <a:gd name="connsiteY55" fmla="*/ 2606364 h 6858000"/>
                <a:gd name="connsiteX56" fmla="*/ 503489 w 9313016"/>
                <a:gd name="connsiteY56" fmla="*/ 3397276 h 6858000"/>
                <a:gd name="connsiteX57" fmla="*/ 570135 w 9313016"/>
                <a:gd name="connsiteY57" fmla="*/ 4188235 h 6858000"/>
                <a:gd name="connsiteX58" fmla="*/ 783387 w 9313016"/>
                <a:gd name="connsiteY58" fmla="*/ 4953850 h 6858000"/>
                <a:gd name="connsiteX59" fmla="*/ 1628014 w 9313016"/>
                <a:gd name="connsiteY59" fmla="*/ 6308245 h 6858000"/>
                <a:gd name="connsiteX60" fmla="*/ 2235998 w 9313016"/>
                <a:gd name="connsiteY60" fmla="*/ 6844829 h 6858000"/>
                <a:gd name="connsiteX61" fmla="*/ 2255028 w 9313016"/>
                <a:gd name="connsiteY61" fmla="*/ 6858000 h 6858000"/>
                <a:gd name="connsiteX62" fmla="*/ 1578787 w 9313016"/>
                <a:gd name="connsiteY62" fmla="*/ 6858000 h 6858000"/>
                <a:gd name="connsiteX63" fmla="*/ 1465153 w 9313016"/>
                <a:gd name="connsiteY63" fmla="*/ 6759050 h 6858000"/>
                <a:gd name="connsiteX64" fmla="*/ 1303650 w 9313016"/>
                <a:gd name="connsiteY64" fmla="*/ 6604267 h 6858000"/>
                <a:gd name="connsiteX65" fmla="*/ 323708 w 9313016"/>
                <a:gd name="connsiteY65" fmla="*/ 5126365 h 6858000"/>
                <a:gd name="connsiteX66" fmla="*/ 872 w 9313016"/>
                <a:gd name="connsiteY66" fmla="*/ 3391228 h 6858000"/>
                <a:gd name="connsiteX67" fmla="*/ 105428 w 9313016"/>
                <a:gd name="connsiteY67" fmla="*/ 2511899 h 6858000"/>
                <a:gd name="connsiteX68" fmla="*/ 384933 w 9313016"/>
                <a:gd name="connsiteY68" fmla="*/ 1670971 h 6858000"/>
                <a:gd name="connsiteX69" fmla="*/ 1433593 w 9313016"/>
                <a:gd name="connsiteY69" fmla="*/ 256095 h 6858000"/>
                <a:gd name="connsiteX70" fmla="*/ 1602664 w 9313016"/>
                <a:gd name="connsiteY70" fmla="*/ 1137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9313016" h="6858000">
                  <a:moveTo>
                    <a:pt x="6993556" y="0"/>
                  </a:moveTo>
                  <a:lnTo>
                    <a:pt x="7358516" y="0"/>
                  </a:lnTo>
                  <a:lnTo>
                    <a:pt x="7475006" y="82722"/>
                  </a:lnTo>
                  <a:cubicBezTo>
                    <a:pt x="7592423" y="169778"/>
                    <a:pt x="7706366" y="261748"/>
                    <a:pt x="7816357" y="358482"/>
                  </a:cubicBezTo>
                  <a:cubicBezTo>
                    <a:pt x="8036559" y="551589"/>
                    <a:pt x="8239655" y="764905"/>
                    <a:pt x="8421752" y="995405"/>
                  </a:cubicBezTo>
                  <a:cubicBezTo>
                    <a:pt x="8604736" y="1225282"/>
                    <a:pt x="8763567" y="1474646"/>
                    <a:pt x="8897059" y="1737211"/>
                  </a:cubicBezTo>
                  <a:cubicBezTo>
                    <a:pt x="9029909" y="2000162"/>
                    <a:pt x="9134317" y="2277990"/>
                    <a:pt x="9206633" y="2564460"/>
                  </a:cubicBezTo>
                  <a:cubicBezTo>
                    <a:pt x="9242322" y="2707791"/>
                    <a:pt x="9269041" y="2853474"/>
                    <a:pt x="9286787" y="3000164"/>
                  </a:cubicBezTo>
                  <a:cubicBezTo>
                    <a:pt x="9304977" y="3146856"/>
                    <a:pt x="9314097" y="3294698"/>
                    <a:pt x="9312914" y="3442493"/>
                  </a:cubicBezTo>
                  <a:cubicBezTo>
                    <a:pt x="9309906" y="3737987"/>
                    <a:pt x="9270717" y="4033288"/>
                    <a:pt x="9190562" y="4316686"/>
                  </a:cubicBezTo>
                  <a:cubicBezTo>
                    <a:pt x="9150486" y="4458240"/>
                    <a:pt x="9103951" y="4597587"/>
                    <a:pt x="9043416" y="4734917"/>
                  </a:cubicBezTo>
                  <a:cubicBezTo>
                    <a:pt x="8982980" y="4871817"/>
                    <a:pt x="8908740" y="5007131"/>
                    <a:pt x="8809657" y="5128718"/>
                  </a:cubicBezTo>
                  <a:cubicBezTo>
                    <a:pt x="8760312" y="5189247"/>
                    <a:pt x="8706137" y="5246945"/>
                    <a:pt x="8645997" y="5297441"/>
                  </a:cubicBezTo>
                  <a:cubicBezTo>
                    <a:pt x="8586252" y="5348274"/>
                    <a:pt x="8522809" y="5393730"/>
                    <a:pt x="8457787" y="5433763"/>
                  </a:cubicBezTo>
                  <a:cubicBezTo>
                    <a:pt x="8392816" y="5474132"/>
                    <a:pt x="8326219" y="5508213"/>
                    <a:pt x="8260803" y="5541237"/>
                  </a:cubicBezTo>
                  <a:cubicBezTo>
                    <a:pt x="8195289" y="5574071"/>
                    <a:pt x="8130023" y="5604838"/>
                    <a:pt x="8066136" y="5635704"/>
                  </a:cubicBezTo>
                  <a:cubicBezTo>
                    <a:pt x="7938313" y="5697433"/>
                    <a:pt x="7815222" y="5762186"/>
                    <a:pt x="7698638" y="5837163"/>
                  </a:cubicBezTo>
                  <a:cubicBezTo>
                    <a:pt x="7582449" y="5912381"/>
                    <a:pt x="7471881" y="5996094"/>
                    <a:pt x="7370135" y="6090081"/>
                  </a:cubicBezTo>
                  <a:cubicBezTo>
                    <a:pt x="7319460" y="6136593"/>
                    <a:pt x="7268881" y="6186082"/>
                    <a:pt x="7218897" y="6235860"/>
                  </a:cubicBezTo>
                  <a:cubicBezTo>
                    <a:pt x="7168763" y="6285493"/>
                    <a:pt x="7119665" y="6336229"/>
                    <a:pt x="7070665" y="6387205"/>
                  </a:cubicBezTo>
                  <a:cubicBezTo>
                    <a:pt x="6972715" y="6489208"/>
                    <a:pt x="6876195" y="6593131"/>
                    <a:pt x="6779035" y="6697100"/>
                  </a:cubicBezTo>
                  <a:cubicBezTo>
                    <a:pt x="6730379" y="6748989"/>
                    <a:pt x="6681528" y="6800878"/>
                    <a:pt x="6631837" y="6852239"/>
                  </a:cubicBezTo>
                  <a:lnTo>
                    <a:pt x="6626221" y="6858000"/>
                  </a:lnTo>
                  <a:lnTo>
                    <a:pt x="6424725" y="6858000"/>
                  </a:lnTo>
                  <a:lnTo>
                    <a:pt x="6527382" y="6756333"/>
                  </a:lnTo>
                  <a:cubicBezTo>
                    <a:pt x="6576726" y="6705932"/>
                    <a:pt x="6625480" y="6654811"/>
                    <a:pt x="6674233" y="6603450"/>
                  </a:cubicBezTo>
                  <a:cubicBezTo>
                    <a:pt x="6771788" y="6500920"/>
                    <a:pt x="6868309" y="6396757"/>
                    <a:pt x="6965813" y="6292932"/>
                  </a:cubicBezTo>
                  <a:lnTo>
                    <a:pt x="7112961" y="6137505"/>
                  </a:lnTo>
                  <a:cubicBezTo>
                    <a:pt x="7162354" y="6085808"/>
                    <a:pt x="7211945" y="6034640"/>
                    <a:pt x="7264790" y="5983710"/>
                  </a:cubicBezTo>
                  <a:cubicBezTo>
                    <a:pt x="7472373" y="5779130"/>
                    <a:pt x="7721610" y="5610648"/>
                    <a:pt x="7974595" y="5470773"/>
                  </a:cubicBezTo>
                  <a:cubicBezTo>
                    <a:pt x="8099903" y="5399395"/>
                    <a:pt x="8224127" y="5332529"/>
                    <a:pt x="8331591" y="5254048"/>
                  </a:cubicBezTo>
                  <a:cubicBezTo>
                    <a:pt x="8439351" y="5176047"/>
                    <a:pt x="8529660" y="5085949"/>
                    <a:pt x="8599807" y="4980010"/>
                  </a:cubicBezTo>
                  <a:cubicBezTo>
                    <a:pt x="8671187" y="4875128"/>
                    <a:pt x="8723982" y="4756086"/>
                    <a:pt x="8766474" y="4631524"/>
                  </a:cubicBezTo>
                  <a:cubicBezTo>
                    <a:pt x="8808968" y="4507010"/>
                    <a:pt x="8840615" y="4375872"/>
                    <a:pt x="8865755" y="4244445"/>
                  </a:cubicBezTo>
                  <a:cubicBezTo>
                    <a:pt x="8871375" y="4211468"/>
                    <a:pt x="8878129" y="4178731"/>
                    <a:pt x="8882911" y="4145659"/>
                  </a:cubicBezTo>
                  <a:lnTo>
                    <a:pt x="8897403" y="4046633"/>
                  </a:lnTo>
                  <a:lnTo>
                    <a:pt x="8908298" y="3947271"/>
                  </a:lnTo>
                  <a:cubicBezTo>
                    <a:pt x="8912389" y="3914247"/>
                    <a:pt x="8913425" y="3880886"/>
                    <a:pt x="8916184" y="3847765"/>
                  </a:cubicBezTo>
                  <a:cubicBezTo>
                    <a:pt x="8925797" y="3715091"/>
                    <a:pt x="8925945" y="3582127"/>
                    <a:pt x="8920670" y="3449597"/>
                  </a:cubicBezTo>
                  <a:lnTo>
                    <a:pt x="8914607" y="3350283"/>
                  </a:lnTo>
                  <a:cubicBezTo>
                    <a:pt x="8911995" y="3317211"/>
                    <a:pt x="8908348" y="3284233"/>
                    <a:pt x="8905340" y="3251209"/>
                  </a:cubicBezTo>
                  <a:cubicBezTo>
                    <a:pt x="8902628" y="3218185"/>
                    <a:pt x="8897551" y="3185305"/>
                    <a:pt x="8893854" y="3152376"/>
                  </a:cubicBezTo>
                  <a:cubicBezTo>
                    <a:pt x="8890305" y="3119399"/>
                    <a:pt x="8884932" y="3086662"/>
                    <a:pt x="8879706" y="3053878"/>
                  </a:cubicBezTo>
                  <a:cubicBezTo>
                    <a:pt x="8858707" y="2922835"/>
                    <a:pt x="8831249" y="2792705"/>
                    <a:pt x="8797531" y="2663966"/>
                  </a:cubicBezTo>
                  <a:cubicBezTo>
                    <a:pt x="8728616" y="2406777"/>
                    <a:pt x="8635497" y="2155109"/>
                    <a:pt x="8520442" y="1911983"/>
                  </a:cubicBezTo>
                  <a:cubicBezTo>
                    <a:pt x="8462667" y="1790541"/>
                    <a:pt x="8400112" y="1670923"/>
                    <a:pt x="8332626" y="1553608"/>
                  </a:cubicBezTo>
                  <a:cubicBezTo>
                    <a:pt x="8265683" y="1436006"/>
                    <a:pt x="8192973" y="1321188"/>
                    <a:pt x="8116317" y="1208529"/>
                  </a:cubicBezTo>
                  <a:cubicBezTo>
                    <a:pt x="8039811" y="1095776"/>
                    <a:pt x="7958079" y="986094"/>
                    <a:pt x="7873293" y="878284"/>
                  </a:cubicBezTo>
                  <a:cubicBezTo>
                    <a:pt x="7787814" y="771002"/>
                    <a:pt x="7697999" y="666551"/>
                    <a:pt x="7604337" y="565125"/>
                  </a:cubicBezTo>
                  <a:cubicBezTo>
                    <a:pt x="7510479" y="463891"/>
                    <a:pt x="7413367" y="364818"/>
                    <a:pt x="7311128" y="270591"/>
                  </a:cubicBezTo>
                  <a:close/>
                  <a:moveTo>
                    <a:pt x="1752019" y="0"/>
                  </a:moveTo>
                  <a:lnTo>
                    <a:pt x="2155804" y="0"/>
                  </a:lnTo>
                  <a:lnTo>
                    <a:pt x="2103975" y="40789"/>
                  </a:lnTo>
                  <a:cubicBezTo>
                    <a:pt x="1943592" y="173585"/>
                    <a:pt x="1793955" y="317500"/>
                    <a:pt x="1656310" y="470035"/>
                  </a:cubicBezTo>
                  <a:cubicBezTo>
                    <a:pt x="1288172" y="876939"/>
                    <a:pt x="1002998" y="1344708"/>
                    <a:pt x="806013" y="1841133"/>
                  </a:cubicBezTo>
                  <a:cubicBezTo>
                    <a:pt x="707818" y="2089538"/>
                    <a:pt x="630868" y="2345480"/>
                    <a:pt x="580685" y="2606364"/>
                  </a:cubicBezTo>
                  <a:cubicBezTo>
                    <a:pt x="530749" y="2867250"/>
                    <a:pt x="504868" y="3132119"/>
                    <a:pt x="503489" y="3397276"/>
                  </a:cubicBezTo>
                  <a:cubicBezTo>
                    <a:pt x="501467" y="3662434"/>
                    <a:pt x="524093" y="3927351"/>
                    <a:pt x="570135" y="4188235"/>
                  </a:cubicBezTo>
                  <a:cubicBezTo>
                    <a:pt x="615734" y="4449264"/>
                    <a:pt x="688642" y="4705493"/>
                    <a:pt x="783387" y="4953850"/>
                  </a:cubicBezTo>
                  <a:cubicBezTo>
                    <a:pt x="974357" y="5449796"/>
                    <a:pt x="1259630" y="5913773"/>
                    <a:pt x="1628014" y="6308245"/>
                  </a:cubicBezTo>
                  <a:cubicBezTo>
                    <a:pt x="1812182" y="6505481"/>
                    <a:pt x="2016215" y="6685052"/>
                    <a:pt x="2235998" y="6844829"/>
                  </a:cubicBezTo>
                  <a:lnTo>
                    <a:pt x="2255028" y="6858000"/>
                  </a:lnTo>
                  <a:lnTo>
                    <a:pt x="1578787" y="6858000"/>
                  </a:lnTo>
                  <a:lnTo>
                    <a:pt x="1465153" y="6759050"/>
                  </a:lnTo>
                  <a:cubicBezTo>
                    <a:pt x="1410086" y="6708726"/>
                    <a:pt x="1356236" y="6657104"/>
                    <a:pt x="1303650" y="6604267"/>
                  </a:cubicBezTo>
                  <a:cubicBezTo>
                    <a:pt x="883506" y="6181043"/>
                    <a:pt x="548150" y="5676072"/>
                    <a:pt x="323708" y="5126365"/>
                  </a:cubicBezTo>
                  <a:cubicBezTo>
                    <a:pt x="97737" y="4577139"/>
                    <a:pt x="-10958" y="3981927"/>
                    <a:pt x="872" y="3391228"/>
                  </a:cubicBezTo>
                  <a:cubicBezTo>
                    <a:pt x="5951" y="3095783"/>
                    <a:pt x="40506" y="2800528"/>
                    <a:pt x="105428" y="2511899"/>
                  </a:cubicBezTo>
                  <a:cubicBezTo>
                    <a:pt x="170104" y="2223317"/>
                    <a:pt x="262089" y="1940399"/>
                    <a:pt x="384933" y="1670971"/>
                  </a:cubicBezTo>
                  <a:cubicBezTo>
                    <a:pt x="629092" y="1131344"/>
                    <a:pt x="991955" y="646919"/>
                    <a:pt x="1433593" y="256095"/>
                  </a:cubicBezTo>
                  <a:cubicBezTo>
                    <a:pt x="1488791" y="207206"/>
                    <a:pt x="1545179" y="159733"/>
                    <a:pt x="1602664" y="113704"/>
                  </a:cubicBezTo>
                  <a:close/>
                </a:path>
              </a:pathLst>
            </a:custGeom>
            <a:gradFill>
              <a:gsLst>
                <a:gs pos="2000">
                  <a:schemeClr val="bg1">
                    <a:alpha val="10000"/>
                  </a:schemeClr>
                </a:gs>
                <a:gs pos="16000">
                  <a:schemeClr val="accent6">
                    <a:alpha val="8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6" name="Freeform: Shape 45">
              <a:extLst>
                <a:ext uri="{FF2B5EF4-FFF2-40B4-BE49-F238E27FC236}">
                  <a16:creationId xmlns:a16="http://schemas.microsoft.com/office/drawing/2014/main" id="{75905135-55D9-431B-8D5A-4C5C92B1FE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59468" y="36937"/>
              <a:ext cx="9065550" cy="6858000"/>
            </a:xfrm>
            <a:custGeom>
              <a:avLst/>
              <a:gdLst>
                <a:gd name="connsiteX0" fmla="*/ 1839951 w 9065550"/>
                <a:gd name="connsiteY0" fmla="*/ 0 h 6858000"/>
                <a:gd name="connsiteX1" fmla="*/ 6979427 w 9065550"/>
                <a:gd name="connsiteY1" fmla="*/ 0 h 6858000"/>
                <a:gd name="connsiteX2" fmla="*/ 6989586 w 9065550"/>
                <a:gd name="connsiteY2" fmla="*/ 6825 h 6858000"/>
                <a:gd name="connsiteX3" fmla="*/ 8932062 w 9065550"/>
                <a:gd name="connsiteY3" fmla="*/ 4580835 h 6858000"/>
                <a:gd name="connsiteX4" fmla="*/ 7166294 w 9065550"/>
                <a:gd name="connsiteY4" fmla="*/ 6259703 h 6858000"/>
                <a:gd name="connsiteX5" fmla="*/ 6868878 w 9065550"/>
                <a:gd name="connsiteY5" fmla="*/ 6564765 h 6858000"/>
                <a:gd name="connsiteX6" fmla="*/ 6591881 w 9065550"/>
                <a:gd name="connsiteY6" fmla="*/ 6858000 h 6858000"/>
                <a:gd name="connsiteX7" fmla="*/ 5184648 w 9065550"/>
                <a:gd name="connsiteY7" fmla="*/ 6858000 h 6858000"/>
                <a:gd name="connsiteX8" fmla="*/ 5244877 w 9065550"/>
                <a:gd name="connsiteY8" fmla="*/ 6817615 h 6858000"/>
                <a:gd name="connsiteX9" fmla="*/ 6033853 w 9065550"/>
                <a:gd name="connsiteY9" fmla="*/ 6069135 h 6858000"/>
                <a:gd name="connsiteX10" fmla="*/ 6480248 w 9065550"/>
                <a:gd name="connsiteY10" fmla="*/ 5607082 h 6858000"/>
                <a:gd name="connsiteX11" fmla="*/ 7551502 w 9065550"/>
                <a:gd name="connsiteY11" fmla="*/ 4859004 h 6858000"/>
                <a:gd name="connsiteX12" fmla="*/ 7844227 w 9065550"/>
                <a:gd name="connsiteY12" fmla="*/ 4683074 h 6858000"/>
                <a:gd name="connsiteX13" fmla="*/ 8005810 w 9065550"/>
                <a:gd name="connsiteY13" fmla="*/ 4330239 h 6858000"/>
                <a:gd name="connsiteX14" fmla="*/ 8016191 w 9065550"/>
                <a:gd name="connsiteY14" fmla="*/ 2956574 h 6858000"/>
                <a:gd name="connsiteX15" fmla="*/ 7346424 w 9065550"/>
                <a:gd name="connsiteY15" fmla="*/ 1636739 h 6858000"/>
                <a:gd name="connsiteX16" fmla="*/ 5995751 w 9065550"/>
                <a:gd name="connsiteY16" fmla="*/ 493319 h 6858000"/>
                <a:gd name="connsiteX17" fmla="*/ 4494836 w 9065550"/>
                <a:gd name="connsiteY17" fmla="*/ 75383 h 6858000"/>
                <a:gd name="connsiteX18" fmla="*/ 2002499 w 9065550"/>
                <a:gd name="connsiteY18" fmla="*/ 1094261 h 6858000"/>
                <a:gd name="connsiteX19" fmla="*/ 1241306 w 9065550"/>
                <a:gd name="connsiteY19" fmla="*/ 2206935 h 6858000"/>
                <a:gd name="connsiteX20" fmla="*/ 961736 w 9065550"/>
                <a:gd name="connsiteY20" fmla="*/ 3573719 h 6858000"/>
                <a:gd name="connsiteX21" fmla="*/ 1193878 w 9065550"/>
                <a:gd name="connsiteY21" fmla="*/ 4824208 h 6858000"/>
                <a:gd name="connsiteX22" fmla="*/ 1832096 w 9065550"/>
                <a:gd name="connsiteY22" fmla="*/ 5873050 h 6858000"/>
                <a:gd name="connsiteX23" fmla="*/ 3010752 w 9065550"/>
                <a:gd name="connsiteY23" fmla="*/ 6749475 h 6858000"/>
                <a:gd name="connsiteX24" fmla="*/ 3187037 w 9065550"/>
                <a:gd name="connsiteY24" fmla="*/ 6824756 h 6858000"/>
                <a:gd name="connsiteX25" fmla="*/ 3278211 w 9065550"/>
                <a:gd name="connsiteY25" fmla="*/ 6858000 h 6858000"/>
                <a:gd name="connsiteX26" fmla="*/ 1480830 w 9065550"/>
                <a:gd name="connsiteY26" fmla="*/ 6858000 h 6858000"/>
                <a:gd name="connsiteX27" fmla="*/ 1427607 w 9065550"/>
                <a:gd name="connsiteY27" fmla="*/ 6811515 h 6858000"/>
                <a:gd name="connsiteX28" fmla="*/ 1100739 w 9065550"/>
                <a:gd name="connsiteY28" fmla="*/ 6477651 h 6858000"/>
                <a:gd name="connsiteX29" fmla="*/ 0 w 9065550"/>
                <a:gd name="connsiteY29" fmla="*/ 3573620 h 6858000"/>
                <a:gd name="connsiteX30" fmla="*/ 1805513 w 9065550"/>
                <a:gd name="connsiteY30"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065550" h="6858000">
                  <a:moveTo>
                    <a:pt x="1839951" y="0"/>
                  </a:moveTo>
                  <a:lnTo>
                    <a:pt x="6979427" y="0"/>
                  </a:lnTo>
                  <a:lnTo>
                    <a:pt x="6989586" y="6825"/>
                  </a:lnTo>
                  <a:cubicBezTo>
                    <a:pt x="8438828" y="1031353"/>
                    <a:pt x="9439169" y="2823601"/>
                    <a:pt x="8932062" y="4580835"/>
                  </a:cubicBezTo>
                  <a:cubicBezTo>
                    <a:pt x="8592517" y="5757293"/>
                    <a:pt x="7979652" y="5458140"/>
                    <a:pt x="7166294" y="6259703"/>
                  </a:cubicBezTo>
                  <a:cubicBezTo>
                    <a:pt x="7064618" y="6359905"/>
                    <a:pt x="6966014" y="6462297"/>
                    <a:pt x="6868878" y="6564765"/>
                  </a:cubicBezTo>
                  <a:lnTo>
                    <a:pt x="6591881" y="6858000"/>
                  </a:lnTo>
                  <a:lnTo>
                    <a:pt x="5184648" y="6858000"/>
                  </a:lnTo>
                  <a:lnTo>
                    <a:pt x="5244877" y="6817615"/>
                  </a:lnTo>
                  <a:cubicBezTo>
                    <a:pt x="5481027" y="6649287"/>
                    <a:pt x="5723665" y="6398593"/>
                    <a:pt x="6033853" y="6069135"/>
                  </a:cubicBezTo>
                  <a:cubicBezTo>
                    <a:pt x="6175680" y="5918484"/>
                    <a:pt x="6322395" y="5762660"/>
                    <a:pt x="6480248" y="5607082"/>
                  </a:cubicBezTo>
                  <a:cubicBezTo>
                    <a:pt x="6893276" y="5200077"/>
                    <a:pt x="7273697" y="5002920"/>
                    <a:pt x="7551502" y="4859004"/>
                  </a:cubicBezTo>
                  <a:cubicBezTo>
                    <a:pt x="7687884" y="4788339"/>
                    <a:pt x="7795540" y="4732559"/>
                    <a:pt x="7844227" y="4683074"/>
                  </a:cubicBezTo>
                  <a:cubicBezTo>
                    <a:pt x="7898759" y="4627636"/>
                    <a:pt x="7956165" y="4502313"/>
                    <a:pt x="8005810" y="4330239"/>
                  </a:cubicBezTo>
                  <a:cubicBezTo>
                    <a:pt x="8132968" y="3889611"/>
                    <a:pt x="8136446" y="3427460"/>
                    <a:pt x="8016191" y="2956574"/>
                  </a:cubicBezTo>
                  <a:cubicBezTo>
                    <a:pt x="7900876" y="2505064"/>
                    <a:pt x="7669287" y="2048671"/>
                    <a:pt x="7346424" y="1636739"/>
                  </a:cubicBezTo>
                  <a:cubicBezTo>
                    <a:pt x="6979764" y="1168830"/>
                    <a:pt x="6512706" y="773489"/>
                    <a:pt x="5995751" y="493319"/>
                  </a:cubicBezTo>
                  <a:cubicBezTo>
                    <a:pt x="5491195" y="219884"/>
                    <a:pt x="4972174" y="75383"/>
                    <a:pt x="4494836" y="75383"/>
                  </a:cubicBezTo>
                  <a:cubicBezTo>
                    <a:pt x="3554318" y="75383"/>
                    <a:pt x="2669191" y="437197"/>
                    <a:pt x="2002499" y="1094261"/>
                  </a:cubicBezTo>
                  <a:cubicBezTo>
                    <a:pt x="1676360" y="1415667"/>
                    <a:pt x="1420225" y="1790023"/>
                    <a:pt x="1241306" y="2206935"/>
                  </a:cubicBezTo>
                  <a:cubicBezTo>
                    <a:pt x="1055782" y="2639169"/>
                    <a:pt x="961736" y="3099027"/>
                    <a:pt x="961736" y="3573719"/>
                  </a:cubicBezTo>
                  <a:cubicBezTo>
                    <a:pt x="961736" y="4005124"/>
                    <a:pt x="1039805" y="4425841"/>
                    <a:pt x="1193878" y="4824208"/>
                  </a:cubicBezTo>
                  <a:cubicBezTo>
                    <a:pt x="1342457" y="5208423"/>
                    <a:pt x="1557214" y="5561306"/>
                    <a:pt x="1832096" y="5873050"/>
                  </a:cubicBezTo>
                  <a:cubicBezTo>
                    <a:pt x="2157126" y="6241599"/>
                    <a:pt x="2564661" y="6544656"/>
                    <a:pt x="3010752" y="6749475"/>
                  </a:cubicBezTo>
                  <a:cubicBezTo>
                    <a:pt x="3069003" y="6776219"/>
                    <a:pt x="3127773" y="6801314"/>
                    <a:pt x="3187037" y="6824756"/>
                  </a:cubicBezTo>
                  <a:lnTo>
                    <a:pt x="3278211" y="6858000"/>
                  </a:lnTo>
                  <a:lnTo>
                    <a:pt x="1480830" y="6858000"/>
                  </a:lnTo>
                  <a:lnTo>
                    <a:pt x="1427607" y="6811515"/>
                  </a:lnTo>
                  <a:cubicBezTo>
                    <a:pt x="1312870" y="6705919"/>
                    <a:pt x="1203751" y="6594470"/>
                    <a:pt x="1100739" y="6477651"/>
                  </a:cubicBezTo>
                  <a:cubicBezTo>
                    <a:pt x="415045" y="5700097"/>
                    <a:pt x="0" y="4684635"/>
                    <a:pt x="0" y="3573620"/>
                  </a:cubicBezTo>
                  <a:cubicBezTo>
                    <a:pt x="0" y="2121118"/>
                    <a:pt x="709459" y="831902"/>
                    <a:pt x="1805513" y="24133"/>
                  </a:cubicBezTo>
                  <a:close/>
                </a:path>
              </a:pathLst>
            </a:custGeom>
            <a:solidFill>
              <a:schemeClr val="accent1">
                <a:alpha val="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7" name="Freeform: Shape 46">
              <a:extLst>
                <a:ext uri="{FF2B5EF4-FFF2-40B4-BE49-F238E27FC236}">
                  <a16:creationId xmlns:a16="http://schemas.microsoft.com/office/drawing/2014/main" id="{9B732812-A0BB-4324-B390-DFEF26C109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48217" y="36937"/>
              <a:ext cx="9088051" cy="6858000"/>
            </a:xfrm>
            <a:custGeom>
              <a:avLst/>
              <a:gdLst>
                <a:gd name="connsiteX0" fmla="*/ 5158786 w 9088051"/>
                <a:gd name="connsiteY0" fmla="*/ 0 h 6858000"/>
                <a:gd name="connsiteX1" fmla="*/ 6996771 w 9088051"/>
                <a:gd name="connsiteY1" fmla="*/ 0 h 6858000"/>
                <a:gd name="connsiteX2" fmla="*/ 7006955 w 9088051"/>
                <a:gd name="connsiteY2" fmla="*/ 6825 h 6858000"/>
                <a:gd name="connsiteX3" fmla="*/ 8954230 w 9088051"/>
                <a:gd name="connsiteY3" fmla="*/ 4580835 h 6858000"/>
                <a:gd name="connsiteX4" fmla="*/ 7184080 w 9088051"/>
                <a:gd name="connsiteY4" fmla="*/ 6259703 h 6858000"/>
                <a:gd name="connsiteX5" fmla="*/ 6885926 w 9088051"/>
                <a:gd name="connsiteY5" fmla="*/ 6564765 h 6858000"/>
                <a:gd name="connsiteX6" fmla="*/ 6608241 w 9088051"/>
                <a:gd name="connsiteY6" fmla="*/ 6858000 h 6858000"/>
                <a:gd name="connsiteX7" fmla="*/ 5462870 w 9088051"/>
                <a:gd name="connsiteY7" fmla="*/ 6858000 h 6858000"/>
                <a:gd name="connsiteX8" fmla="*/ 5529056 w 9088051"/>
                <a:gd name="connsiteY8" fmla="*/ 6804645 h 6858000"/>
                <a:gd name="connsiteX9" fmla="*/ 6167613 w 9088051"/>
                <a:gd name="connsiteY9" fmla="*/ 6173667 h 6858000"/>
                <a:gd name="connsiteX10" fmla="*/ 6610973 w 9088051"/>
                <a:gd name="connsiteY10" fmla="*/ 5715860 h 6858000"/>
                <a:gd name="connsiteX11" fmla="*/ 7646083 w 9088051"/>
                <a:gd name="connsiteY11" fmla="*/ 4995842 h 6858000"/>
                <a:gd name="connsiteX12" fmla="*/ 7980054 w 9088051"/>
                <a:gd name="connsiteY12" fmla="*/ 4790095 h 6858000"/>
                <a:gd name="connsiteX13" fmla="*/ 8180437 w 9088051"/>
                <a:gd name="connsiteY13" fmla="*/ 4371964 h 6858000"/>
                <a:gd name="connsiteX14" fmla="*/ 8192058 w 9088051"/>
                <a:gd name="connsiteY14" fmla="*/ 2919242 h 6858000"/>
                <a:gd name="connsiteX15" fmla="*/ 7492638 w 9088051"/>
                <a:gd name="connsiteY15" fmla="*/ 1542845 h 6858000"/>
                <a:gd name="connsiteX16" fmla="*/ 6089097 w 9088051"/>
                <a:gd name="connsiteY16" fmla="*/ 357847 h 6858000"/>
                <a:gd name="connsiteX17" fmla="*/ 5288639 w 9088051"/>
                <a:gd name="connsiteY17" fmla="*/ 31627 h 6858000"/>
                <a:gd name="connsiteX18" fmla="*/ 1844517 w 9088051"/>
                <a:gd name="connsiteY18" fmla="*/ 0 h 6858000"/>
                <a:gd name="connsiteX19" fmla="*/ 3734467 w 9088051"/>
                <a:gd name="connsiteY19" fmla="*/ 0 h 6858000"/>
                <a:gd name="connsiteX20" fmla="*/ 3603618 w 9088051"/>
                <a:gd name="connsiteY20" fmla="*/ 28853 h 6858000"/>
                <a:gd name="connsiteX21" fmla="*/ 1892878 w 9088051"/>
                <a:gd name="connsiteY21" fmla="*/ 985434 h 6858000"/>
                <a:gd name="connsiteX22" fmla="*/ 1096045 w 9088051"/>
                <a:gd name="connsiteY22" fmla="*/ 2147349 h 6858000"/>
                <a:gd name="connsiteX23" fmla="*/ 803453 w 9088051"/>
                <a:gd name="connsiteY23" fmla="*/ 3573669 h 6858000"/>
                <a:gd name="connsiteX24" fmla="*/ 1046377 w 9088051"/>
                <a:gd name="connsiteY24" fmla="*/ 4878573 h 6858000"/>
                <a:gd name="connsiteX25" fmla="*/ 1714473 w 9088051"/>
                <a:gd name="connsiteY25" fmla="*/ 5973776 h 6858000"/>
                <a:gd name="connsiteX26" fmla="*/ 2776083 w 9088051"/>
                <a:gd name="connsiteY26" fmla="*/ 6804641 h 6858000"/>
                <a:gd name="connsiteX27" fmla="*/ 2884836 w 9088051"/>
                <a:gd name="connsiteY27" fmla="*/ 6858000 h 6858000"/>
                <a:gd name="connsiteX28" fmla="*/ 1484505 w 9088051"/>
                <a:gd name="connsiteY28" fmla="*/ 6858000 h 6858000"/>
                <a:gd name="connsiteX29" fmla="*/ 1431151 w 9088051"/>
                <a:gd name="connsiteY29" fmla="*/ 6811515 h 6858000"/>
                <a:gd name="connsiteX30" fmla="*/ 1103471 w 9088051"/>
                <a:gd name="connsiteY30" fmla="*/ 6477651 h 6858000"/>
                <a:gd name="connsiteX31" fmla="*/ 0 w 9088051"/>
                <a:gd name="connsiteY31" fmla="*/ 3573620 h 6858000"/>
                <a:gd name="connsiteX32" fmla="*/ 1809994 w 9088051"/>
                <a:gd name="connsiteY32"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088051" h="6858000">
                  <a:moveTo>
                    <a:pt x="5158786" y="0"/>
                  </a:moveTo>
                  <a:lnTo>
                    <a:pt x="6996771" y="0"/>
                  </a:lnTo>
                  <a:lnTo>
                    <a:pt x="7006955" y="6825"/>
                  </a:lnTo>
                  <a:cubicBezTo>
                    <a:pt x="8459794" y="1031353"/>
                    <a:pt x="9462596" y="2823601"/>
                    <a:pt x="8954230" y="4580835"/>
                  </a:cubicBezTo>
                  <a:cubicBezTo>
                    <a:pt x="8613842" y="5757293"/>
                    <a:pt x="7999457" y="5458140"/>
                    <a:pt x="7184080" y="6259703"/>
                  </a:cubicBezTo>
                  <a:cubicBezTo>
                    <a:pt x="7082152" y="6359905"/>
                    <a:pt x="6983303" y="6462297"/>
                    <a:pt x="6885926" y="6564765"/>
                  </a:cubicBezTo>
                  <a:lnTo>
                    <a:pt x="6608241" y="6858000"/>
                  </a:lnTo>
                  <a:lnTo>
                    <a:pt x="5462870" y="6858000"/>
                  </a:lnTo>
                  <a:lnTo>
                    <a:pt x="5529056" y="6804645"/>
                  </a:lnTo>
                  <a:cubicBezTo>
                    <a:pt x="5740217" y="6626505"/>
                    <a:pt x="5949382" y="6404876"/>
                    <a:pt x="6167613" y="6173667"/>
                  </a:cubicBezTo>
                  <a:cubicBezTo>
                    <a:pt x="6308782" y="6024091"/>
                    <a:pt x="6454799" y="5869390"/>
                    <a:pt x="6610973" y="5715860"/>
                  </a:cubicBezTo>
                  <a:cubicBezTo>
                    <a:pt x="7007847" y="5325741"/>
                    <a:pt x="7376733" y="5135074"/>
                    <a:pt x="7646083" y="4995842"/>
                  </a:cubicBezTo>
                  <a:cubicBezTo>
                    <a:pt x="7816858" y="4907561"/>
                    <a:pt x="7916545" y="4854514"/>
                    <a:pt x="7980054" y="4790095"/>
                  </a:cubicBezTo>
                  <a:cubicBezTo>
                    <a:pt x="8054629" y="4714405"/>
                    <a:pt x="8122031" y="4573758"/>
                    <a:pt x="8180437" y="4371964"/>
                  </a:cubicBezTo>
                  <a:cubicBezTo>
                    <a:pt x="8315441" y="3905228"/>
                    <a:pt x="8319381" y="3416431"/>
                    <a:pt x="8192058" y="2919242"/>
                  </a:cubicBezTo>
                  <a:cubicBezTo>
                    <a:pt x="8071251" y="2447381"/>
                    <a:pt x="7829388" y="1971467"/>
                    <a:pt x="7492638" y="1542845"/>
                  </a:cubicBezTo>
                  <a:cubicBezTo>
                    <a:pt x="7111829" y="1058099"/>
                    <a:pt x="6626484" y="648361"/>
                    <a:pt x="6089097" y="357847"/>
                  </a:cubicBezTo>
                  <a:cubicBezTo>
                    <a:pt x="5824244" y="214687"/>
                    <a:pt x="5554957" y="105262"/>
                    <a:pt x="5288639" y="31627"/>
                  </a:cubicBezTo>
                  <a:close/>
                  <a:moveTo>
                    <a:pt x="1844517" y="0"/>
                  </a:moveTo>
                  <a:lnTo>
                    <a:pt x="3734467" y="0"/>
                  </a:lnTo>
                  <a:lnTo>
                    <a:pt x="3603618" y="28853"/>
                  </a:lnTo>
                  <a:cubicBezTo>
                    <a:pt x="2962049" y="186733"/>
                    <a:pt x="2373277" y="513136"/>
                    <a:pt x="1892878" y="985434"/>
                  </a:cubicBezTo>
                  <a:cubicBezTo>
                    <a:pt x="1551428" y="1321091"/>
                    <a:pt x="1283341" y="1711990"/>
                    <a:pt x="1096045" y="2147349"/>
                  </a:cubicBezTo>
                  <a:cubicBezTo>
                    <a:pt x="901876" y="2598519"/>
                    <a:pt x="803453" y="3078432"/>
                    <a:pt x="803453" y="3573669"/>
                  </a:cubicBezTo>
                  <a:cubicBezTo>
                    <a:pt x="803453" y="4023717"/>
                    <a:pt x="885151" y="4462735"/>
                    <a:pt x="1046377" y="4878573"/>
                  </a:cubicBezTo>
                  <a:cubicBezTo>
                    <a:pt x="1201945" y="5279770"/>
                    <a:pt x="1426681" y="5648221"/>
                    <a:pt x="1714473" y="5973776"/>
                  </a:cubicBezTo>
                  <a:cubicBezTo>
                    <a:pt x="2012357" y="6310732"/>
                    <a:pt x="2376505" y="6595304"/>
                    <a:pt x="2776083" y="6804641"/>
                  </a:cubicBezTo>
                  <a:lnTo>
                    <a:pt x="2884836" y="6858000"/>
                  </a:lnTo>
                  <a:lnTo>
                    <a:pt x="1484505" y="6858000"/>
                  </a:lnTo>
                  <a:lnTo>
                    <a:pt x="1431151" y="6811515"/>
                  </a:lnTo>
                  <a:cubicBezTo>
                    <a:pt x="1316128" y="6705919"/>
                    <a:pt x="1206738" y="6594470"/>
                    <a:pt x="1103471" y="6477651"/>
                  </a:cubicBezTo>
                  <a:cubicBezTo>
                    <a:pt x="416075" y="5700097"/>
                    <a:pt x="0" y="4684635"/>
                    <a:pt x="0" y="3573620"/>
                  </a:cubicBezTo>
                  <a:cubicBezTo>
                    <a:pt x="0" y="2121118"/>
                    <a:pt x="711220" y="831902"/>
                    <a:pt x="1809994" y="24133"/>
                  </a:cubicBezTo>
                  <a:close/>
                </a:path>
              </a:pathLst>
            </a:custGeom>
            <a:gradFill>
              <a:gsLst>
                <a:gs pos="2000">
                  <a:schemeClr val="bg1">
                    <a:alpha val="10000"/>
                  </a:schemeClr>
                </a:gs>
                <a:gs pos="16000">
                  <a:schemeClr val="accent6">
                    <a:alpha val="2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8" name="Freeform: Shape 47">
              <a:extLst>
                <a:ext uri="{FF2B5EF4-FFF2-40B4-BE49-F238E27FC236}">
                  <a16:creationId xmlns:a16="http://schemas.microsoft.com/office/drawing/2014/main" id="{01FEC055-6F76-4E20-BC93-76C2F58EAF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29061" y="36937"/>
              <a:ext cx="9107210" cy="6858000"/>
            </a:xfrm>
            <a:custGeom>
              <a:avLst/>
              <a:gdLst>
                <a:gd name="connsiteX0" fmla="*/ 6184722 w 9107210"/>
                <a:gd name="connsiteY0" fmla="*/ 0 h 6858000"/>
                <a:gd name="connsiteX1" fmla="*/ 6985680 w 9107210"/>
                <a:gd name="connsiteY1" fmla="*/ 0 h 6858000"/>
                <a:gd name="connsiteX2" fmla="*/ 7324323 w 9107210"/>
                <a:gd name="connsiteY2" fmla="*/ 247136 h 6858000"/>
                <a:gd name="connsiteX3" fmla="*/ 7652712 w 9107210"/>
                <a:gd name="connsiteY3" fmla="*/ 528495 h 6858000"/>
                <a:gd name="connsiteX4" fmla="*/ 8236677 w 9107210"/>
                <a:gd name="connsiteY4" fmla="*/ 1166289 h 6858000"/>
                <a:gd name="connsiteX5" fmla="*/ 8704298 w 9107210"/>
                <a:gd name="connsiteY5" fmla="*/ 1897038 h 6858000"/>
                <a:gd name="connsiteX6" fmla="*/ 8885160 w 9107210"/>
                <a:gd name="connsiteY6" fmla="*/ 2294087 h 6858000"/>
                <a:gd name="connsiteX7" fmla="*/ 8924247 w 9107210"/>
                <a:gd name="connsiteY7" fmla="*/ 2396286 h 6858000"/>
                <a:gd name="connsiteX8" fmla="*/ 8960022 w 9107210"/>
                <a:gd name="connsiteY8" fmla="*/ 2499767 h 6858000"/>
                <a:gd name="connsiteX9" fmla="*/ 8991720 w 9107210"/>
                <a:gd name="connsiteY9" fmla="*/ 2604671 h 6858000"/>
                <a:gd name="connsiteX10" fmla="*/ 9019646 w 9107210"/>
                <a:gd name="connsiteY10" fmla="*/ 2710708 h 6858000"/>
                <a:gd name="connsiteX11" fmla="*/ 9105822 w 9107210"/>
                <a:gd name="connsiteY11" fmla="*/ 3582266 h 6858000"/>
                <a:gd name="connsiteX12" fmla="*/ 9057716 w 9107210"/>
                <a:gd name="connsiteY12" fmla="*/ 4017873 h 6858000"/>
                <a:gd name="connsiteX13" fmla="*/ 8945600 w 9107210"/>
                <a:gd name="connsiteY13" fmla="*/ 4439659 h 6858000"/>
                <a:gd name="connsiteX14" fmla="*/ 8796080 w 9107210"/>
                <a:gd name="connsiteY14" fmla="*/ 4847428 h 6858000"/>
                <a:gd name="connsiteX15" fmla="*/ 8702056 w 9107210"/>
                <a:gd name="connsiteY15" fmla="*/ 5050108 h 6858000"/>
                <a:gd name="connsiteX16" fmla="*/ 8581125 w 9107210"/>
                <a:gd name="connsiteY16" fmla="*/ 5247525 h 6858000"/>
                <a:gd name="connsiteX17" fmla="*/ 8426254 w 9107210"/>
                <a:gd name="connsiteY17" fmla="*/ 5429647 h 6858000"/>
                <a:gd name="connsiteX18" fmla="*/ 8337174 w 9107210"/>
                <a:gd name="connsiteY18" fmla="*/ 5510552 h 6858000"/>
                <a:gd name="connsiteX19" fmla="*/ 8243200 w 9107210"/>
                <a:gd name="connsiteY19" fmla="*/ 5582948 h 6858000"/>
                <a:gd name="connsiteX20" fmla="*/ 7868330 w 9107210"/>
                <a:gd name="connsiteY20" fmla="*/ 5811104 h 6858000"/>
                <a:gd name="connsiteX21" fmla="*/ 7538916 w 9107210"/>
                <a:gd name="connsiteY21" fmla="*/ 6018899 h 6858000"/>
                <a:gd name="connsiteX22" fmla="*/ 7391280 w 9107210"/>
                <a:gd name="connsiteY22" fmla="*/ 6134132 h 6858000"/>
                <a:gd name="connsiteX23" fmla="*/ 7252511 w 9107210"/>
                <a:gd name="connsiteY23" fmla="*/ 6259105 h 6858000"/>
                <a:gd name="connsiteX24" fmla="*/ 7185601 w 9107210"/>
                <a:gd name="connsiteY24" fmla="*/ 6325894 h 6858000"/>
                <a:gd name="connsiteX25" fmla="*/ 7116651 w 9107210"/>
                <a:gd name="connsiteY25" fmla="*/ 6397010 h 6858000"/>
                <a:gd name="connsiteX26" fmla="*/ 6978545 w 9107210"/>
                <a:gd name="connsiteY26" fmla="*/ 6541607 h 6858000"/>
                <a:gd name="connsiteX27" fmla="*/ 6693009 w 9107210"/>
                <a:gd name="connsiteY27" fmla="*/ 6832716 h 6858000"/>
                <a:gd name="connsiteX28" fmla="*/ 6667488 w 9107210"/>
                <a:gd name="connsiteY28" fmla="*/ 6858000 h 6858000"/>
                <a:gd name="connsiteX29" fmla="*/ 6056793 w 9107210"/>
                <a:gd name="connsiteY29" fmla="*/ 6858000 h 6858000"/>
                <a:gd name="connsiteX30" fmla="*/ 6077345 w 9107210"/>
                <a:gd name="connsiteY30" fmla="*/ 6835420 h 6858000"/>
                <a:gd name="connsiteX31" fmla="*/ 6208519 w 9107210"/>
                <a:gd name="connsiteY31" fmla="*/ 6683989 h 6858000"/>
                <a:gd name="connsiteX32" fmla="*/ 6340001 w 9107210"/>
                <a:gd name="connsiteY32" fmla="*/ 6529852 h 6858000"/>
                <a:gd name="connsiteX33" fmla="*/ 6611419 w 9107210"/>
                <a:gd name="connsiteY33" fmla="*/ 6219317 h 6858000"/>
                <a:gd name="connsiteX34" fmla="*/ 6757678 w 9107210"/>
                <a:gd name="connsiteY34" fmla="*/ 6068228 h 6858000"/>
                <a:gd name="connsiteX35" fmla="*/ 6833713 w 9107210"/>
                <a:gd name="connsiteY35" fmla="*/ 5994061 h 6858000"/>
                <a:gd name="connsiteX36" fmla="*/ 6915148 w 9107210"/>
                <a:gd name="connsiteY36" fmla="*/ 5918812 h 6858000"/>
                <a:gd name="connsiteX37" fmla="*/ 7276311 w 9107210"/>
                <a:gd name="connsiteY37" fmla="*/ 5650229 h 6858000"/>
                <a:gd name="connsiteX38" fmla="*/ 7664942 w 9107210"/>
                <a:gd name="connsiteY38" fmla="*/ 5445681 h 6858000"/>
                <a:gd name="connsiteX39" fmla="*/ 7848505 w 9107210"/>
                <a:gd name="connsiteY39" fmla="*/ 5358333 h 6858000"/>
                <a:gd name="connsiteX40" fmla="*/ 8011785 w 9107210"/>
                <a:gd name="connsiteY40" fmla="*/ 5267788 h 6858000"/>
                <a:gd name="connsiteX41" fmla="*/ 8260273 w 9107210"/>
                <a:gd name="connsiteY41" fmla="*/ 5034370 h 6858000"/>
                <a:gd name="connsiteX42" fmla="*/ 8417589 w 9107210"/>
                <a:gd name="connsiteY42" fmla="*/ 4714488 h 6858000"/>
                <a:gd name="connsiteX43" fmla="*/ 8495000 w 9107210"/>
                <a:gd name="connsiteY43" fmla="*/ 4346409 h 6858000"/>
                <a:gd name="connsiteX44" fmla="*/ 8508556 w 9107210"/>
                <a:gd name="connsiteY44" fmla="*/ 3971101 h 6858000"/>
                <a:gd name="connsiteX45" fmla="*/ 8483330 w 9107210"/>
                <a:gd name="connsiteY45" fmla="*/ 3600710 h 6858000"/>
                <a:gd name="connsiteX46" fmla="*/ 8425336 w 9107210"/>
                <a:gd name="connsiteY46" fmla="*/ 3236121 h 6858000"/>
                <a:gd name="connsiteX47" fmla="*/ 8334575 w 9107210"/>
                <a:gd name="connsiteY47" fmla="*/ 2877977 h 6858000"/>
                <a:gd name="connsiteX48" fmla="*/ 8087513 w 9107210"/>
                <a:gd name="connsiteY48" fmla="*/ 2174622 h 6858000"/>
                <a:gd name="connsiteX49" fmla="*/ 7723650 w 9107210"/>
                <a:gd name="connsiteY49" fmla="*/ 1507613 h 6858000"/>
                <a:gd name="connsiteX50" fmla="*/ 7501815 w 9107210"/>
                <a:gd name="connsiteY50" fmla="*/ 1192947 h 6858000"/>
                <a:gd name="connsiteX51" fmla="*/ 7254399 w 9107210"/>
                <a:gd name="connsiteY51" fmla="*/ 894361 h 6858000"/>
                <a:gd name="connsiteX52" fmla="*/ 6689339 w 9107210"/>
                <a:gd name="connsiteY52" fmla="*/ 354046 h 6858000"/>
                <a:gd name="connsiteX53" fmla="*/ 6206651 w 9107210"/>
                <a:gd name="connsiteY53" fmla="*/ 12626 h 6858000"/>
                <a:gd name="connsiteX54" fmla="*/ 1827105 w 9107210"/>
                <a:gd name="connsiteY54" fmla="*/ 0 h 6858000"/>
                <a:gd name="connsiteX55" fmla="*/ 2807607 w 9107210"/>
                <a:gd name="connsiteY55" fmla="*/ 0 h 6858000"/>
                <a:gd name="connsiteX56" fmla="*/ 2667958 w 9107210"/>
                <a:gd name="connsiteY56" fmla="*/ 88235 h 6858000"/>
                <a:gd name="connsiteX57" fmla="*/ 2354723 w 9107210"/>
                <a:gd name="connsiteY57" fmla="*/ 314947 h 6858000"/>
                <a:gd name="connsiteX58" fmla="*/ 2059963 w 9107210"/>
                <a:gd name="connsiteY58" fmla="*/ 561545 h 6858000"/>
                <a:gd name="connsiteX59" fmla="*/ 1780798 w 9107210"/>
                <a:gd name="connsiteY59" fmla="*/ 824425 h 6858000"/>
                <a:gd name="connsiteX60" fmla="*/ 954714 w 9107210"/>
                <a:gd name="connsiteY60" fmla="*/ 2094309 h 6858000"/>
                <a:gd name="connsiteX61" fmla="*/ 732676 w 9107210"/>
                <a:gd name="connsiteY61" fmla="*/ 2813646 h 6858000"/>
                <a:gd name="connsiteX62" fmla="*/ 673867 w 9107210"/>
                <a:gd name="connsiteY62" fmla="*/ 3183989 h 6858000"/>
                <a:gd name="connsiteX63" fmla="*/ 647621 w 9107210"/>
                <a:gd name="connsiteY63" fmla="*/ 3557281 h 6858000"/>
                <a:gd name="connsiteX64" fmla="*/ 653381 w 9107210"/>
                <a:gd name="connsiteY64" fmla="*/ 3931214 h 6858000"/>
                <a:gd name="connsiteX65" fmla="*/ 690428 w 9107210"/>
                <a:gd name="connsiteY65" fmla="*/ 4303719 h 6858000"/>
                <a:gd name="connsiteX66" fmla="*/ 871801 w 9107210"/>
                <a:gd name="connsiteY66" fmla="*/ 5033041 h 6858000"/>
                <a:gd name="connsiteX67" fmla="*/ 1197749 w 9107210"/>
                <a:gd name="connsiteY67" fmla="*/ 5718494 h 6858000"/>
                <a:gd name="connsiteX68" fmla="*/ 1411480 w 9107210"/>
                <a:gd name="connsiteY68" fmla="*/ 6036703 h 6858000"/>
                <a:gd name="connsiteX69" fmla="*/ 1530170 w 9107210"/>
                <a:gd name="connsiteY69" fmla="*/ 6188430 h 6858000"/>
                <a:gd name="connsiteX70" fmla="*/ 1657165 w 9107210"/>
                <a:gd name="connsiteY70" fmla="*/ 6335385 h 6858000"/>
                <a:gd name="connsiteX71" fmla="*/ 1931343 w 9107210"/>
                <a:gd name="connsiteY71" fmla="*/ 6612896 h 6858000"/>
                <a:gd name="connsiteX72" fmla="*/ 2220133 w 9107210"/>
                <a:gd name="connsiteY72" fmla="*/ 6858000 h 6858000"/>
                <a:gd name="connsiteX73" fmla="*/ 1539862 w 9107210"/>
                <a:gd name="connsiteY73" fmla="*/ 6858000 h 6858000"/>
                <a:gd name="connsiteX74" fmla="*/ 1307111 w 9107210"/>
                <a:gd name="connsiteY74" fmla="*/ 6648873 h 6858000"/>
                <a:gd name="connsiteX75" fmla="*/ 750258 w 9107210"/>
                <a:gd name="connsiteY75" fmla="*/ 5987570 h 6858000"/>
                <a:gd name="connsiteX76" fmla="*/ 335382 w 9107210"/>
                <a:gd name="connsiteY76" fmla="*/ 5229279 h 6858000"/>
                <a:gd name="connsiteX77" fmla="*/ 79351 w 9107210"/>
                <a:gd name="connsiteY77" fmla="*/ 4403854 h 6858000"/>
                <a:gd name="connsiteX78" fmla="*/ 16007 w 9107210"/>
                <a:gd name="connsiteY78" fmla="*/ 3975723 h 6858000"/>
                <a:gd name="connsiteX79" fmla="*/ 871 w 9107210"/>
                <a:gd name="connsiteY79" fmla="*/ 3543362 h 6858000"/>
                <a:gd name="connsiteX80" fmla="*/ 32519 w 9107210"/>
                <a:gd name="connsiteY80" fmla="*/ 3112085 h 6858000"/>
                <a:gd name="connsiteX81" fmla="*/ 108502 w 9107210"/>
                <a:gd name="connsiteY81" fmla="*/ 2686511 h 6858000"/>
                <a:gd name="connsiteX82" fmla="*/ 378239 w 9107210"/>
                <a:gd name="connsiteY82" fmla="*/ 1865955 h 6858000"/>
                <a:gd name="connsiteX83" fmla="*/ 1343701 w 9107210"/>
                <a:gd name="connsiteY83" fmla="*/ 431508 h 6858000"/>
                <a:gd name="connsiteX84" fmla="*/ 1661853 w 9107210"/>
                <a:gd name="connsiteY84" fmla="*/ 1302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9107210" h="6858000">
                  <a:moveTo>
                    <a:pt x="6184722" y="0"/>
                  </a:moveTo>
                  <a:lnTo>
                    <a:pt x="6985680" y="0"/>
                  </a:lnTo>
                  <a:lnTo>
                    <a:pt x="7324323" y="247136"/>
                  </a:lnTo>
                  <a:cubicBezTo>
                    <a:pt x="7437502" y="336500"/>
                    <a:pt x="7547171" y="430254"/>
                    <a:pt x="7652712" y="528495"/>
                  </a:cubicBezTo>
                  <a:cubicBezTo>
                    <a:pt x="7863743" y="724929"/>
                    <a:pt x="8060097" y="937593"/>
                    <a:pt x="8236677" y="1166289"/>
                  </a:cubicBezTo>
                  <a:cubicBezTo>
                    <a:pt x="8413818" y="1394594"/>
                    <a:pt x="8570168" y="1639471"/>
                    <a:pt x="8704298" y="1897038"/>
                  </a:cubicBezTo>
                  <a:cubicBezTo>
                    <a:pt x="8770803" y="2026141"/>
                    <a:pt x="8830836" y="2158786"/>
                    <a:pt x="8885160" y="2294087"/>
                  </a:cubicBezTo>
                  <a:cubicBezTo>
                    <a:pt x="8898360" y="2328071"/>
                    <a:pt x="8912169" y="2361810"/>
                    <a:pt x="8924247" y="2396286"/>
                  </a:cubicBezTo>
                  <a:lnTo>
                    <a:pt x="8960022" y="2499767"/>
                  </a:lnTo>
                  <a:lnTo>
                    <a:pt x="8991720" y="2604671"/>
                  </a:lnTo>
                  <a:cubicBezTo>
                    <a:pt x="9002116" y="2639690"/>
                    <a:pt x="9010474" y="2675346"/>
                    <a:pt x="9019646" y="2710708"/>
                  </a:cubicBezTo>
                  <a:cubicBezTo>
                    <a:pt x="9089055" y="2995079"/>
                    <a:pt x="9113620" y="3289927"/>
                    <a:pt x="9105822" y="3582266"/>
                  </a:cubicBezTo>
                  <a:cubicBezTo>
                    <a:pt x="9101796" y="3728484"/>
                    <a:pt x="9085744" y="3874458"/>
                    <a:pt x="9057716" y="4017873"/>
                  </a:cubicBezTo>
                  <a:cubicBezTo>
                    <a:pt x="9029534" y="4161336"/>
                    <a:pt x="8990497" y="4302046"/>
                    <a:pt x="8945600" y="4439659"/>
                  </a:cubicBezTo>
                  <a:cubicBezTo>
                    <a:pt x="8900857" y="4577566"/>
                    <a:pt x="8852901" y="4711784"/>
                    <a:pt x="8796080" y="4847428"/>
                  </a:cubicBezTo>
                  <a:cubicBezTo>
                    <a:pt x="8767695" y="4915152"/>
                    <a:pt x="8737016" y="4982926"/>
                    <a:pt x="8702056" y="5050108"/>
                  </a:cubicBezTo>
                  <a:cubicBezTo>
                    <a:pt x="8666485" y="5116997"/>
                    <a:pt x="8627347" y="5183687"/>
                    <a:pt x="8581125" y="5247525"/>
                  </a:cubicBezTo>
                  <a:cubicBezTo>
                    <a:pt x="8535565" y="5311660"/>
                    <a:pt x="8483534" y="5373185"/>
                    <a:pt x="8426254" y="5429647"/>
                  </a:cubicBezTo>
                  <a:cubicBezTo>
                    <a:pt x="8397512" y="5457779"/>
                    <a:pt x="8367801" y="5484879"/>
                    <a:pt x="8337174" y="5510552"/>
                  </a:cubicBezTo>
                  <a:cubicBezTo>
                    <a:pt x="8306444" y="5536077"/>
                    <a:pt x="8274899" y="5560029"/>
                    <a:pt x="8243200" y="5582948"/>
                  </a:cubicBezTo>
                  <a:cubicBezTo>
                    <a:pt x="8115543" y="5674574"/>
                    <a:pt x="7986203" y="5743233"/>
                    <a:pt x="7868330" y="5811104"/>
                  </a:cubicBezTo>
                  <a:cubicBezTo>
                    <a:pt x="7749844" y="5878385"/>
                    <a:pt x="7640685" y="5945126"/>
                    <a:pt x="7538916" y="6018899"/>
                  </a:cubicBezTo>
                  <a:cubicBezTo>
                    <a:pt x="7487749" y="6055392"/>
                    <a:pt x="7438777" y="6093950"/>
                    <a:pt x="7391280" y="6134132"/>
                  </a:cubicBezTo>
                  <a:cubicBezTo>
                    <a:pt x="7343427" y="6173921"/>
                    <a:pt x="7297511" y="6215922"/>
                    <a:pt x="7252511" y="6259105"/>
                  </a:cubicBezTo>
                  <a:cubicBezTo>
                    <a:pt x="7229784" y="6280990"/>
                    <a:pt x="7208635" y="6302433"/>
                    <a:pt x="7185601" y="6325894"/>
                  </a:cubicBezTo>
                  <a:lnTo>
                    <a:pt x="7116651" y="6397010"/>
                  </a:lnTo>
                  <a:lnTo>
                    <a:pt x="6978545" y="6541607"/>
                  </a:lnTo>
                  <a:cubicBezTo>
                    <a:pt x="6885693" y="6638397"/>
                    <a:pt x="6789885" y="6734943"/>
                    <a:pt x="6693009" y="6832716"/>
                  </a:cubicBezTo>
                  <a:lnTo>
                    <a:pt x="6667488" y="6858000"/>
                  </a:lnTo>
                  <a:lnTo>
                    <a:pt x="6056793" y="6858000"/>
                  </a:lnTo>
                  <a:lnTo>
                    <a:pt x="6077345" y="6835420"/>
                  </a:lnTo>
                  <a:cubicBezTo>
                    <a:pt x="6121427" y="6785747"/>
                    <a:pt x="6164948" y="6735090"/>
                    <a:pt x="6208519" y="6683989"/>
                  </a:cubicBezTo>
                  <a:lnTo>
                    <a:pt x="6340001" y="6529852"/>
                  </a:lnTo>
                  <a:cubicBezTo>
                    <a:pt x="6428315" y="6426667"/>
                    <a:pt x="6516733" y="6321417"/>
                    <a:pt x="6611419" y="6219317"/>
                  </a:cubicBezTo>
                  <a:cubicBezTo>
                    <a:pt x="6658864" y="6168363"/>
                    <a:pt x="6707584" y="6117950"/>
                    <a:pt x="6757678" y="6068228"/>
                  </a:cubicBezTo>
                  <a:lnTo>
                    <a:pt x="6833713" y="5994061"/>
                  </a:lnTo>
                  <a:cubicBezTo>
                    <a:pt x="6859346" y="5969422"/>
                    <a:pt x="6887579" y="5943404"/>
                    <a:pt x="6915148" y="5918812"/>
                  </a:cubicBezTo>
                  <a:cubicBezTo>
                    <a:pt x="7026295" y="5819219"/>
                    <a:pt x="7148602" y="5729117"/>
                    <a:pt x="7276311" y="5650229"/>
                  </a:cubicBezTo>
                  <a:cubicBezTo>
                    <a:pt x="7403918" y="5571046"/>
                    <a:pt x="7537794" y="5505190"/>
                    <a:pt x="7664942" y="5445681"/>
                  </a:cubicBezTo>
                  <a:cubicBezTo>
                    <a:pt x="7728491" y="5416024"/>
                    <a:pt x="7790410" y="5387449"/>
                    <a:pt x="7848505" y="5358333"/>
                  </a:cubicBezTo>
                  <a:cubicBezTo>
                    <a:pt x="7906805" y="5329315"/>
                    <a:pt x="7961843" y="5300101"/>
                    <a:pt x="8011785" y="5267788"/>
                  </a:cubicBezTo>
                  <a:cubicBezTo>
                    <a:pt x="8112281" y="5203950"/>
                    <a:pt x="8193615" y="5128111"/>
                    <a:pt x="8260273" y="5034370"/>
                  </a:cubicBezTo>
                  <a:cubicBezTo>
                    <a:pt x="8326370" y="4940776"/>
                    <a:pt x="8378657" y="4831640"/>
                    <a:pt x="8417589" y="4714488"/>
                  </a:cubicBezTo>
                  <a:cubicBezTo>
                    <a:pt x="8456372" y="4597485"/>
                    <a:pt x="8481140" y="4471332"/>
                    <a:pt x="8495000" y="4346409"/>
                  </a:cubicBezTo>
                  <a:cubicBezTo>
                    <a:pt x="8508404" y="4221044"/>
                    <a:pt x="8511359" y="4095482"/>
                    <a:pt x="8508556" y="3971101"/>
                  </a:cubicBezTo>
                  <a:cubicBezTo>
                    <a:pt x="8504530" y="3846571"/>
                    <a:pt x="8495663" y="3723222"/>
                    <a:pt x="8483330" y="3600710"/>
                  </a:cubicBezTo>
                  <a:cubicBezTo>
                    <a:pt x="8470793" y="3478148"/>
                    <a:pt x="8451888" y="3356421"/>
                    <a:pt x="8425336" y="3236121"/>
                  </a:cubicBezTo>
                  <a:cubicBezTo>
                    <a:pt x="8399091" y="3115774"/>
                    <a:pt x="8367801" y="2996655"/>
                    <a:pt x="8334575" y="2877977"/>
                  </a:cubicBezTo>
                  <a:cubicBezTo>
                    <a:pt x="8268222" y="2640772"/>
                    <a:pt x="8190100" y="2404057"/>
                    <a:pt x="8087513" y="2174622"/>
                  </a:cubicBezTo>
                  <a:cubicBezTo>
                    <a:pt x="7985081" y="1945237"/>
                    <a:pt x="7863233" y="1721900"/>
                    <a:pt x="7723650" y="1507613"/>
                  </a:cubicBezTo>
                  <a:cubicBezTo>
                    <a:pt x="7653527" y="1400692"/>
                    <a:pt x="7579684" y="1295589"/>
                    <a:pt x="7501815" y="1192947"/>
                  </a:cubicBezTo>
                  <a:cubicBezTo>
                    <a:pt x="7423844" y="1090353"/>
                    <a:pt x="7340778" y="991103"/>
                    <a:pt x="7254399" y="894361"/>
                  </a:cubicBezTo>
                  <a:cubicBezTo>
                    <a:pt x="7082047" y="700485"/>
                    <a:pt x="6893083" y="519052"/>
                    <a:pt x="6689339" y="354046"/>
                  </a:cubicBezTo>
                  <a:cubicBezTo>
                    <a:pt x="6536914" y="229775"/>
                    <a:pt x="6375602" y="115325"/>
                    <a:pt x="6206651" y="12626"/>
                  </a:cubicBezTo>
                  <a:close/>
                  <a:moveTo>
                    <a:pt x="1827105" y="0"/>
                  </a:moveTo>
                  <a:lnTo>
                    <a:pt x="2807607" y="0"/>
                  </a:lnTo>
                  <a:lnTo>
                    <a:pt x="2667958" y="88235"/>
                  </a:lnTo>
                  <a:cubicBezTo>
                    <a:pt x="2560098" y="159777"/>
                    <a:pt x="2455754" y="235690"/>
                    <a:pt x="2354723" y="314947"/>
                  </a:cubicBezTo>
                  <a:cubicBezTo>
                    <a:pt x="2253464" y="394030"/>
                    <a:pt x="2156943" y="478181"/>
                    <a:pt x="2059963" y="561545"/>
                  </a:cubicBezTo>
                  <a:cubicBezTo>
                    <a:pt x="1962831" y="644811"/>
                    <a:pt x="1868297" y="731322"/>
                    <a:pt x="1780798" y="824425"/>
                  </a:cubicBezTo>
                  <a:cubicBezTo>
                    <a:pt x="1429010" y="1195013"/>
                    <a:pt x="1148011" y="1628455"/>
                    <a:pt x="954714" y="2094309"/>
                  </a:cubicBezTo>
                  <a:cubicBezTo>
                    <a:pt x="857938" y="2327186"/>
                    <a:pt x="783229" y="2568326"/>
                    <a:pt x="732676" y="2813646"/>
                  </a:cubicBezTo>
                  <a:cubicBezTo>
                    <a:pt x="707552" y="2936307"/>
                    <a:pt x="688085" y="3059952"/>
                    <a:pt x="673867" y="3183989"/>
                  </a:cubicBezTo>
                  <a:cubicBezTo>
                    <a:pt x="660056" y="3308075"/>
                    <a:pt x="651341" y="3432605"/>
                    <a:pt x="647621" y="3557281"/>
                  </a:cubicBezTo>
                  <a:cubicBezTo>
                    <a:pt x="644411" y="3681958"/>
                    <a:pt x="645329" y="3806733"/>
                    <a:pt x="653381" y="3931214"/>
                  </a:cubicBezTo>
                  <a:cubicBezTo>
                    <a:pt x="659852" y="4055792"/>
                    <a:pt x="672949" y="4179977"/>
                    <a:pt x="690428" y="4303719"/>
                  </a:cubicBezTo>
                  <a:cubicBezTo>
                    <a:pt x="726408" y="4551057"/>
                    <a:pt x="786440" y="4795835"/>
                    <a:pt x="871801" y="5033041"/>
                  </a:cubicBezTo>
                  <a:cubicBezTo>
                    <a:pt x="957007" y="5270247"/>
                    <a:pt x="1065962" y="5500322"/>
                    <a:pt x="1197749" y="5718494"/>
                  </a:cubicBezTo>
                  <a:cubicBezTo>
                    <a:pt x="1263846" y="5827433"/>
                    <a:pt x="1334937" y="5933813"/>
                    <a:pt x="1411480" y="6036703"/>
                  </a:cubicBezTo>
                  <a:cubicBezTo>
                    <a:pt x="1449548" y="6088295"/>
                    <a:pt x="1489451" y="6138609"/>
                    <a:pt x="1530170" y="6188430"/>
                  </a:cubicBezTo>
                  <a:cubicBezTo>
                    <a:pt x="1571447" y="6238055"/>
                    <a:pt x="1613644" y="6287336"/>
                    <a:pt x="1657165" y="6335385"/>
                  </a:cubicBezTo>
                  <a:cubicBezTo>
                    <a:pt x="1744079" y="6431708"/>
                    <a:pt x="1835644" y="6524282"/>
                    <a:pt x="1931343" y="6612896"/>
                  </a:cubicBezTo>
                  <a:lnTo>
                    <a:pt x="2220133" y="6858000"/>
                  </a:lnTo>
                  <a:lnTo>
                    <a:pt x="1539862" y="6858000"/>
                  </a:lnTo>
                  <a:lnTo>
                    <a:pt x="1307111" y="6648873"/>
                  </a:lnTo>
                  <a:cubicBezTo>
                    <a:pt x="1101839" y="6448063"/>
                    <a:pt x="913180" y="6225465"/>
                    <a:pt x="750258" y="5987570"/>
                  </a:cubicBezTo>
                  <a:cubicBezTo>
                    <a:pt x="587232" y="5749281"/>
                    <a:pt x="448261" y="5494813"/>
                    <a:pt x="335382" y="5229279"/>
                  </a:cubicBezTo>
                  <a:cubicBezTo>
                    <a:pt x="222298" y="4963793"/>
                    <a:pt x="137040" y="4686652"/>
                    <a:pt x="79351" y="4403854"/>
                  </a:cubicBezTo>
                  <a:cubicBezTo>
                    <a:pt x="50150" y="4262456"/>
                    <a:pt x="29767" y="4119385"/>
                    <a:pt x="16007" y="3975723"/>
                  </a:cubicBezTo>
                  <a:cubicBezTo>
                    <a:pt x="3930" y="3831964"/>
                    <a:pt x="-2441" y="3687614"/>
                    <a:pt x="871" y="3543362"/>
                  </a:cubicBezTo>
                  <a:cubicBezTo>
                    <a:pt x="3522" y="3399160"/>
                    <a:pt x="14172" y="3255105"/>
                    <a:pt x="32519" y="3112085"/>
                  </a:cubicBezTo>
                  <a:cubicBezTo>
                    <a:pt x="50508" y="2969014"/>
                    <a:pt x="76090" y="2826925"/>
                    <a:pt x="108502" y="2686511"/>
                  </a:cubicBezTo>
                  <a:cubicBezTo>
                    <a:pt x="173019" y="2405533"/>
                    <a:pt x="263474" y="2130703"/>
                    <a:pt x="378239" y="1865955"/>
                  </a:cubicBezTo>
                  <a:cubicBezTo>
                    <a:pt x="607922" y="1336607"/>
                    <a:pt x="935706" y="848228"/>
                    <a:pt x="1343701" y="431508"/>
                  </a:cubicBezTo>
                  <a:cubicBezTo>
                    <a:pt x="1446133" y="327783"/>
                    <a:pt x="1550910" y="225926"/>
                    <a:pt x="1661853" y="130268"/>
                  </a:cubicBezTo>
                  <a:close/>
                </a:path>
              </a:pathLst>
            </a:custGeom>
            <a:gradFill>
              <a:gsLst>
                <a:gs pos="2000">
                  <a:schemeClr val="bg1">
                    <a:alpha val="10000"/>
                  </a:schemeClr>
                </a:gs>
                <a:gs pos="16000">
                  <a:schemeClr val="accent6">
                    <a:alpha val="8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9" name="Freeform: Shape 48">
              <a:extLst>
                <a:ext uri="{FF2B5EF4-FFF2-40B4-BE49-F238E27FC236}">
                  <a16:creationId xmlns:a16="http://schemas.microsoft.com/office/drawing/2014/main" id="{D74CD21D-122E-4F3D-82AF-F4A37C278A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18434" y="36937"/>
              <a:ext cx="9747620" cy="6858000"/>
            </a:xfrm>
            <a:custGeom>
              <a:avLst/>
              <a:gdLst>
                <a:gd name="connsiteX0" fmla="*/ 7235453 w 9747620"/>
                <a:gd name="connsiteY0" fmla="*/ 0 h 6858000"/>
                <a:gd name="connsiteX1" fmla="*/ 7548130 w 9747620"/>
                <a:gd name="connsiteY1" fmla="*/ 0 h 6858000"/>
                <a:gd name="connsiteX2" fmla="*/ 7710334 w 9747620"/>
                <a:gd name="connsiteY2" fmla="*/ 111973 h 6858000"/>
                <a:gd name="connsiteX3" fmla="*/ 7889188 w 9747620"/>
                <a:gd name="connsiteY3" fmla="*/ 251542 h 6858000"/>
                <a:gd name="connsiteX4" fmla="*/ 8061828 w 9747620"/>
                <a:gd name="connsiteY4" fmla="*/ 398586 h 6858000"/>
                <a:gd name="connsiteX5" fmla="*/ 8145637 w 9747620"/>
                <a:gd name="connsiteY5" fmla="*/ 474218 h 6858000"/>
                <a:gd name="connsiteX6" fmla="*/ 8187242 w 9747620"/>
                <a:gd name="connsiteY6" fmla="*/ 512753 h 6858000"/>
                <a:gd name="connsiteX7" fmla="*/ 8228402 w 9747620"/>
                <a:gd name="connsiteY7" fmla="*/ 551575 h 6858000"/>
                <a:gd name="connsiteX8" fmla="*/ 8389211 w 9747620"/>
                <a:gd name="connsiteY8" fmla="*/ 710937 h 6858000"/>
                <a:gd name="connsiteX9" fmla="*/ 8467206 w 9747620"/>
                <a:gd name="connsiteY9" fmla="*/ 793088 h 6858000"/>
                <a:gd name="connsiteX10" fmla="*/ 8486791 w 9747620"/>
                <a:gd name="connsiteY10" fmla="*/ 814223 h 6858000"/>
                <a:gd name="connsiteX11" fmla="*/ 8505979 w 9747620"/>
                <a:gd name="connsiteY11" fmla="*/ 835409 h 6858000"/>
                <a:gd name="connsiteX12" fmla="*/ 8543509 w 9747620"/>
                <a:gd name="connsiteY12" fmla="*/ 877346 h 6858000"/>
                <a:gd name="connsiteX13" fmla="*/ 8690549 w 9747620"/>
                <a:gd name="connsiteY13" fmla="*/ 1048978 h 6858000"/>
                <a:gd name="connsiteX14" fmla="*/ 8761732 w 9747620"/>
                <a:gd name="connsiteY14" fmla="*/ 1137502 h 6858000"/>
                <a:gd name="connsiteX15" fmla="*/ 8796379 w 9747620"/>
                <a:gd name="connsiteY15" fmla="*/ 1182077 h 6858000"/>
                <a:gd name="connsiteX16" fmla="*/ 8830678 w 9747620"/>
                <a:gd name="connsiteY16" fmla="*/ 1226986 h 6858000"/>
                <a:gd name="connsiteX17" fmla="*/ 8963353 w 9747620"/>
                <a:gd name="connsiteY17" fmla="*/ 1410936 h 6858000"/>
                <a:gd name="connsiteX18" fmla="*/ 9026483 w 9747620"/>
                <a:gd name="connsiteY18" fmla="*/ 1505499 h 6858000"/>
                <a:gd name="connsiteX19" fmla="*/ 9057004 w 9747620"/>
                <a:gd name="connsiteY19" fmla="*/ 1552613 h 6858000"/>
                <a:gd name="connsiteX20" fmla="*/ 9087278 w 9747620"/>
                <a:gd name="connsiteY20" fmla="*/ 1600542 h 6858000"/>
                <a:gd name="connsiteX21" fmla="*/ 9202851 w 9747620"/>
                <a:gd name="connsiteY21" fmla="*/ 1795515 h 6858000"/>
                <a:gd name="connsiteX22" fmla="*/ 9257332 w 9747620"/>
                <a:gd name="connsiteY22" fmla="*/ 1894920 h 6858000"/>
                <a:gd name="connsiteX23" fmla="*/ 9283778 w 9747620"/>
                <a:gd name="connsiteY23" fmla="*/ 1945436 h 6858000"/>
                <a:gd name="connsiteX24" fmla="*/ 9309428 w 9747620"/>
                <a:gd name="connsiteY24" fmla="*/ 1996193 h 6858000"/>
                <a:gd name="connsiteX25" fmla="*/ 9405714 w 9747620"/>
                <a:gd name="connsiteY25" fmla="*/ 2202191 h 6858000"/>
                <a:gd name="connsiteX26" fmla="*/ 9566524 w 9747620"/>
                <a:gd name="connsiteY26" fmla="*/ 2627653 h 6858000"/>
                <a:gd name="connsiteX27" fmla="*/ 9583573 w 9747620"/>
                <a:gd name="connsiteY27" fmla="*/ 2682195 h 6858000"/>
                <a:gd name="connsiteX28" fmla="*/ 9591974 w 9747620"/>
                <a:gd name="connsiteY28" fmla="*/ 2709707 h 6858000"/>
                <a:gd name="connsiteX29" fmla="*/ 9600027 w 9747620"/>
                <a:gd name="connsiteY29" fmla="*/ 2737650 h 6858000"/>
                <a:gd name="connsiteX30" fmla="*/ 9629803 w 9747620"/>
                <a:gd name="connsiteY30" fmla="*/ 2847694 h 6858000"/>
                <a:gd name="connsiteX31" fmla="*/ 9679909 w 9747620"/>
                <a:gd name="connsiteY31" fmla="*/ 3070131 h 6858000"/>
                <a:gd name="connsiteX32" fmla="*/ 9690498 w 9747620"/>
                <a:gd name="connsiteY32" fmla="*/ 3126159 h 6858000"/>
                <a:gd name="connsiteX33" fmla="*/ 9700390 w 9747620"/>
                <a:gd name="connsiteY33" fmla="*/ 3181805 h 6858000"/>
                <a:gd name="connsiteX34" fmla="*/ 9709685 w 9747620"/>
                <a:gd name="connsiteY34" fmla="*/ 3243392 h 6858000"/>
                <a:gd name="connsiteX35" fmla="*/ 9713016 w 9747620"/>
                <a:gd name="connsiteY35" fmla="*/ 3267597 h 6858000"/>
                <a:gd name="connsiteX36" fmla="*/ 9716844 w 9747620"/>
                <a:gd name="connsiteY36" fmla="*/ 3294437 h 6858000"/>
                <a:gd name="connsiteX37" fmla="*/ 9720820 w 9747620"/>
                <a:gd name="connsiteY37" fmla="*/ 3324488 h 6858000"/>
                <a:gd name="connsiteX38" fmla="*/ 9722709 w 9747620"/>
                <a:gd name="connsiteY38" fmla="*/ 3340737 h 6858000"/>
                <a:gd name="connsiteX39" fmla="*/ 9724301 w 9747620"/>
                <a:gd name="connsiteY39" fmla="*/ 3356361 h 6858000"/>
                <a:gd name="connsiteX40" fmla="*/ 9730166 w 9747620"/>
                <a:gd name="connsiteY40" fmla="*/ 3412197 h 6858000"/>
                <a:gd name="connsiteX41" fmla="*/ 9735783 w 9747620"/>
                <a:gd name="connsiteY41" fmla="*/ 3468083 h 6858000"/>
                <a:gd name="connsiteX42" fmla="*/ 9739760 w 9747620"/>
                <a:gd name="connsiteY42" fmla="*/ 3524399 h 6858000"/>
                <a:gd name="connsiteX43" fmla="*/ 9741748 w 9747620"/>
                <a:gd name="connsiteY43" fmla="*/ 3552580 h 6858000"/>
                <a:gd name="connsiteX44" fmla="*/ 9742742 w 9747620"/>
                <a:gd name="connsiteY44" fmla="*/ 3566672 h 6858000"/>
                <a:gd name="connsiteX45" fmla="*/ 9743488 w 9747620"/>
                <a:gd name="connsiteY45" fmla="*/ 3581865 h 6858000"/>
                <a:gd name="connsiteX46" fmla="*/ 9744731 w 9747620"/>
                <a:gd name="connsiteY46" fmla="*/ 3611341 h 6858000"/>
                <a:gd name="connsiteX47" fmla="*/ 9745725 w 9747620"/>
                <a:gd name="connsiteY47" fmla="*/ 3639715 h 6858000"/>
                <a:gd name="connsiteX48" fmla="*/ 9747613 w 9747620"/>
                <a:gd name="connsiteY48" fmla="*/ 3753786 h 6858000"/>
                <a:gd name="connsiteX49" fmla="*/ 9740405 w 9747620"/>
                <a:gd name="connsiteY49" fmla="*/ 3984609 h 6858000"/>
                <a:gd name="connsiteX50" fmla="*/ 9736329 w 9747620"/>
                <a:gd name="connsiteY50" fmla="*/ 4038434 h 6858000"/>
                <a:gd name="connsiteX51" fmla="*/ 9731408 w 9747620"/>
                <a:gd name="connsiteY51" fmla="*/ 4099446 h 6858000"/>
                <a:gd name="connsiteX52" fmla="*/ 9717987 w 9747620"/>
                <a:gd name="connsiteY52" fmla="*/ 4213325 h 6858000"/>
                <a:gd name="connsiteX53" fmla="*/ 9716297 w 9747620"/>
                <a:gd name="connsiteY53" fmla="*/ 4227129 h 6858000"/>
                <a:gd name="connsiteX54" fmla="*/ 9714110 w 9747620"/>
                <a:gd name="connsiteY54" fmla="*/ 4240981 h 6858000"/>
                <a:gd name="connsiteX55" fmla="*/ 9709785 w 9747620"/>
                <a:gd name="connsiteY55" fmla="*/ 4268731 h 6858000"/>
                <a:gd name="connsiteX56" fmla="*/ 9701086 w 9747620"/>
                <a:gd name="connsiteY56" fmla="*/ 4324185 h 6858000"/>
                <a:gd name="connsiteX57" fmla="*/ 9698699 w 9747620"/>
                <a:gd name="connsiteY57" fmla="*/ 4338994 h 6858000"/>
                <a:gd name="connsiteX58" fmla="*/ 9695966 w 9747620"/>
                <a:gd name="connsiteY58" fmla="*/ 4355050 h 6858000"/>
                <a:gd name="connsiteX59" fmla="*/ 9690299 w 9747620"/>
                <a:gd name="connsiteY59" fmla="*/ 4385054 h 6858000"/>
                <a:gd name="connsiteX60" fmla="*/ 9679909 w 9747620"/>
                <a:gd name="connsiteY60" fmla="*/ 4437919 h 6858000"/>
                <a:gd name="connsiteX61" fmla="*/ 9673647 w 9747620"/>
                <a:gd name="connsiteY61" fmla="*/ 4468162 h 6858000"/>
                <a:gd name="connsiteX62" fmla="*/ 9667532 w 9747620"/>
                <a:gd name="connsiteY62" fmla="*/ 4496296 h 6858000"/>
                <a:gd name="connsiteX63" fmla="*/ 9654658 w 9747620"/>
                <a:gd name="connsiteY63" fmla="*/ 4552277 h 6858000"/>
                <a:gd name="connsiteX64" fmla="*/ 9625876 w 9747620"/>
                <a:gd name="connsiteY64" fmla="*/ 4664478 h 6858000"/>
                <a:gd name="connsiteX65" fmla="*/ 9552803 w 9747620"/>
                <a:gd name="connsiteY65" fmla="*/ 4888737 h 6858000"/>
                <a:gd name="connsiteX66" fmla="*/ 9452639 w 9747620"/>
                <a:gd name="connsiteY66" fmla="*/ 5110934 h 6858000"/>
                <a:gd name="connsiteX67" fmla="*/ 9388017 w 9747620"/>
                <a:gd name="connsiteY67" fmla="*/ 5220020 h 6858000"/>
                <a:gd name="connsiteX68" fmla="*/ 9370073 w 9747620"/>
                <a:gd name="connsiteY68" fmla="*/ 5246811 h 6858000"/>
                <a:gd name="connsiteX69" fmla="*/ 9360926 w 9747620"/>
                <a:gd name="connsiteY69" fmla="*/ 5260040 h 6858000"/>
                <a:gd name="connsiteX70" fmla="*/ 9351829 w 9747620"/>
                <a:gd name="connsiteY70" fmla="*/ 5272646 h 6858000"/>
                <a:gd name="connsiteX71" fmla="*/ 9313305 w 9747620"/>
                <a:gd name="connsiteY71" fmla="*/ 5323881 h 6858000"/>
                <a:gd name="connsiteX72" fmla="*/ 9130375 w 9747620"/>
                <a:gd name="connsiteY72" fmla="*/ 5510802 h 6858000"/>
                <a:gd name="connsiteX73" fmla="*/ 9028422 w 9747620"/>
                <a:gd name="connsiteY73" fmla="*/ 5588878 h 6858000"/>
                <a:gd name="connsiteX74" fmla="*/ 9002424 w 9747620"/>
                <a:gd name="connsiteY74" fmla="*/ 5606707 h 6858000"/>
                <a:gd name="connsiteX75" fmla="*/ 8976525 w 9747620"/>
                <a:gd name="connsiteY75" fmla="*/ 5623866 h 6858000"/>
                <a:gd name="connsiteX76" fmla="*/ 8924181 w 9747620"/>
                <a:gd name="connsiteY76" fmla="*/ 5656793 h 6858000"/>
                <a:gd name="connsiteX77" fmla="*/ 8717291 w 9747620"/>
                <a:gd name="connsiteY77" fmla="*/ 5771582 h 6858000"/>
                <a:gd name="connsiteX78" fmla="*/ 8617129 w 9747620"/>
                <a:gd name="connsiteY78" fmla="*/ 5823105 h 6858000"/>
                <a:gd name="connsiteX79" fmla="*/ 8518207 w 9747620"/>
                <a:gd name="connsiteY79" fmla="*/ 5873671 h 6858000"/>
                <a:gd name="connsiteX80" fmla="*/ 8150558 w 9747620"/>
                <a:gd name="connsiteY80" fmla="*/ 6086761 h 6858000"/>
                <a:gd name="connsiteX81" fmla="*/ 7979410 w 9747620"/>
                <a:gd name="connsiteY81" fmla="*/ 6207158 h 6858000"/>
                <a:gd name="connsiteX82" fmla="*/ 7938300 w 9747620"/>
                <a:gd name="connsiteY82" fmla="*/ 6238887 h 6858000"/>
                <a:gd name="connsiteX83" fmla="*/ 7897936 w 9747620"/>
                <a:gd name="connsiteY83" fmla="*/ 6271286 h 6858000"/>
                <a:gd name="connsiteX84" fmla="*/ 7858367 w 9747620"/>
                <a:gd name="connsiteY84" fmla="*/ 6304357 h 6858000"/>
                <a:gd name="connsiteX85" fmla="*/ 7819048 w 9747620"/>
                <a:gd name="connsiteY85" fmla="*/ 6338770 h 6858000"/>
                <a:gd name="connsiteX86" fmla="*/ 7778882 w 9747620"/>
                <a:gd name="connsiteY86" fmla="*/ 6374477 h 6858000"/>
                <a:gd name="connsiteX87" fmla="*/ 7739563 w 9747620"/>
                <a:gd name="connsiteY87" fmla="*/ 6410328 h 6858000"/>
                <a:gd name="connsiteX88" fmla="*/ 7660824 w 9747620"/>
                <a:gd name="connsiteY88" fmla="*/ 6484138 h 6858000"/>
                <a:gd name="connsiteX89" fmla="*/ 7502302 w 9747620"/>
                <a:gd name="connsiteY89" fmla="*/ 6636360 h 6858000"/>
                <a:gd name="connsiteX90" fmla="*/ 7273394 w 9747620"/>
                <a:gd name="connsiteY90" fmla="*/ 6858000 h 6858000"/>
                <a:gd name="connsiteX91" fmla="*/ 6780690 w 9747620"/>
                <a:gd name="connsiteY91" fmla="*/ 6858000 h 6858000"/>
                <a:gd name="connsiteX92" fmla="*/ 6854939 w 9747620"/>
                <a:gd name="connsiteY92" fmla="*/ 6783597 h 6858000"/>
                <a:gd name="connsiteX93" fmla="*/ 6932087 w 9747620"/>
                <a:gd name="connsiteY93" fmla="*/ 6705809 h 6858000"/>
                <a:gd name="connsiteX94" fmla="*/ 7241130 w 9747620"/>
                <a:gd name="connsiteY94" fmla="*/ 6390965 h 6858000"/>
                <a:gd name="connsiteX95" fmla="*/ 7397564 w 9747620"/>
                <a:gd name="connsiteY95" fmla="*/ 6233087 h 6858000"/>
                <a:gd name="connsiteX96" fmla="*/ 7478142 w 9747620"/>
                <a:gd name="connsiteY96" fmla="*/ 6153670 h 6858000"/>
                <a:gd name="connsiteX97" fmla="*/ 7519600 w 9747620"/>
                <a:gd name="connsiteY97" fmla="*/ 6113937 h 6858000"/>
                <a:gd name="connsiteX98" fmla="*/ 7561207 w 9747620"/>
                <a:gd name="connsiteY98" fmla="*/ 6075067 h 6858000"/>
                <a:gd name="connsiteX99" fmla="*/ 7604204 w 9747620"/>
                <a:gd name="connsiteY99" fmla="*/ 6035526 h 6858000"/>
                <a:gd name="connsiteX100" fmla="*/ 7648644 w 9747620"/>
                <a:gd name="connsiteY100" fmla="*/ 5996416 h 6858000"/>
                <a:gd name="connsiteX101" fmla="*/ 7693830 w 9747620"/>
                <a:gd name="connsiteY101" fmla="*/ 5958264 h 6858000"/>
                <a:gd name="connsiteX102" fmla="*/ 7739662 w 9747620"/>
                <a:gd name="connsiteY102" fmla="*/ 5921073 h 6858000"/>
                <a:gd name="connsiteX103" fmla="*/ 7928458 w 9747620"/>
                <a:gd name="connsiteY103" fmla="*/ 5781025 h 6858000"/>
                <a:gd name="connsiteX104" fmla="*/ 8325882 w 9747620"/>
                <a:gd name="connsiteY104" fmla="*/ 5537450 h 6858000"/>
                <a:gd name="connsiteX105" fmla="*/ 8424555 w 9747620"/>
                <a:gd name="connsiteY105" fmla="*/ 5484106 h 6858000"/>
                <a:gd name="connsiteX106" fmla="*/ 8521737 w 9747620"/>
                <a:gd name="connsiteY106" fmla="*/ 5431289 h 6858000"/>
                <a:gd name="connsiteX107" fmla="*/ 8702677 w 9747620"/>
                <a:gd name="connsiteY107" fmla="*/ 5325942 h 6858000"/>
                <a:gd name="connsiteX108" fmla="*/ 8743986 w 9747620"/>
                <a:gd name="connsiteY108" fmla="*/ 5298717 h 6858000"/>
                <a:gd name="connsiteX109" fmla="*/ 8764167 w 9747620"/>
                <a:gd name="connsiteY109" fmla="*/ 5284723 h 6858000"/>
                <a:gd name="connsiteX110" fmla="*/ 8783704 w 9747620"/>
                <a:gd name="connsiteY110" fmla="*/ 5270679 h 6858000"/>
                <a:gd name="connsiteX111" fmla="*/ 8856776 w 9747620"/>
                <a:gd name="connsiteY111" fmla="*/ 5212399 h 6858000"/>
                <a:gd name="connsiteX112" fmla="*/ 8979856 w 9747620"/>
                <a:gd name="connsiteY112" fmla="*/ 5082081 h 6858000"/>
                <a:gd name="connsiteX113" fmla="*/ 9006699 w 9747620"/>
                <a:gd name="connsiteY113" fmla="*/ 5044984 h 6858000"/>
                <a:gd name="connsiteX114" fmla="*/ 9013509 w 9747620"/>
                <a:gd name="connsiteY114" fmla="*/ 5035254 h 6858000"/>
                <a:gd name="connsiteX115" fmla="*/ 9019773 w 9747620"/>
                <a:gd name="connsiteY115" fmla="*/ 5025812 h 6858000"/>
                <a:gd name="connsiteX116" fmla="*/ 9032050 w 9747620"/>
                <a:gd name="connsiteY116" fmla="*/ 5006833 h 6858000"/>
                <a:gd name="connsiteX117" fmla="*/ 9077733 w 9747620"/>
                <a:gd name="connsiteY117" fmla="*/ 4926839 h 6858000"/>
                <a:gd name="connsiteX118" fmla="*/ 9154285 w 9747620"/>
                <a:gd name="connsiteY118" fmla="*/ 4750223 h 6858000"/>
                <a:gd name="connsiteX119" fmla="*/ 9213936 w 9747620"/>
                <a:gd name="connsiteY119" fmla="*/ 4559945 h 6858000"/>
                <a:gd name="connsiteX120" fmla="*/ 9238592 w 9747620"/>
                <a:gd name="connsiteY120" fmla="*/ 4461357 h 6858000"/>
                <a:gd name="connsiteX121" fmla="*/ 9249776 w 9747620"/>
                <a:gd name="connsiteY121" fmla="*/ 4411319 h 6858000"/>
                <a:gd name="connsiteX122" fmla="*/ 9255046 w 9747620"/>
                <a:gd name="connsiteY122" fmla="*/ 4386299 h 6858000"/>
                <a:gd name="connsiteX123" fmla="*/ 9259718 w 9747620"/>
                <a:gd name="connsiteY123" fmla="*/ 4363342 h 6858000"/>
                <a:gd name="connsiteX124" fmla="*/ 9269959 w 9747620"/>
                <a:gd name="connsiteY124" fmla="*/ 4309566 h 6858000"/>
                <a:gd name="connsiteX125" fmla="*/ 9274233 w 9747620"/>
                <a:gd name="connsiteY125" fmla="*/ 4286176 h 6858000"/>
                <a:gd name="connsiteX126" fmla="*/ 9276022 w 9747620"/>
                <a:gd name="connsiteY126" fmla="*/ 4275489 h 6858000"/>
                <a:gd name="connsiteX127" fmla="*/ 9277861 w 9747620"/>
                <a:gd name="connsiteY127" fmla="*/ 4263506 h 6858000"/>
                <a:gd name="connsiteX128" fmla="*/ 9286014 w 9747620"/>
                <a:gd name="connsiteY128" fmla="*/ 4211696 h 6858000"/>
                <a:gd name="connsiteX129" fmla="*/ 9290092 w 9747620"/>
                <a:gd name="connsiteY129" fmla="*/ 4185767 h 6858000"/>
                <a:gd name="connsiteX130" fmla="*/ 9292128 w 9747620"/>
                <a:gd name="connsiteY130" fmla="*/ 4172826 h 6858000"/>
                <a:gd name="connsiteX131" fmla="*/ 9293720 w 9747620"/>
                <a:gd name="connsiteY131" fmla="*/ 4159693 h 6858000"/>
                <a:gd name="connsiteX132" fmla="*/ 9305650 w 9747620"/>
                <a:gd name="connsiteY132" fmla="*/ 4057941 h 6858000"/>
                <a:gd name="connsiteX133" fmla="*/ 9309378 w 9747620"/>
                <a:gd name="connsiteY133" fmla="*/ 4010779 h 6858000"/>
                <a:gd name="connsiteX134" fmla="*/ 9313454 w 9747620"/>
                <a:gd name="connsiteY134" fmla="*/ 3956428 h 6858000"/>
                <a:gd name="connsiteX135" fmla="*/ 9320811 w 9747620"/>
                <a:gd name="connsiteY135" fmla="*/ 3753546 h 6858000"/>
                <a:gd name="connsiteX136" fmla="*/ 9319617 w 9747620"/>
                <a:gd name="connsiteY136" fmla="*/ 3650643 h 6858000"/>
                <a:gd name="connsiteX137" fmla="*/ 9318176 w 9747620"/>
                <a:gd name="connsiteY137" fmla="*/ 3600030 h 6858000"/>
                <a:gd name="connsiteX138" fmla="*/ 9317778 w 9747620"/>
                <a:gd name="connsiteY138" fmla="*/ 3588096 h 6858000"/>
                <a:gd name="connsiteX139" fmla="*/ 9316983 w 9747620"/>
                <a:gd name="connsiteY139" fmla="*/ 3575107 h 6858000"/>
                <a:gd name="connsiteX140" fmla="*/ 9315443 w 9747620"/>
                <a:gd name="connsiteY140" fmla="*/ 3549130 h 6858000"/>
                <a:gd name="connsiteX141" fmla="*/ 9312311 w 9747620"/>
                <a:gd name="connsiteY141" fmla="*/ 3497176 h 6858000"/>
                <a:gd name="connsiteX142" fmla="*/ 9307587 w 9747620"/>
                <a:gd name="connsiteY142" fmla="*/ 3445029 h 6858000"/>
                <a:gd name="connsiteX143" fmla="*/ 9302618 w 9747620"/>
                <a:gd name="connsiteY143" fmla="*/ 3392835 h 6858000"/>
                <a:gd name="connsiteX144" fmla="*/ 9301574 w 9747620"/>
                <a:gd name="connsiteY144" fmla="*/ 3381476 h 6858000"/>
                <a:gd name="connsiteX145" fmla="*/ 9300430 w 9747620"/>
                <a:gd name="connsiteY145" fmla="*/ 3370740 h 6858000"/>
                <a:gd name="connsiteX146" fmla="*/ 9297547 w 9747620"/>
                <a:gd name="connsiteY146" fmla="*/ 3346966 h 6858000"/>
                <a:gd name="connsiteX147" fmla="*/ 9294017 w 9747620"/>
                <a:gd name="connsiteY147" fmla="*/ 3320030 h 6858000"/>
                <a:gd name="connsiteX148" fmla="*/ 9290439 w 9747620"/>
                <a:gd name="connsiteY148" fmla="*/ 3290410 h 6858000"/>
                <a:gd name="connsiteX149" fmla="*/ 9284275 w 9747620"/>
                <a:gd name="connsiteY149" fmla="*/ 3244544 h 6858000"/>
                <a:gd name="connsiteX150" fmla="*/ 9275974 w 9747620"/>
                <a:gd name="connsiteY150" fmla="*/ 3193116 h 6858000"/>
                <a:gd name="connsiteX151" fmla="*/ 9267224 w 9747620"/>
                <a:gd name="connsiteY151" fmla="*/ 3142264 h 6858000"/>
                <a:gd name="connsiteX152" fmla="*/ 9225320 w 9747620"/>
                <a:gd name="connsiteY152" fmla="*/ 2939909 h 6858000"/>
                <a:gd name="connsiteX153" fmla="*/ 9200466 w 9747620"/>
                <a:gd name="connsiteY153" fmla="*/ 2839449 h 6858000"/>
                <a:gd name="connsiteX154" fmla="*/ 9193953 w 9747620"/>
                <a:gd name="connsiteY154" fmla="*/ 2814958 h 6858000"/>
                <a:gd name="connsiteX155" fmla="*/ 9186993 w 9747620"/>
                <a:gd name="connsiteY155" fmla="*/ 2790276 h 6858000"/>
                <a:gd name="connsiteX156" fmla="*/ 9172628 w 9747620"/>
                <a:gd name="connsiteY156" fmla="*/ 2740621 h 6858000"/>
                <a:gd name="connsiteX157" fmla="*/ 9035082 w 9747620"/>
                <a:gd name="connsiteY157" fmla="*/ 2347463 h 6858000"/>
                <a:gd name="connsiteX158" fmla="*/ 8952118 w 9747620"/>
                <a:gd name="connsiteY158" fmla="*/ 2155413 h 6858000"/>
                <a:gd name="connsiteX159" fmla="*/ 8929948 w 9747620"/>
                <a:gd name="connsiteY159" fmla="*/ 2107915 h 6858000"/>
                <a:gd name="connsiteX160" fmla="*/ 8907429 w 9747620"/>
                <a:gd name="connsiteY160" fmla="*/ 2060753 h 6858000"/>
                <a:gd name="connsiteX161" fmla="*/ 8860404 w 9747620"/>
                <a:gd name="connsiteY161" fmla="*/ 1966478 h 6858000"/>
                <a:gd name="connsiteX162" fmla="*/ 8760788 w 9747620"/>
                <a:gd name="connsiteY162" fmla="*/ 1780274 h 6858000"/>
                <a:gd name="connsiteX163" fmla="*/ 8734740 w 9747620"/>
                <a:gd name="connsiteY163" fmla="*/ 1734311 h 6858000"/>
                <a:gd name="connsiteX164" fmla="*/ 8708046 w 9747620"/>
                <a:gd name="connsiteY164" fmla="*/ 1687963 h 6858000"/>
                <a:gd name="connsiteX165" fmla="*/ 8654062 w 9747620"/>
                <a:gd name="connsiteY165" fmla="*/ 1597234 h 6858000"/>
                <a:gd name="connsiteX166" fmla="*/ 8540278 w 9747620"/>
                <a:gd name="connsiteY166" fmla="*/ 1418077 h 6858000"/>
                <a:gd name="connsiteX167" fmla="*/ 8510701 w 9747620"/>
                <a:gd name="connsiteY167" fmla="*/ 1373695 h 6858000"/>
                <a:gd name="connsiteX168" fmla="*/ 8480676 w 9747620"/>
                <a:gd name="connsiteY168" fmla="*/ 1329457 h 6858000"/>
                <a:gd name="connsiteX169" fmla="*/ 8419782 w 9747620"/>
                <a:gd name="connsiteY169" fmla="*/ 1242275 h 6858000"/>
                <a:gd name="connsiteX170" fmla="*/ 8292478 w 9747620"/>
                <a:gd name="connsiteY170" fmla="*/ 1069875 h 6858000"/>
                <a:gd name="connsiteX171" fmla="*/ 8259620 w 9747620"/>
                <a:gd name="connsiteY171" fmla="*/ 1027123 h 6858000"/>
                <a:gd name="connsiteX172" fmla="*/ 8243416 w 9747620"/>
                <a:gd name="connsiteY172" fmla="*/ 1006130 h 6858000"/>
                <a:gd name="connsiteX173" fmla="*/ 8227110 w 9747620"/>
                <a:gd name="connsiteY173" fmla="*/ 985473 h 6858000"/>
                <a:gd name="connsiteX174" fmla="*/ 8159604 w 9747620"/>
                <a:gd name="connsiteY174" fmla="*/ 902029 h 6858000"/>
                <a:gd name="connsiteX175" fmla="*/ 8020022 w 9747620"/>
                <a:gd name="connsiteY175" fmla="*/ 738209 h 6858000"/>
                <a:gd name="connsiteX176" fmla="*/ 7984182 w 9747620"/>
                <a:gd name="connsiteY176" fmla="*/ 697901 h 6858000"/>
                <a:gd name="connsiteX177" fmla="*/ 7948043 w 9747620"/>
                <a:gd name="connsiteY177" fmla="*/ 657976 h 6858000"/>
                <a:gd name="connsiteX178" fmla="*/ 7874324 w 9747620"/>
                <a:gd name="connsiteY178" fmla="*/ 578607 h 6858000"/>
                <a:gd name="connsiteX179" fmla="*/ 7723308 w 9747620"/>
                <a:gd name="connsiteY179" fmla="*/ 424085 h 6858000"/>
                <a:gd name="connsiteX180" fmla="*/ 7565532 w 9747620"/>
                <a:gd name="connsiteY180" fmla="*/ 275602 h 6858000"/>
                <a:gd name="connsiteX181" fmla="*/ 1832515 w 9747620"/>
                <a:gd name="connsiteY181" fmla="*/ 0 h 6858000"/>
                <a:gd name="connsiteX182" fmla="*/ 2158449 w 9747620"/>
                <a:gd name="connsiteY182" fmla="*/ 0 h 6858000"/>
                <a:gd name="connsiteX183" fmla="*/ 2108797 w 9747620"/>
                <a:gd name="connsiteY183" fmla="*/ 37845 h 6858000"/>
                <a:gd name="connsiteX184" fmla="*/ 1942830 w 9747620"/>
                <a:gd name="connsiteY184" fmla="*/ 177587 h 6858000"/>
                <a:gd name="connsiteX185" fmla="*/ 1633191 w 9747620"/>
                <a:gd name="connsiteY185" fmla="*/ 477909 h 6858000"/>
                <a:gd name="connsiteX186" fmla="*/ 702686 w 9747620"/>
                <a:gd name="connsiteY186" fmla="*/ 1889935 h 6858000"/>
                <a:gd name="connsiteX187" fmla="*/ 551769 w 9747620"/>
                <a:gd name="connsiteY187" fmla="*/ 2281416 h 6858000"/>
                <a:gd name="connsiteX188" fmla="*/ 438383 w 9747620"/>
                <a:gd name="connsiteY188" fmla="*/ 2682772 h 6858000"/>
                <a:gd name="connsiteX189" fmla="*/ 397124 w 9747620"/>
                <a:gd name="connsiteY189" fmla="*/ 2887044 h 6858000"/>
                <a:gd name="connsiteX190" fmla="*/ 365658 w 9747620"/>
                <a:gd name="connsiteY190" fmla="*/ 3093424 h 6858000"/>
                <a:gd name="connsiteX191" fmla="*/ 332105 w 9747620"/>
                <a:gd name="connsiteY191" fmla="*/ 3509828 h 6858000"/>
                <a:gd name="connsiteX192" fmla="*/ 383653 w 9747620"/>
                <a:gd name="connsiteY192" fmla="*/ 4346327 h 6858000"/>
                <a:gd name="connsiteX193" fmla="*/ 422327 w 9747620"/>
                <a:gd name="connsiteY193" fmla="*/ 4552900 h 6858000"/>
                <a:gd name="connsiteX194" fmla="*/ 472184 w 9747620"/>
                <a:gd name="connsiteY194" fmla="*/ 4757939 h 6858000"/>
                <a:gd name="connsiteX195" fmla="*/ 533078 w 9747620"/>
                <a:gd name="connsiteY195" fmla="*/ 4960916 h 6858000"/>
                <a:gd name="connsiteX196" fmla="*/ 604710 w 9747620"/>
                <a:gd name="connsiteY196" fmla="*/ 5160875 h 6858000"/>
                <a:gd name="connsiteX197" fmla="*/ 996766 w 9747620"/>
                <a:gd name="connsiteY197" fmla="*/ 5920640 h 6858000"/>
                <a:gd name="connsiteX198" fmla="*/ 1549183 w 9747620"/>
                <a:gd name="connsiteY198" fmla="*/ 6586417 h 6858000"/>
                <a:gd name="connsiteX199" fmla="*/ 1709890 w 9747620"/>
                <a:gd name="connsiteY199" fmla="*/ 6734063 h 6858000"/>
                <a:gd name="connsiteX200" fmla="*/ 1859761 w 9747620"/>
                <a:gd name="connsiteY200" fmla="*/ 6858000 h 6858000"/>
                <a:gd name="connsiteX201" fmla="*/ 1671798 w 9747620"/>
                <a:gd name="connsiteY201" fmla="*/ 6858000 h 6858000"/>
                <a:gd name="connsiteX202" fmla="*/ 1628044 w 9747620"/>
                <a:gd name="connsiteY202" fmla="*/ 6822717 h 6858000"/>
                <a:gd name="connsiteX203" fmla="*/ 1459756 w 9747620"/>
                <a:gd name="connsiteY203" fmla="*/ 6674223 h 6858000"/>
                <a:gd name="connsiteX204" fmla="*/ 402543 w 9747620"/>
                <a:gd name="connsiteY204" fmla="*/ 5241588 h 6858000"/>
                <a:gd name="connsiteX205" fmla="*/ 311923 w 9747620"/>
                <a:gd name="connsiteY205" fmla="*/ 5036741 h 6858000"/>
                <a:gd name="connsiteX206" fmla="*/ 232140 w 9747620"/>
                <a:gd name="connsiteY206" fmla="*/ 4827483 h 6858000"/>
                <a:gd name="connsiteX207" fmla="*/ 163392 w 9747620"/>
                <a:gd name="connsiteY207" fmla="*/ 4613913 h 6858000"/>
                <a:gd name="connsiteX208" fmla="*/ 106823 w 9747620"/>
                <a:gd name="connsiteY208" fmla="*/ 4396365 h 6858000"/>
                <a:gd name="connsiteX209" fmla="*/ 29326 w 9747620"/>
                <a:gd name="connsiteY209" fmla="*/ 3954702 h 6858000"/>
                <a:gd name="connsiteX210" fmla="*/ 8647 w 9747620"/>
                <a:gd name="connsiteY210" fmla="*/ 3730971 h 6858000"/>
                <a:gd name="connsiteX211" fmla="*/ 2880 w 9747620"/>
                <a:gd name="connsiteY211" fmla="*/ 3618674 h 6858000"/>
                <a:gd name="connsiteX212" fmla="*/ 296 w 9747620"/>
                <a:gd name="connsiteY212" fmla="*/ 3506425 h 6858000"/>
                <a:gd name="connsiteX213" fmla="*/ 20030 w 9747620"/>
                <a:gd name="connsiteY213" fmla="*/ 3056711 h 6858000"/>
                <a:gd name="connsiteX214" fmla="*/ 48664 w 9747620"/>
                <a:gd name="connsiteY214" fmla="*/ 2832980 h 6858000"/>
                <a:gd name="connsiteX215" fmla="*/ 89922 w 9747620"/>
                <a:gd name="connsiteY215" fmla="*/ 2610639 h 6858000"/>
                <a:gd name="connsiteX216" fmla="*/ 211163 w 9747620"/>
                <a:gd name="connsiteY216" fmla="*/ 2174343 h 6858000"/>
                <a:gd name="connsiteX217" fmla="*/ 379129 w 9747620"/>
                <a:gd name="connsiteY217" fmla="*/ 1754393 h 6858000"/>
                <a:gd name="connsiteX218" fmla="*/ 841424 w 9747620"/>
                <a:gd name="connsiteY218" fmla="*/ 976270 h 6858000"/>
                <a:gd name="connsiteX219" fmla="*/ 1130234 w 9747620"/>
                <a:gd name="connsiteY219" fmla="*/ 625768 h 6858000"/>
                <a:gd name="connsiteX220" fmla="*/ 1452897 w 9747620"/>
                <a:gd name="connsiteY220" fmla="*/ 305748 h 6858000"/>
                <a:gd name="connsiteX221" fmla="*/ 1805682 w 9747620"/>
                <a:gd name="connsiteY221" fmla="*/ 1875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Lst>
              <a:rect l="l" t="t" r="r" b="b"/>
              <a:pathLst>
                <a:path w="9747620" h="6858000">
                  <a:moveTo>
                    <a:pt x="7235453" y="0"/>
                  </a:moveTo>
                  <a:lnTo>
                    <a:pt x="7548130" y="0"/>
                  </a:lnTo>
                  <a:lnTo>
                    <a:pt x="7710334" y="111973"/>
                  </a:lnTo>
                  <a:cubicBezTo>
                    <a:pt x="7770781" y="157314"/>
                    <a:pt x="7830282" y="203517"/>
                    <a:pt x="7889188" y="251542"/>
                  </a:cubicBezTo>
                  <a:cubicBezTo>
                    <a:pt x="7947894" y="299470"/>
                    <a:pt x="8005557" y="348453"/>
                    <a:pt x="8061828" y="398586"/>
                  </a:cubicBezTo>
                  <a:cubicBezTo>
                    <a:pt x="8090013" y="423605"/>
                    <a:pt x="8117948" y="448816"/>
                    <a:pt x="8145637" y="474218"/>
                  </a:cubicBezTo>
                  <a:cubicBezTo>
                    <a:pt x="8159506" y="486918"/>
                    <a:pt x="8173375" y="499764"/>
                    <a:pt x="8187242" y="512753"/>
                  </a:cubicBezTo>
                  <a:lnTo>
                    <a:pt x="8228402" y="551575"/>
                  </a:lnTo>
                  <a:cubicBezTo>
                    <a:pt x="8283082" y="603577"/>
                    <a:pt x="8336569" y="656778"/>
                    <a:pt x="8389211" y="710937"/>
                  </a:cubicBezTo>
                  <a:cubicBezTo>
                    <a:pt x="8415458" y="738065"/>
                    <a:pt x="8441455" y="765432"/>
                    <a:pt x="8467206" y="793088"/>
                  </a:cubicBezTo>
                  <a:lnTo>
                    <a:pt x="8486791" y="814223"/>
                  </a:lnTo>
                  <a:lnTo>
                    <a:pt x="8505979" y="835409"/>
                  </a:lnTo>
                  <a:lnTo>
                    <a:pt x="8543509" y="877346"/>
                  </a:lnTo>
                  <a:cubicBezTo>
                    <a:pt x="8593418" y="933423"/>
                    <a:pt x="8642579" y="990601"/>
                    <a:pt x="8690549" y="1048978"/>
                  </a:cubicBezTo>
                  <a:cubicBezTo>
                    <a:pt x="8714558" y="1078168"/>
                    <a:pt x="8738368" y="1107644"/>
                    <a:pt x="8761732" y="1137502"/>
                  </a:cubicBezTo>
                  <a:lnTo>
                    <a:pt x="8796379" y="1182077"/>
                  </a:lnTo>
                  <a:lnTo>
                    <a:pt x="8830678" y="1226986"/>
                  </a:lnTo>
                  <a:cubicBezTo>
                    <a:pt x="8876112" y="1287185"/>
                    <a:pt x="8920304" y="1348532"/>
                    <a:pt x="8963353" y="1410936"/>
                  </a:cubicBezTo>
                  <a:cubicBezTo>
                    <a:pt x="8984727" y="1442137"/>
                    <a:pt x="9005954" y="1473915"/>
                    <a:pt x="9026483" y="1505499"/>
                  </a:cubicBezTo>
                  <a:lnTo>
                    <a:pt x="9057004" y="1552613"/>
                  </a:lnTo>
                  <a:cubicBezTo>
                    <a:pt x="9067245" y="1568525"/>
                    <a:pt x="9077336" y="1584534"/>
                    <a:pt x="9087278" y="1600542"/>
                  </a:cubicBezTo>
                  <a:cubicBezTo>
                    <a:pt x="9127145" y="1664766"/>
                    <a:pt x="9165966" y="1729613"/>
                    <a:pt x="9202851" y="1795515"/>
                  </a:cubicBezTo>
                  <a:cubicBezTo>
                    <a:pt x="9221342" y="1828491"/>
                    <a:pt x="9239437" y="1861417"/>
                    <a:pt x="9257332" y="1894920"/>
                  </a:cubicBezTo>
                  <a:lnTo>
                    <a:pt x="9283778" y="1945436"/>
                  </a:lnTo>
                  <a:lnTo>
                    <a:pt x="9309428" y="1996193"/>
                  </a:lnTo>
                  <a:cubicBezTo>
                    <a:pt x="9343280" y="2064013"/>
                    <a:pt x="9375491" y="2132695"/>
                    <a:pt x="9405714" y="2202191"/>
                  </a:cubicBezTo>
                  <a:cubicBezTo>
                    <a:pt x="9466260" y="2341183"/>
                    <a:pt x="9520493" y="2483053"/>
                    <a:pt x="9566524" y="2627653"/>
                  </a:cubicBezTo>
                  <a:cubicBezTo>
                    <a:pt x="9572289" y="2645675"/>
                    <a:pt x="9578056" y="2663792"/>
                    <a:pt x="9583573" y="2682195"/>
                  </a:cubicBezTo>
                  <a:lnTo>
                    <a:pt x="9591974" y="2709707"/>
                  </a:lnTo>
                  <a:lnTo>
                    <a:pt x="9600027" y="2737650"/>
                  </a:lnTo>
                  <a:cubicBezTo>
                    <a:pt x="9610416" y="2774171"/>
                    <a:pt x="9620358" y="2810884"/>
                    <a:pt x="9629803" y="2847694"/>
                  </a:cubicBezTo>
                  <a:cubicBezTo>
                    <a:pt x="9648692" y="2921312"/>
                    <a:pt x="9665196" y="2995506"/>
                    <a:pt x="9679909" y="3070131"/>
                  </a:cubicBezTo>
                  <a:cubicBezTo>
                    <a:pt x="9683587" y="3088775"/>
                    <a:pt x="9687118" y="3107418"/>
                    <a:pt x="9690498" y="3126159"/>
                  </a:cubicBezTo>
                  <a:lnTo>
                    <a:pt x="9700390" y="3181805"/>
                  </a:lnTo>
                  <a:cubicBezTo>
                    <a:pt x="9703670" y="3201120"/>
                    <a:pt x="9706952" y="3222112"/>
                    <a:pt x="9709685" y="3243392"/>
                  </a:cubicBezTo>
                  <a:lnTo>
                    <a:pt x="9713016" y="3267597"/>
                  </a:lnTo>
                  <a:lnTo>
                    <a:pt x="9716844" y="3294437"/>
                  </a:lnTo>
                  <a:cubicBezTo>
                    <a:pt x="9718186" y="3303926"/>
                    <a:pt x="9719527" y="3313895"/>
                    <a:pt x="9720820" y="3324488"/>
                  </a:cubicBezTo>
                  <a:lnTo>
                    <a:pt x="9722709" y="3340737"/>
                  </a:lnTo>
                  <a:lnTo>
                    <a:pt x="9724301" y="3356361"/>
                  </a:lnTo>
                  <a:lnTo>
                    <a:pt x="9730166" y="3412197"/>
                  </a:lnTo>
                  <a:cubicBezTo>
                    <a:pt x="9732005" y="3430842"/>
                    <a:pt x="9734291" y="3449342"/>
                    <a:pt x="9735783" y="3468083"/>
                  </a:cubicBezTo>
                  <a:lnTo>
                    <a:pt x="9739760" y="3524399"/>
                  </a:lnTo>
                  <a:lnTo>
                    <a:pt x="9741748" y="3552580"/>
                  </a:lnTo>
                  <a:lnTo>
                    <a:pt x="9742742" y="3566672"/>
                  </a:lnTo>
                  <a:lnTo>
                    <a:pt x="9743488" y="3581865"/>
                  </a:lnTo>
                  <a:lnTo>
                    <a:pt x="9744731" y="3611341"/>
                  </a:lnTo>
                  <a:lnTo>
                    <a:pt x="9745725" y="3639715"/>
                  </a:lnTo>
                  <a:cubicBezTo>
                    <a:pt x="9746868" y="3677579"/>
                    <a:pt x="9747514" y="3715587"/>
                    <a:pt x="9747613" y="3753786"/>
                  </a:cubicBezTo>
                  <a:cubicBezTo>
                    <a:pt x="9747763" y="3830232"/>
                    <a:pt x="9745675" y="3906870"/>
                    <a:pt x="9740405" y="3984609"/>
                  </a:cubicBezTo>
                  <a:lnTo>
                    <a:pt x="9736329" y="4038434"/>
                  </a:lnTo>
                  <a:cubicBezTo>
                    <a:pt x="9735087" y="4055976"/>
                    <a:pt x="9733794" y="4076346"/>
                    <a:pt x="9731408" y="4099446"/>
                  </a:cubicBezTo>
                  <a:lnTo>
                    <a:pt x="9717987" y="4213325"/>
                  </a:lnTo>
                  <a:cubicBezTo>
                    <a:pt x="9717441" y="4217926"/>
                    <a:pt x="9716943" y="4222527"/>
                    <a:pt x="9716297" y="4227129"/>
                  </a:cubicBezTo>
                  <a:lnTo>
                    <a:pt x="9714110" y="4240981"/>
                  </a:lnTo>
                  <a:lnTo>
                    <a:pt x="9709785" y="4268731"/>
                  </a:lnTo>
                  <a:lnTo>
                    <a:pt x="9701086" y="4324185"/>
                  </a:lnTo>
                  <a:lnTo>
                    <a:pt x="9698699" y="4338994"/>
                  </a:lnTo>
                  <a:lnTo>
                    <a:pt x="9695966" y="4355050"/>
                  </a:lnTo>
                  <a:cubicBezTo>
                    <a:pt x="9694077" y="4365547"/>
                    <a:pt x="9692188" y="4375516"/>
                    <a:pt x="9690299" y="4385054"/>
                  </a:cubicBezTo>
                  <a:lnTo>
                    <a:pt x="9679909" y="4437919"/>
                  </a:lnTo>
                  <a:cubicBezTo>
                    <a:pt x="9677871" y="4448320"/>
                    <a:pt x="9675735" y="4458097"/>
                    <a:pt x="9673647" y="4468162"/>
                  </a:cubicBezTo>
                  <a:lnTo>
                    <a:pt x="9667532" y="4496296"/>
                  </a:lnTo>
                  <a:cubicBezTo>
                    <a:pt x="9663406" y="4514941"/>
                    <a:pt x="9659081" y="4533585"/>
                    <a:pt x="9654658" y="4552277"/>
                  </a:cubicBezTo>
                  <a:cubicBezTo>
                    <a:pt x="9645760" y="4589613"/>
                    <a:pt x="9636265" y="4627045"/>
                    <a:pt x="9625876" y="4664478"/>
                  </a:cubicBezTo>
                  <a:cubicBezTo>
                    <a:pt x="9605048" y="4739247"/>
                    <a:pt x="9581088" y="4814303"/>
                    <a:pt x="9552803" y="4888737"/>
                  </a:cubicBezTo>
                  <a:cubicBezTo>
                    <a:pt x="9524668" y="4962930"/>
                    <a:pt x="9492109" y="5037459"/>
                    <a:pt x="9452639" y="5110934"/>
                  </a:cubicBezTo>
                  <a:cubicBezTo>
                    <a:pt x="9432905" y="5147695"/>
                    <a:pt x="9411431" y="5184169"/>
                    <a:pt x="9388017" y="5220020"/>
                  </a:cubicBezTo>
                  <a:cubicBezTo>
                    <a:pt x="9382201" y="5228982"/>
                    <a:pt x="9376236" y="5237945"/>
                    <a:pt x="9370073" y="5246811"/>
                  </a:cubicBezTo>
                  <a:lnTo>
                    <a:pt x="9360926" y="5260040"/>
                  </a:lnTo>
                  <a:lnTo>
                    <a:pt x="9351829" y="5272646"/>
                  </a:lnTo>
                  <a:cubicBezTo>
                    <a:pt x="9339700" y="5289468"/>
                    <a:pt x="9327174" y="5306387"/>
                    <a:pt x="9313305" y="5323881"/>
                  </a:cubicBezTo>
                  <a:cubicBezTo>
                    <a:pt x="9258625" y="5393042"/>
                    <a:pt x="9196489" y="5455445"/>
                    <a:pt x="9130375" y="5510802"/>
                  </a:cubicBezTo>
                  <a:cubicBezTo>
                    <a:pt x="9097319" y="5538505"/>
                    <a:pt x="9063268" y="5564530"/>
                    <a:pt x="9028422" y="5588878"/>
                  </a:cubicBezTo>
                  <a:cubicBezTo>
                    <a:pt x="9019723" y="5595109"/>
                    <a:pt x="9011074" y="5600909"/>
                    <a:pt x="9002424" y="5606707"/>
                  </a:cubicBezTo>
                  <a:cubicBezTo>
                    <a:pt x="8993774" y="5612603"/>
                    <a:pt x="8985124" y="5618211"/>
                    <a:pt x="8976525" y="5623866"/>
                  </a:cubicBezTo>
                  <a:cubicBezTo>
                    <a:pt x="8959277" y="5635130"/>
                    <a:pt x="8941629" y="5646201"/>
                    <a:pt x="8924181" y="5656793"/>
                  </a:cubicBezTo>
                  <a:cubicBezTo>
                    <a:pt x="8854291" y="5699259"/>
                    <a:pt x="8784946" y="5736451"/>
                    <a:pt x="8717291" y="5771582"/>
                  </a:cubicBezTo>
                  <a:lnTo>
                    <a:pt x="8617129" y="5823105"/>
                  </a:lnTo>
                  <a:lnTo>
                    <a:pt x="8518207" y="5873671"/>
                  </a:lnTo>
                  <a:cubicBezTo>
                    <a:pt x="8391200" y="5939188"/>
                    <a:pt x="8267922" y="6009788"/>
                    <a:pt x="8150558" y="6086761"/>
                  </a:cubicBezTo>
                  <a:cubicBezTo>
                    <a:pt x="8091901" y="6125248"/>
                    <a:pt x="8034736" y="6165317"/>
                    <a:pt x="7979410" y="6207158"/>
                  </a:cubicBezTo>
                  <a:cubicBezTo>
                    <a:pt x="7965739" y="6217750"/>
                    <a:pt x="7951771" y="6228103"/>
                    <a:pt x="7938300" y="6238887"/>
                  </a:cubicBezTo>
                  <a:lnTo>
                    <a:pt x="7897936" y="6271286"/>
                  </a:lnTo>
                  <a:lnTo>
                    <a:pt x="7858367" y="6304357"/>
                  </a:lnTo>
                  <a:lnTo>
                    <a:pt x="7819048" y="6338770"/>
                  </a:lnTo>
                  <a:cubicBezTo>
                    <a:pt x="7804882" y="6351232"/>
                    <a:pt x="7792105" y="6362591"/>
                    <a:pt x="7778882" y="6374477"/>
                  </a:cubicBezTo>
                  <a:lnTo>
                    <a:pt x="7739563" y="6410328"/>
                  </a:lnTo>
                  <a:cubicBezTo>
                    <a:pt x="7713366" y="6434485"/>
                    <a:pt x="7687168" y="6459120"/>
                    <a:pt x="7660824" y="6484138"/>
                  </a:cubicBezTo>
                  <a:lnTo>
                    <a:pt x="7502302" y="6636360"/>
                  </a:lnTo>
                  <a:lnTo>
                    <a:pt x="7273394" y="6858000"/>
                  </a:lnTo>
                  <a:lnTo>
                    <a:pt x="6780690" y="6858000"/>
                  </a:lnTo>
                  <a:lnTo>
                    <a:pt x="6854939" y="6783597"/>
                  </a:lnTo>
                  <a:cubicBezTo>
                    <a:pt x="6880688" y="6757810"/>
                    <a:pt x="6906338" y="6732265"/>
                    <a:pt x="6932087" y="6705809"/>
                  </a:cubicBezTo>
                  <a:lnTo>
                    <a:pt x="7241130" y="6390965"/>
                  </a:lnTo>
                  <a:lnTo>
                    <a:pt x="7397564" y="6233087"/>
                  </a:lnTo>
                  <a:cubicBezTo>
                    <a:pt x="7424009" y="6206679"/>
                    <a:pt x="7450802" y="6180175"/>
                    <a:pt x="7478142" y="6153670"/>
                  </a:cubicBezTo>
                  <a:lnTo>
                    <a:pt x="7519600" y="6113937"/>
                  </a:lnTo>
                  <a:cubicBezTo>
                    <a:pt x="7533469" y="6100805"/>
                    <a:pt x="7547934" y="6087288"/>
                    <a:pt x="7561207" y="6075067"/>
                  </a:cubicBezTo>
                  <a:lnTo>
                    <a:pt x="7604204" y="6035526"/>
                  </a:lnTo>
                  <a:lnTo>
                    <a:pt x="7648644" y="5996416"/>
                  </a:lnTo>
                  <a:cubicBezTo>
                    <a:pt x="7663608" y="5983570"/>
                    <a:pt x="7678768" y="5971013"/>
                    <a:pt x="7693830" y="5958264"/>
                  </a:cubicBezTo>
                  <a:cubicBezTo>
                    <a:pt x="7708942" y="5945611"/>
                    <a:pt x="7724352" y="5933485"/>
                    <a:pt x="7739662" y="5921073"/>
                  </a:cubicBezTo>
                  <a:cubicBezTo>
                    <a:pt x="7801154" y="5872088"/>
                    <a:pt x="7864234" y="5825502"/>
                    <a:pt x="7928458" y="5781025"/>
                  </a:cubicBezTo>
                  <a:cubicBezTo>
                    <a:pt x="8057005" y="5692164"/>
                    <a:pt x="8190077" y="5611500"/>
                    <a:pt x="8325882" y="5537450"/>
                  </a:cubicBezTo>
                  <a:lnTo>
                    <a:pt x="8424555" y="5484106"/>
                  </a:lnTo>
                  <a:lnTo>
                    <a:pt x="8521737" y="5431289"/>
                  </a:lnTo>
                  <a:cubicBezTo>
                    <a:pt x="8585315" y="5396349"/>
                    <a:pt x="8646456" y="5361840"/>
                    <a:pt x="8702677" y="5325942"/>
                  </a:cubicBezTo>
                  <a:cubicBezTo>
                    <a:pt x="8716795" y="5316931"/>
                    <a:pt x="8730365" y="5308017"/>
                    <a:pt x="8743986" y="5298717"/>
                  </a:cubicBezTo>
                  <a:cubicBezTo>
                    <a:pt x="8750747" y="5294069"/>
                    <a:pt x="8757606" y="5289420"/>
                    <a:pt x="8764167" y="5284723"/>
                  </a:cubicBezTo>
                  <a:cubicBezTo>
                    <a:pt x="8770778" y="5280074"/>
                    <a:pt x="8777440" y="5275377"/>
                    <a:pt x="8783704" y="5270679"/>
                  </a:cubicBezTo>
                  <a:cubicBezTo>
                    <a:pt x="8809155" y="5251987"/>
                    <a:pt x="8833611" y="5232577"/>
                    <a:pt x="8856776" y="5212399"/>
                  </a:cubicBezTo>
                  <a:cubicBezTo>
                    <a:pt x="8903104" y="5172043"/>
                    <a:pt x="8944463" y="5128668"/>
                    <a:pt x="8979856" y="5082081"/>
                  </a:cubicBezTo>
                  <a:cubicBezTo>
                    <a:pt x="8988555" y="5070722"/>
                    <a:pt x="8997602" y="5057973"/>
                    <a:pt x="9006699" y="5044984"/>
                  </a:cubicBezTo>
                  <a:lnTo>
                    <a:pt x="9013509" y="5035254"/>
                  </a:lnTo>
                  <a:lnTo>
                    <a:pt x="9019773" y="5025812"/>
                  </a:lnTo>
                  <a:cubicBezTo>
                    <a:pt x="9023997" y="5019629"/>
                    <a:pt x="9028073" y="5013254"/>
                    <a:pt x="9032050" y="5006833"/>
                  </a:cubicBezTo>
                  <a:cubicBezTo>
                    <a:pt x="9048206" y="4981238"/>
                    <a:pt x="9063417" y="4954542"/>
                    <a:pt x="9077733" y="4926839"/>
                  </a:cubicBezTo>
                  <a:cubicBezTo>
                    <a:pt x="9106415" y="4871434"/>
                    <a:pt x="9131469" y="4812050"/>
                    <a:pt x="9154285" y="4750223"/>
                  </a:cubicBezTo>
                  <a:cubicBezTo>
                    <a:pt x="9176904" y="4688586"/>
                    <a:pt x="9196537" y="4625032"/>
                    <a:pt x="9213936" y="4559945"/>
                  </a:cubicBezTo>
                  <a:cubicBezTo>
                    <a:pt x="9222635" y="4527402"/>
                    <a:pt x="9230887" y="4494523"/>
                    <a:pt x="9238592" y="4461357"/>
                  </a:cubicBezTo>
                  <a:cubicBezTo>
                    <a:pt x="9242419" y="4444773"/>
                    <a:pt x="9246147" y="4428094"/>
                    <a:pt x="9249776" y="4411319"/>
                  </a:cubicBezTo>
                  <a:lnTo>
                    <a:pt x="9255046" y="4386299"/>
                  </a:lnTo>
                  <a:lnTo>
                    <a:pt x="9259718" y="4363342"/>
                  </a:lnTo>
                  <a:lnTo>
                    <a:pt x="9269959" y="4309566"/>
                  </a:lnTo>
                  <a:lnTo>
                    <a:pt x="9274233" y="4286176"/>
                  </a:lnTo>
                  <a:lnTo>
                    <a:pt x="9276022" y="4275489"/>
                  </a:lnTo>
                  <a:lnTo>
                    <a:pt x="9277861" y="4263506"/>
                  </a:lnTo>
                  <a:lnTo>
                    <a:pt x="9286014" y="4211696"/>
                  </a:lnTo>
                  <a:lnTo>
                    <a:pt x="9290092" y="4185767"/>
                  </a:lnTo>
                  <a:lnTo>
                    <a:pt x="9292128" y="4172826"/>
                  </a:lnTo>
                  <a:cubicBezTo>
                    <a:pt x="9292774" y="4168464"/>
                    <a:pt x="9293173" y="4164055"/>
                    <a:pt x="9293720" y="4159693"/>
                  </a:cubicBezTo>
                  <a:lnTo>
                    <a:pt x="9305650" y="4057941"/>
                  </a:lnTo>
                  <a:cubicBezTo>
                    <a:pt x="9306991" y="4045048"/>
                    <a:pt x="9308085" y="4029328"/>
                    <a:pt x="9309378" y="4010779"/>
                  </a:cubicBezTo>
                  <a:lnTo>
                    <a:pt x="9313454" y="3956428"/>
                  </a:lnTo>
                  <a:cubicBezTo>
                    <a:pt x="9318326" y="3889806"/>
                    <a:pt x="9320611" y="3821796"/>
                    <a:pt x="9320811" y="3753546"/>
                  </a:cubicBezTo>
                  <a:cubicBezTo>
                    <a:pt x="9320910" y="3719373"/>
                    <a:pt x="9320513" y="3685056"/>
                    <a:pt x="9319617" y="3650643"/>
                  </a:cubicBezTo>
                  <a:lnTo>
                    <a:pt x="9318176" y="3600030"/>
                  </a:lnTo>
                  <a:lnTo>
                    <a:pt x="9317778" y="3588096"/>
                  </a:lnTo>
                  <a:lnTo>
                    <a:pt x="9316983" y="3575107"/>
                  </a:lnTo>
                  <a:lnTo>
                    <a:pt x="9315443" y="3549130"/>
                  </a:lnTo>
                  <a:lnTo>
                    <a:pt x="9312311" y="3497176"/>
                  </a:lnTo>
                  <a:cubicBezTo>
                    <a:pt x="9311118" y="3479825"/>
                    <a:pt x="9309129" y="3462427"/>
                    <a:pt x="9307587" y="3445029"/>
                  </a:cubicBezTo>
                  <a:lnTo>
                    <a:pt x="9302618" y="3392835"/>
                  </a:lnTo>
                  <a:lnTo>
                    <a:pt x="9301574" y="3381476"/>
                  </a:lnTo>
                  <a:lnTo>
                    <a:pt x="9300430" y="3370740"/>
                  </a:lnTo>
                  <a:lnTo>
                    <a:pt x="9297547" y="3346966"/>
                  </a:lnTo>
                  <a:lnTo>
                    <a:pt x="9294017" y="3320030"/>
                  </a:lnTo>
                  <a:lnTo>
                    <a:pt x="9290439" y="3290410"/>
                  </a:lnTo>
                  <a:cubicBezTo>
                    <a:pt x="9288849" y="3275745"/>
                    <a:pt x="9286761" y="3260934"/>
                    <a:pt x="9284275" y="3244544"/>
                  </a:cubicBezTo>
                  <a:lnTo>
                    <a:pt x="9275974" y="3193116"/>
                  </a:lnTo>
                  <a:cubicBezTo>
                    <a:pt x="9273189" y="3176197"/>
                    <a:pt x="9270256" y="3159230"/>
                    <a:pt x="9267224" y="3142264"/>
                  </a:cubicBezTo>
                  <a:cubicBezTo>
                    <a:pt x="9255146" y="3074493"/>
                    <a:pt x="9240929" y="3007057"/>
                    <a:pt x="9225320" y="2939909"/>
                  </a:cubicBezTo>
                  <a:cubicBezTo>
                    <a:pt x="9217465" y="2906311"/>
                    <a:pt x="9209214" y="2872809"/>
                    <a:pt x="9200466" y="2839449"/>
                  </a:cubicBezTo>
                  <a:lnTo>
                    <a:pt x="9193953" y="2814958"/>
                  </a:lnTo>
                  <a:lnTo>
                    <a:pt x="9186993" y="2790276"/>
                  </a:lnTo>
                  <a:cubicBezTo>
                    <a:pt x="9182471" y="2773836"/>
                    <a:pt x="9177599" y="2757252"/>
                    <a:pt x="9172628" y="2740621"/>
                  </a:cubicBezTo>
                  <a:cubicBezTo>
                    <a:pt x="9133110" y="2607859"/>
                    <a:pt x="9087527" y="2476533"/>
                    <a:pt x="9035082" y="2347463"/>
                  </a:cubicBezTo>
                  <a:cubicBezTo>
                    <a:pt x="9008836" y="2282951"/>
                    <a:pt x="8981298" y="2218870"/>
                    <a:pt x="8952118" y="2155413"/>
                  </a:cubicBezTo>
                  <a:lnTo>
                    <a:pt x="8929948" y="2107915"/>
                  </a:lnTo>
                  <a:lnTo>
                    <a:pt x="8907429" y="2060753"/>
                  </a:lnTo>
                  <a:cubicBezTo>
                    <a:pt x="8892170" y="2029408"/>
                    <a:pt x="8876411" y="1997726"/>
                    <a:pt x="8860404" y="1966478"/>
                  </a:cubicBezTo>
                  <a:cubicBezTo>
                    <a:pt x="8828243" y="1903931"/>
                    <a:pt x="8795336" y="1841670"/>
                    <a:pt x="8760788" y="1780274"/>
                  </a:cubicBezTo>
                  <a:lnTo>
                    <a:pt x="8734740" y="1734311"/>
                  </a:lnTo>
                  <a:lnTo>
                    <a:pt x="8708046" y="1687963"/>
                  </a:lnTo>
                  <a:cubicBezTo>
                    <a:pt x="8690300" y="1657337"/>
                    <a:pt x="8672455" y="1627334"/>
                    <a:pt x="8654062" y="1597234"/>
                  </a:cubicBezTo>
                  <a:cubicBezTo>
                    <a:pt x="8617575" y="1536988"/>
                    <a:pt x="8579398" y="1477365"/>
                    <a:pt x="8540278" y="1418077"/>
                  </a:cubicBezTo>
                  <a:lnTo>
                    <a:pt x="8510701" y="1373695"/>
                  </a:lnTo>
                  <a:lnTo>
                    <a:pt x="8480676" y="1329457"/>
                  </a:lnTo>
                  <a:cubicBezTo>
                    <a:pt x="8460643" y="1300269"/>
                    <a:pt x="8440411" y="1271224"/>
                    <a:pt x="8419782" y="1242275"/>
                  </a:cubicBezTo>
                  <a:cubicBezTo>
                    <a:pt x="8378476" y="1184425"/>
                    <a:pt x="8335923" y="1127006"/>
                    <a:pt x="8292478" y="1069875"/>
                  </a:cubicBezTo>
                  <a:lnTo>
                    <a:pt x="8259620" y="1027123"/>
                  </a:lnTo>
                  <a:lnTo>
                    <a:pt x="8243416" y="1006130"/>
                  </a:lnTo>
                  <a:lnTo>
                    <a:pt x="8227110" y="985473"/>
                  </a:lnTo>
                  <a:cubicBezTo>
                    <a:pt x="8204890" y="957483"/>
                    <a:pt x="8182422" y="929684"/>
                    <a:pt x="8159604" y="902029"/>
                  </a:cubicBezTo>
                  <a:cubicBezTo>
                    <a:pt x="8114170" y="846671"/>
                    <a:pt x="8067494" y="792177"/>
                    <a:pt x="8020022" y="738209"/>
                  </a:cubicBezTo>
                  <a:lnTo>
                    <a:pt x="7984182" y="697901"/>
                  </a:lnTo>
                  <a:lnTo>
                    <a:pt x="7948043" y="657976"/>
                  </a:lnTo>
                  <a:cubicBezTo>
                    <a:pt x="7923636" y="631328"/>
                    <a:pt x="7899079" y="604823"/>
                    <a:pt x="7874324" y="578607"/>
                  </a:cubicBezTo>
                  <a:cubicBezTo>
                    <a:pt x="7824714" y="526221"/>
                    <a:pt x="7774608" y="474458"/>
                    <a:pt x="7723308" y="424085"/>
                  </a:cubicBezTo>
                  <a:cubicBezTo>
                    <a:pt x="7672157" y="373808"/>
                    <a:pt x="7619168" y="324153"/>
                    <a:pt x="7565532" y="275602"/>
                  </a:cubicBezTo>
                  <a:close/>
                  <a:moveTo>
                    <a:pt x="1832515" y="0"/>
                  </a:moveTo>
                  <a:lnTo>
                    <a:pt x="2158449" y="0"/>
                  </a:lnTo>
                  <a:lnTo>
                    <a:pt x="2108797" y="37845"/>
                  </a:lnTo>
                  <a:cubicBezTo>
                    <a:pt x="2052253" y="83168"/>
                    <a:pt x="1996914" y="129778"/>
                    <a:pt x="1942830" y="177587"/>
                  </a:cubicBezTo>
                  <a:cubicBezTo>
                    <a:pt x="1834563" y="273109"/>
                    <a:pt x="1731317" y="373472"/>
                    <a:pt x="1633191" y="477909"/>
                  </a:cubicBezTo>
                  <a:cubicBezTo>
                    <a:pt x="1240290" y="896038"/>
                    <a:pt x="927123" y="1375900"/>
                    <a:pt x="702686" y="1889935"/>
                  </a:cubicBezTo>
                  <a:cubicBezTo>
                    <a:pt x="646565" y="2018192"/>
                    <a:pt x="596210" y="2149182"/>
                    <a:pt x="551769" y="2281416"/>
                  </a:cubicBezTo>
                  <a:cubicBezTo>
                    <a:pt x="507429" y="2413700"/>
                    <a:pt x="469451" y="2547613"/>
                    <a:pt x="438383" y="2682772"/>
                  </a:cubicBezTo>
                  <a:cubicBezTo>
                    <a:pt x="423122" y="2750111"/>
                    <a:pt x="409203" y="2818553"/>
                    <a:pt x="397124" y="2887044"/>
                  </a:cubicBezTo>
                  <a:cubicBezTo>
                    <a:pt x="385144" y="2955581"/>
                    <a:pt x="374357" y="3024359"/>
                    <a:pt x="365658" y="3093424"/>
                  </a:cubicBezTo>
                  <a:cubicBezTo>
                    <a:pt x="347813" y="3231506"/>
                    <a:pt x="336727" y="3370260"/>
                    <a:pt x="332105" y="3509828"/>
                  </a:cubicBezTo>
                  <a:cubicBezTo>
                    <a:pt x="322311" y="3788822"/>
                    <a:pt x="339660" y="4068628"/>
                    <a:pt x="383653" y="4346327"/>
                  </a:cubicBezTo>
                  <a:cubicBezTo>
                    <a:pt x="394539" y="4415489"/>
                    <a:pt x="407464" y="4484267"/>
                    <a:pt x="422327" y="4552900"/>
                  </a:cubicBezTo>
                  <a:cubicBezTo>
                    <a:pt x="437041" y="4621534"/>
                    <a:pt x="453693" y="4689881"/>
                    <a:pt x="472184" y="4757939"/>
                  </a:cubicBezTo>
                  <a:cubicBezTo>
                    <a:pt x="490677" y="4825949"/>
                    <a:pt x="511007" y="4893673"/>
                    <a:pt x="533078" y="4960916"/>
                  </a:cubicBezTo>
                  <a:cubicBezTo>
                    <a:pt x="555249" y="5028208"/>
                    <a:pt x="578662" y="5095022"/>
                    <a:pt x="604710" y="5160875"/>
                  </a:cubicBezTo>
                  <a:cubicBezTo>
                    <a:pt x="707358" y="5425298"/>
                    <a:pt x="838443" y="5680902"/>
                    <a:pt x="996766" y="5920640"/>
                  </a:cubicBezTo>
                  <a:cubicBezTo>
                    <a:pt x="1154790" y="6160571"/>
                    <a:pt x="1340404" y="6384350"/>
                    <a:pt x="1549183" y="6586417"/>
                  </a:cubicBezTo>
                  <a:cubicBezTo>
                    <a:pt x="1601365" y="6636982"/>
                    <a:pt x="1654970" y="6686208"/>
                    <a:pt x="1709890" y="6734063"/>
                  </a:cubicBezTo>
                  <a:lnTo>
                    <a:pt x="1859761" y="6858000"/>
                  </a:lnTo>
                  <a:lnTo>
                    <a:pt x="1671798" y="6858000"/>
                  </a:lnTo>
                  <a:lnTo>
                    <a:pt x="1628044" y="6822717"/>
                  </a:lnTo>
                  <a:cubicBezTo>
                    <a:pt x="1570828" y="6774460"/>
                    <a:pt x="1514710" y="6724955"/>
                    <a:pt x="1459756" y="6674223"/>
                  </a:cubicBezTo>
                  <a:cubicBezTo>
                    <a:pt x="1019931" y="6268363"/>
                    <a:pt x="658296" y="5781216"/>
                    <a:pt x="402543" y="5241588"/>
                  </a:cubicBezTo>
                  <a:cubicBezTo>
                    <a:pt x="370231" y="5174103"/>
                    <a:pt x="340306" y="5105661"/>
                    <a:pt x="311923" y="5036741"/>
                  </a:cubicBezTo>
                  <a:cubicBezTo>
                    <a:pt x="283539" y="4967771"/>
                    <a:pt x="256895" y="4897986"/>
                    <a:pt x="232140" y="4827483"/>
                  </a:cubicBezTo>
                  <a:cubicBezTo>
                    <a:pt x="207334" y="4756981"/>
                    <a:pt x="184368" y="4685758"/>
                    <a:pt x="163392" y="4613913"/>
                  </a:cubicBezTo>
                  <a:cubicBezTo>
                    <a:pt x="142514" y="4542020"/>
                    <a:pt x="123624" y="4469360"/>
                    <a:pt x="106823" y="4396365"/>
                  </a:cubicBezTo>
                  <a:cubicBezTo>
                    <a:pt x="73120" y="4250902"/>
                    <a:pt x="47371" y="4103281"/>
                    <a:pt x="29326" y="3954702"/>
                  </a:cubicBezTo>
                  <a:cubicBezTo>
                    <a:pt x="20478" y="3880365"/>
                    <a:pt x="13320" y="3805789"/>
                    <a:pt x="8647" y="3730971"/>
                  </a:cubicBezTo>
                  <a:cubicBezTo>
                    <a:pt x="6311" y="3693587"/>
                    <a:pt x="4322" y="3656106"/>
                    <a:pt x="2880" y="3618674"/>
                  </a:cubicBezTo>
                  <a:cubicBezTo>
                    <a:pt x="1539" y="3581146"/>
                    <a:pt x="694" y="3543809"/>
                    <a:pt x="296" y="3506425"/>
                  </a:cubicBezTo>
                  <a:cubicBezTo>
                    <a:pt x="-1543" y="3356649"/>
                    <a:pt x="5217" y="3206200"/>
                    <a:pt x="20030" y="3056711"/>
                  </a:cubicBezTo>
                  <a:cubicBezTo>
                    <a:pt x="27686" y="2981942"/>
                    <a:pt x="36931" y="2907317"/>
                    <a:pt x="48664" y="2832980"/>
                  </a:cubicBezTo>
                  <a:cubicBezTo>
                    <a:pt x="60395" y="2758642"/>
                    <a:pt x="73716" y="2684784"/>
                    <a:pt x="89922" y="2610639"/>
                  </a:cubicBezTo>
                  <a:cubicBezTo>
                    <a:pt x="121736" y="2462826"/>
                    <a:pt x="162645" y="2317220"/>
                    <a:pt x="211163" y="2174343"/>
                  </a:cubicBezTo>
                  <a:cubicBezTo>
                    <a:pt x="259778" y="2031468"/>
                    <a:pt x="315601" y="1891517"/>
                    <a:pt x="379129" y="1754393"/>
                  </a:cubicBezTo>
                  <a:cubicBezTo>
                    <a:pt x="505540" y="1480433"/>
                    <a:pt x="660930" y="1219318"/>
                    <a:pt x="841424" y="976270"/>
                  </a:cubicBezTo>
                  <a:cubicBezTo>
                    <a:pt x="931498" y="854627"/>
                    <a:pt x="1028182" y="737777"/>
                    <a:pt x="1130234" y="625768"/>
                  </a:cubicBezTo>
                  <a:cubicBezTo>
                    <a:pt x="1232486" y="513855"/>
                    <a:pt x="1340157" y="407117"/>
                    <a:pt x="1452897" y="305748"/>
                  </a:cubicBezTo>
                  <a:cubicBezTo>
                    <a:pt x="1565736" y="204380"/>
                    <a:pt x="1683596" y="108665"/>
                    <a:pt x="1805682" y="18752"/>
                  </a:cubicBezTo>
                  <a:close/>
                </a:path>
              </a:pathLst>
            </a:custGeom>
            <a:gradFill>
              <a:gsLst>
                <a:gs pos="2000">
                  <a:schemeClr val="bg1">
                    <a:alpha val="10000"/>
                  </a:schemeClr>
                </a:gs>
                <a:gs pos="16000">
                  <a:schemeClr val="accent6">
                    <a:alpha val="2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0" name="Freeform: Shape 49">
              <a:extLst>
                <a:ext uri="{FF2B5EF4-FFF2-40B4-BE49-F238E27FC236}">
                  <a16:creationId xmlns:a16="http://schemas.microsoft.com/office/drawing/2014/main" id="{5A7FF51F-3820-41BE-8690-7E758ECFA7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8320" y="36937"/>
              <a:ext cx="9767847" cy="6858000"/>
            </a:xfrm>
            <a:custGeom>
              <a:avLst/>
              <a:gdLst>
                <a:gd name="connsiteX0" fmla="*/ 7151367 w 9767847"/>
                <a:gd name="connsiteY0" fmla="*/ 0 h 6858000"/>
                <a:gd name="connsiteX1" fmla="*/ 7881247 w 9767847"/>
                <a:gd name="connsiteY1" fmla="*/ 0 h 6858000"/>
                <a:gd name="connsiteX2" fmla="*/ 7990553 w 9767847"/>
                <a:gd name="connsiteY2" fmla="*/ 81317 h 6858000"/>
                <a:gd name="connsiteX3" fmla="*/ 9767847 w 9767847"/>
                <a:gd name="connsiteY3" fmla="*/ 3649031 h 6858000"/>
                <a:gd name="connsiteX4" fmla="*/ 8652597 w 9767847"/>
                <a:gd name="connsiteY4" fmla="*/ 6590005 h 6858000"/>
                <a:gd name="connsiteX5" fmla="*/ 8395306 w 9767847"/>
                <a:gd name="connsiteY5" fmla="*/ 6858000 h 6858000"/>
                <a:gd name="connsiteX6" fmla="*/ 6762603 w 9767847"/>
                <a:gd name="connsiteY6" fmla="*/ 6858000 h 6858000"/>
                <a:gd name="connsiteX7" fmla="*/ 6765962 w 9767847"/>
                <a:gd name="connsiteY7" fmla="*/ 6854844 h 6858000"/>
                <a:gd name="connsiteX8" fmla="*/ 6804586 w 9767847"/>
                <a:gd name="connsiteY8" fmla="*/ 6817103 h 6858000"/>
                <a:gd name="connsiteX9" fmla="*/ 6881735 w 9767847"/>
                <a:gd name="connsiteY9" fmla="*/ 6741197 h 6858000"/>
                <a:gd name="connsiteX10" fmla="*/ 6958883 w 9767847"/>
                <a:gd name="connsiteY10" fmla="*/ 6664822 h 6858000"/>
                <a:gd name="connsiteX11" fmla="*/ 7267925 w 9767847"/>
                <a:gd name="connsiteY11" fmla="*/ 6355694 h 6858000"/>
                <a:gd name="connsiteX12" fmla="*/ 7424360 w 9767847"/>
                <a:gd name="connsiteY12" fmla="*/ 6200685 h 6858000"/>
                <a:gd name="connsiteX13" fmla="*/ 7504938 w 9767847"/>
                <a:gd name="connsiteY13" fmla="*/ 6122708 h 6858000"/>
                <a:gd name="connsiteX14" fmla="*/ 7546396 w 9767847"/>
                <a:gd name="connsiteY14" fmla="*/ 6083697 h 6858000"/>
                <a:gd name="connsiteX15" fmla="*/ 7588002 w 9767847"/>
                <a:gd name="connsiteY15" fmla="*/ 6045532 h 6858000"/>
                <a:gd name="connsiteX16" fmla="*/ 7631000 w 9767847"/>
                <a:gd name="connsiteY16" fmla="*/ 6006709 h 6858000"/>
                <a:gd name="connsiteX17" fmla="*/ 7675440 w 9767847"/>
                <a:gd name="connsiteY17" fmla="*/ 5968309 h 6858000"/>
                <a:gd name="connsiteX18" fmla="*/ 7720626 w 9767847"/>
                <a:gd name="connsiteY18" fmla="*/ 5930851 h 6858000"/>
                <a:gd name="connsiteX19" fmla="*/ 7766458 w 9767847"/>
                <a:gd name="connsiteY19" fmla="*/ 5894334 h 6858000"/>
                <a:gd name="connsiteX20" fmla="*/ 7955254 w 9767847"/>
                <a:gd name="connsiteY20" fmla="*/ 5756828 h 6858000"/>
                <a:gd name="connsiteX21" fmla="*/ 8352678 w 9767847"/>
                <a:gd name="connsiteY21" fmla="*/ 5517630 h 6858000"/>
                <a:gd name="connsiteX22" fmla="*/ 8451350 w 9767847"/>
                <a:gd name="connsiteY22" fmla="*/ 5465254 h 6858000"/>
                <a:gd name="connsiteX23" fmla="*/ 8548532 w 9767847"/>
                <a:gd name="connsiteY23" fmla="*/ 5413395 h 6858000"/>
                <a:gd name="connsiteX24" fmla="*/ 8729473 w 9767847"/>
                <a:gd name="connsiteY24" fmla="*/ 5309961 h 6858000"/>
                <a:gd name="connsiteX25" fmla="*/ 8770781 w 9767847"/>
                <a:gd name="connsiteY25" fmla="*/ 5283232 h 6858000"/>
                <a:gd name="connsiteX26" fmla="*/ 8790964 w 9767847"/>
                <a:gd name="connsiteY26" fmla="*/ 5269492 h 6858000"/>
                <a:gd name="connsiteX27" fmla="*/ 8810499 w 9767847"/>
                <a:gd name="connsiteY27" fmla="*/ 5255703 h 6858000"/>
                <a:gd name="connsiteX28" fmla="*/ 8883571 w 9767847"/>
                <a:gd name="connsiteY28" fmla="*/ 5198479 h 6858000"/>
                <a:gd name="connsiteX29" fmla="*/ 9006651 w 9767847"/>
                <a:gd name="connsiteY29" fmla="*/ 5070527 h 6858000"/>
                <a:gd name="connsiteX30" fmla="*/ 9033494 w 9767847"/>
                <a:gd name="connsiteY30" fmla="*/ 5034105 h 6858000"/>
                <a:gd name="connsiteX31" fmla="*/ 9040305 w 9767847"/>
                <a:gd name="connsiteY31" fmla="*/ 5024551 h 6858000"/>
                <a:gd name="connsiteX32" fmla="*/ 9046568 w 9767847"/>
                <a:gd name="connsiteY32" fmla="*/ 5015281 h 6858000"/>
                <a:gd name="connsiteX33" fmla="*/ 9058846 w 9767847"/>
                <a:gd name="connsiteY33" fmla="*/ 4996645 h 6858000"/>
                <a:gd name="connsiteX34" fmla="*/ 9104529 w 9767847"/>
                <a:gd name="connsiteY34" fmla="*/ 4918105 h 6858000"/>
                <a:gd name="connsiteX35" fmla="*/ 9181081 w 9767847"/>
                <a:gd name="connsiteY35" fmla="*/ 4744694 h 6858000"/>
                <a:gd name="connsiteX36" fmla="*/ 9240731 w 9767847"/>
                <a:gd name="connsiteY36" fmla="*/ 4557872 h 6858000"/>
                <a:gd name="connsiteX37" fmla="*/ 9265388 w 9767847"/>
                <a:gd name="connsiteY37" fmla="*/ 4461073 h 6858000"/>
                <a:gd name="connsiteX38" fmla="*/ 9276571 w 9767847"/>
                <a:gd name="connsiteY38" fmla="*/ 4411943 h 6858000"/>
                <a:gd name="connsiteX39" fmla="*/ 9281841 w 9767847"/>
                <a:gd name="connsiteY39" fmla="*/ 4387379 h 6858000"/>
                <a:gd name="connsiteX40" fmla="*/ 9286513 w 9767847"/>
                <a:gd name="connsiteY40" fmla="*/ 4364838 h 6858000"/>
                <a:gd name="connsiteX41" fmla="*/ 9296754 w 9767847"/>
                <a:gd name="connsiteY41" fmla="*/ 4312038 h 6858000"/>
                <a:gd name="connsiteX42" fmla="*/ 9301029 w 9767847"/>
                <a:gd name="connsiteY42" fmla="*/ 4289074 h 6858000"/>
                <a:gd name="connsiteX43" fmla="*/ 9302818 w 9767847"/>
                <a:gd name="connsiteY43" fmla="*/ 4278581 h 6858000"/>
                <a:gd name="connsiteX44" fmla="*/ 9304658 w 9767847"/>
                <a:gd name="connsiteY44" fmla="*/ 4266816 h 6858000"/>
                <a:gd name="connsiteX45" fmla="*/ 9312810 w 9767847"/>
                <a:gd name="connsiteY45" fmla="*/ 4215945 h 6858000"/>
                <a:gd name="connsiteX46" fmla="*/ 9316887 w 9767847"/>
                <a:gd name="connsiteY46" fmla="*/ 4190486 h 6858000"/>
                <a:gd name="connsiteX47" fmla="*/ 9318923 w 9767847"/>
                <a:gd name="connsiteY47" fmla="*/ 4177780 h 6858000"/>
                <a:gd name="connsiteX48" fmla="*/ 9320515 w 9767847"/>
                <a:gd name="connsiteY48" fmla="*/ 4164886 h 6858000"/>
                <a:gd name="connsiteX49" fmla="*/ 9332445 w 9767847"/>
                <a:gd name="connsiteY49" fmla="*/ 4064981 h 6858000"/>
                <a:gd name="connsiteX50" fmla="*/ 9336173 w 9767847"/>
                <a:gd name="connsiteY50" fmla="*/ 4018676 h 6858000"/>
                <a:gd name="connsiteX51" fmla="*/ 9340199 w 9767847"/>
                <a:gd name="connsiteY51" fmla="*/ 3965171 h 6858000"/>
                <a:gd name="connsiteX52" fmla="*/ 9347557 w 9767847"/>
                <a:gd name="connsiteY52" fmla="*/ 3765972 h 6858000"/>
                <a:gd name="connsiteX53" fmla="*/ 9346364 w 9767847"/>
                <a:gd name="connsiteY53" fmla="*/ 3664938 h 6858000"/>
                <a:gd name="connsiteX54" fmla="*/ 9344921 w 9767847"/>
                <a:gd name="connsiteY54" fmla="*/ 3615243 h 6858000"/>
                <a:gd name="connsiteX55" fmla="*/ 9344524 w 9767847"/>
                <a:gd name="connsiteY55" fmla="*/ 3603526 h 6858000"/>
                <a:gd name="connsiteX56" fmla="*/ 9343728 w 9767847"/>
                <a:gd name="connsiteY56" fmla="*/ 3590774 h 6858000"/>
                <a:gd name="connsiteX57" fmla="*/ 9342188 w 9767847"/>
                <a:gd name="connsiteY57" fmla="*/ 3565268 h 6858000"/>
                <a:gd name="connsiteX58" fmla="*/ 9339056 w 9767847"/>
                <a:gd name="connsiteY58" fmla="*/ 3514256 h 6858000"/>
                <a:gd name="connsiteX59" fmla="*/ 9334334 w 9767847"/>
                <a:gd name="connsiteY59" fmla="*/ 3463057 h 6858000"/>
                <a:gd name="connsiteX60" fmla="*/ 9329363 w 9767847"/>
                <a:gd name="connsiteY60" fmla="*/ 3411810 h 6858000"/>
                <a:gd name="connsiteX61" fmla="*/ 9328319 w 9767847"/>
                <a:gd name="connsiteY61" fmla="*/ 3400657 h 6858000"/>
                <a:gd name="connsiteX62" fmla="*/ 9327177 w 9767847"/>
                <a:gd name="connsiteY62" fmla="*/ 3390116 h 6858000"/>
                <a:gd name="connsiteX63" fmla="*/ 9324293 w 9767847"/>
                <a:gd name="connsiteY63" fmla="*/ 3366774 h 6858000"/>
                <a:gd name="connsiteX64" fmla="*/ 9320763 w 9767847"/>
                <a:gd name="connsiteY64" fmla="*/ 3340329 h 6858000"/>
                <a:gd name="connsiteX65" fmla="*/ 9317184 w 9767847"/>
                <a:gd name="connsiteY65" fmla="*/ 3311245 h 6858000"/>
                <a:gd name="connsiteX66" fmla="*/ 9311021 w 9767847"/>
                <a:gd name="connsiteY66" fmla="*/ 3266211 h 6858000"/>
                <a:gd name="connsiteX67" fmla="*/ 9302719 w 9767847"/>
                <a:gd name="connsiteY67" fmla="*/ 3215717 h 6858000"/>
                <a:gd name="connsiteX68" fmla="*/ 9293970 w 9767847"/>
                <a:gd name="connsiteY68" fmla="*/ 3165789 h 6858000"/>
                <a:gd name="connsiteX69" fmla="*/ 9252065 w 9767847"/>
                <a:gd name="connsiteY69" fmla="*/ 2967107 h 6858000"/>
                <a:gd name="connsiteX70" fmla="*/ 9227211 w 9767847"/>
                <a:gd name="connsiteY70" fmla="*/ 2868473 h 6858000"/>
                <a:gd name="connsiteX71" fmla="*/ 9220699 w 9767847"/>
                <a:gd name="connsiteY71" fmla="*/ 2844426 h 6858000"/>
                <a:gd name="connsiteX72" fmla="*/ 9213740 w 9767847"/>
                <a:gd name="connsiteY72" fmla="*/ 2820191 h 6858000"/>
                <a:gd name="connsiteX73" fmla="*/ 9199374 w 9767847"/>
                <a:gd name="connsiteY73" fmla="*/ 2771438 h 6858000"/>
                <a:gd name="connsiteX74" fmla="*/ 9061829 w 9767847"/>
                <a:gd name="connsiteY74" fmla="*/ 2385418 h 6858000"/>
                <a:gd name="connsiteX75" fmla="*/ 8978865 w 9767847"/>
                <a:gd name="connsiteY75" fmla="*/ 2196855 h 6858000"/>
                <a:gd name="connsiteX76" fmla="*/ 8956694 w 9767847"/>
                <a:gd name="connsiteY76" fmla="*/ 2150219 h 6858000"/>
                <a:gd name="connsiteX77" fmla="*/ 8934176 w 9767847"/>
                <a:gd name="connsiteY77" fmla="*/ 2103914 h 6858000"/>
                <a:gd name="connsiteX78" fmla="*/ 8887151 w 9767847"/>
                <a:gd name="connsiteY78" fmla="*/ 2011350 h 6858000"/>
                <a:gd name="connsiteX79" fmla="*/ 8787533 w 9767847"/>
                <a:gd name="connsiteY79" fmla="*/ 1828527 h 6858000"/>
                <a:gd name="connsiteX80" fmla="*/ 8761485 w 9767847"/>
                <a:gd name="connsiteY80" fmla="*/ 1783398 h 6858000"/>
                <a:gd name="connsiteX81" fmla="*/ 8734791 w 9767847"/>
                <a:gd name="connsiteY81" fmla="*/ 1737893 h 6858000"/>
                <a:gd name="connsiteX82" fmla="*/ 8680808 w 9767847"/>
                <a:gd name="connsiteY82" fmla="*/ 1648812 h 6858000"/>
                <a:gd name="connsiteX83" fmla="*/ 8567024 w 9767847"/>
                <a:gd name="connsiteY83" fmla="*/ 1472906 h 6858000"/>
                <a:gd name="connsiteX84" fmla="*/ 8537446 w 9767847"/>
                <a:gd name="connsiteY84" fmla="*/ 1429330 h 6858000"/>
                <a:gd name="connsiteX85" fmla="*/ 8507423 w 9767847"/>
                <a:gd name="connsiteY85" fmla="*/ 1385896 h 6858000"/>
                <a:gd name="connsiteX86" fmla="*/ 8446529 w 9767847"/>
                <a:gd name="connsiteY86" fmla="*/ 1300295 h 6858000"/>
                <a:gd name="connsiteX87" fmla="*/ 8319224 w 9767847"/>
                <a:gd name="connsiteY87" fmla="*/ 1131026 h 6858000"/>
                <a:gd name="connsiteX88" fmla="*/ 8286366 w 9767847"/>
                <a:gd name="connsiteY88" fmla="*/ 1089050 h 6858000"/>
                <a:gd name="connsiteX89" fmla="*/ 8270161 w 9767847"/>
                <a:gd name="connsiteY89" fmla="*/ 1068439 h 6858000"/>
                <a:gd name="connsiteX90" fmla="*/ 8253856 w 9767847"/>
                <a:gd name="connsiteY90" fmla="*/ 1048156 h 6858000"/>
                <a:gd name="connsiteX91" fmla="*/ 8186352 w 9767847"/>
                <a:gd name="connsiteY91" fmla="*/ 966275 h 6858000"/>
                <a:gd name="connsiteX92" fmla="*/ 8046768 w 9767847"/>
                <a:gd name="connsiteY92" fmla="*/ 805429 h 6858000"/>
                <a:gd name="connsiteX93" fmla="*/ 8010927 w 9767847"/>
                <a:gd name="connsiteY93" fmla="*/ 765853 h 6858000"/>
                <a:gd name="connsiteX94" fmla="*/ 7974788 w 9767847"/>
                <a:gd name="connsiteY94" fmla="*/ 726653 h 6858000"/>
                <a:gd name="connsiteX95" fmla="*/ 7901070 w 9767847"/>
                <a:gd name="connsiteY95" fmla="*/ 648724 h 6858000"/>
                <a:gd name="connsiteX96" fmla="*/ 7750054 w 9767847"/>
                <a:gd name="connsiteY96" fmla="*/ 497008 h 6858000"/>
                <a:gd name="connsiteX97" fmla="*/ 7592277 w 9767847"/>
                <a:gd name="connsiteY97" fmla="*/ 351221 h 6858000"/>
                <a:gd name="connsiteX98" fmla="*/ 7257734 w 9767847"/>
                <a:gd name="connsiteY98" fmla="*/ 76964 h 6858000"/>
                <a:gd name="connsiteX99" fmla="*/ 1886601 w 9767847"/>
                <a:gd name="connsiteY99" fmla="*/ 0 h 6858000"/>
                <a:gd name="connsiteX100" fmla="*/ 2292926 w 9767847"/>
                <a:gd name="connsiteY100" fmla="*/ 0 h 6858000"/>
                <a:gd name="connsiteX101" fmla="*/ 2135542 w 9767847"/>
                <a:gd name="connsiteY101" fmla="*/ 117781 h 6858000"/>
                <a:gd name="connsiteX102" fmla="*/ 1969576 w 9767847"/>
                <a:gd name="connsiteY102" fmla="*/ 254986 h 6858000"/>
                <a:gd name="connsiteX103" fmla="*/ 1659938 w 9767847"/>
                <a:gd name="connsiteY103" fmla="*/ 549855 h 6858000"/>
                <a:gd name="connsiteX104" fmla="*/ 729383 w 9767847"/>
                <a:gd name="connsiteY104" fmla="*/ 1936480 h 6858000"/>
                <a:gd name="connsiteX105" fmla="*/ 578465 w 9767847"/>
                <a:gd name="connsiteY105" fmla="*/ 2320807 h 6858000"/>
                <a:gd name="connsiteX106" fmla="*/ 465080 w 9767847"/>
                <a:gd name="connsiteY106" fmla="*/ 2714875 h 6858000"/>
                <a:gd name="connsiteX107" fmla="*/ 423820 w 9767847"/>
                <a:gd name="connsiteY107" fmla="*/ 2915436 h 6858000"/>
                <a:gd name="connsiteX108" fmla="*/ 392355 w 9767847"/>
                <a:gd name="connsiteY108" fmla="*/ 3118071 h 6858000"/>
                <a:gd name="connsiteX109" fmla="*/ 358801 w 9767847"/>
                <a:gd name="connsiteY109" fmla="*/ 3526915 h 6858000"/>
                <a:gd name="connsiteX110" fmla="*/ 410350 w 9767847"/>
                <a:gd name="connsiteY110" fmla="*/ 4348226 h 6858000"/>
                <a:gd name="connsiteX111" fmla="*/ 449022 w 9767847"/>
                <a:gd name="connsiteY111" fmla="*/ 4551049 h 6858000"/>
                <a:gd name="connsiteX112" fmla="*/ 498882 w 9767847"/>
                <a:gd name="connsiteY112" fmla="*/ 4752365 h 6858000"/>
                <a:gd name="connsiteX113" fmla="*/ 559775 w 9767847"/>
                <a:gd name="connsiteY113" fmla="*/ 4951657 h 6858000"/>
                <a:gd name="connsiteX114" fmla="*/ 631406 w 9767847"/>
                <a:gd name="connsiteY114" fmla="*/ 5147986 h 6858000"/>
                <a:gd name="connsiteX115" fmla="*/ 1023461 w 9767847"/>
                <a:gd name="connsiteY115" fmla="*/ 5893957 h 6858000"/>
                <a:gd name="connsiteX116" fmla="*/ 1575880 w 9767847"/>
                <a:gd name="connsiteY116" fmla="*/ 6547646 h 6858000"/>
                <a:gd name="connsiteX117" fmla="*/ 1905228 w 9767847"/>
                <a:gd name="connsiteY117" fmla="*/ 6829468 h 6858000"/>
                <a:gd name="connsiteX118" fmla="*/ 1944230 w 9767847"/>
                <a:gd name="connsiteY118" fmla="*/ 6858000 h 6858000"/>
                <a:gd name="connsiteX119" fmla="*/ 1372541 w 9767847"/>
                <a:gd name="connsiteY119" fmla="*/ 6858000 h 6858000"/>
                <a:gd name="connsiteX120" fmla="*/ 1115251 w 9767847"/>
                <a:gd name="connsiteY120" fmla="*/ 6590005 h 6858000"/>
                <a:gd name="connsiteX121" fmla="*/ 0 w 9767847"/>
                <a:gd name="connsiteY121" fmla="*/ 3649031 h 6858000"/>
                <a:gd name="connsiteX122" fmla="*/ 1777294 w 9767847"/>
                <a:gd name="connsiteY122" fmla="*/ 8131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9767847" h="6858000">
                  <a:moveTo>
                    <a:pt x="7151367" y="0"/>
                  </a:moveTo>
                  <a:lnTo>
                    <a:pt x="7881247" y="0"/>
                  </a:lnTo>
                  <a:lnTo>
                    <a:pt x="7990553" y="81317"/>
                  </a:lnTo>
                  <a:cubicBezTo>
                    <a:pt x="9075991" y="929334"/>
                    <a:pt x="9767847" y="2212695"/>
                    <a:pt x="9767847" y="3649031"/>
                  </a:cubicBezTo>
                  <a:cubicBezTo>
                    <a:pt x="9767847" y="4766182"/>
                    <a:pt x="9349317" y="5790792"/>
                    <a:pt x="8652597" y="6590005"/>
                  </a:cubicBezTo>
                  <a:lnTo>
                    <a:pt x="8395306" y="6858000"/>
                  </a:lnTo>
                  <a:lnTo>
                    <a:pt x="6762603" y="6858000"/>
                  </a:lnTo>
                  <a:lnTo>
                    <a:pt x="6765962" y="6854844"/>
                  </a:lnTo>
                  <a:cubicBezTo>
                    <a:pt x="6779036" y="6842703"/>
                    <a:pt x="6791663" y="6829621"/>
                    <a:pt x="6804586" y="6817103"/>
                  </a:cubicBezTo>
                  <a:lnTo>
                    <a:pt x="6881735" y="6741197"/>
                  </a:lnTo>
                  <a:cubicBezTo>
                    <a:pt x="6907435" y="6715881"/>
                    <a:pt x="6933134" y="6690798"/>
                    <a:pt x="6958883" y="6664822"/>
                  </a:cubicBezTo>
                  <a:lnTo>
                    <a:pt x="7267925" y="6355694"/>
                  </a:lnTo>
                  <a:lnTo>
                    <a:pt x="7424360" y="6200685"/>
                  </a:lnTo>
                  <a:cubicBezTo>
                    <a:pt x="7450754" y="6174802"/>
                    <a:pt x="7477598" y="6148731"/>
                    <a:pt x="7504938" y="6122708"/>
                  </a:cubicBezTo>
                  <a:lnTo>
                    <a:pt x="7546396" y="6083697"/>
                  </a:lnTo>
                  <a:cubicBezTo>
                    <a:pt x="7560264" y="6070803"/>
                    <a:pt x="7574780" y="6057532"/>
                    <a:pt x="7588002" y="6045532"/>
                  </a:cubicBezTo>
                  <a:lnTo>
                    <a:pt x="7631000" y="6006709"/>
                  </a:lnTo>
                  <a:lnTo>
                    <a:pt x="7675440" y="5968309"/>
                  </a:lnTo>
                  <a:cubicBezTo>
                    <a:pt x="7690404" y="5955698"/>
                    <a:pt x="7705564" y="5943321"/>
                    <a:pt x="7720626" y="5930851"/>
                  </a:cubicBezTo>
                  <a:cubicBezTo>
                    <a:pt x="7735738" y="5918427"/>
                    <a:pt x="7751197" y="5906521"/>
                    <a:pt x="7766458" y="5894334"/>
                  </a:cubicBezTo>
                  <a:cubicBezTo>
                    <a:pt x="7827949" y="5846192"/>
                    <a:pt x="7890979" y="5800499"/>
                    <a:pt x="7955254" y="5756828"/>
                  </a:cubicBezTo>
                  <a:cubicBezTo>
                    <a:pt x="8083800" y="5669534"/>
                    <a:pt x="8216872" y="5590336"/>
                    <a:pt x="8352678" y="5517630"/>
                  </a:cubicBezTo>
                  <a:lnTo>
                    <a:pt x="8451350" y="5465254"/>
                  </a:lnTo>
                  <a:lnTo>
                    <a:pt x="8548532" y="5413395"/>
                  </a:lnTo>
                  <a:cubicBezTo>
                    <a:pt x="8612110" y="5379090"/>
                    <a:pt x="8673251" y="5345208"/>
                    <a:pt x="8729473" y="5309961"/>
                  </a:cubicBezTo>
                  <a:cubicBezTo>
                    <a:pt x="8743591" y="5301115"/>
                    <a:pt x="8757161" y="5292361"/>
                    <a:pt x="8770781" y="5283232"/>
                  </a:cubicBezTo>
                  <a:cubicBezTo>
                    <a:pt x="8777591" y="5278667"/>
                    <a:pt x="8784451" y="5274103"/>
                    <a:pt x="8790964" y="5269492"/>
                  </a:cubicBezTo>
                  <a:cubicBezTo>
                    <a:pt x="8797574" y="5264879"/>
                    <a:pt x="8804235" y="5260314"/>
                    <a:pt x="8810499" y="5255703"/>
                  </a:cubicBezTo>
                  <a:cubicBezTo>
                    <a:pt x="8835999" y="5237303"/>
                    <a:pt x="8860407" y="5218291"/>
                    <a:pt x="8883571" y="5198479"/>
                  </a:cubicBezTo>
                  <a:cubicBezTo>
                    <a:pt x="8929900" y="5158856"/>
                    <a:pt x="8971258" y="5116315"/>
                    <a:pt x="9006651" y="5070527"/>
                  </a:cubicBezTo>
                  <a:cubicBezTo>
                    <a:pt x="9015351" y="5059328"/>
                    <a:pt x="9024398" y="5046857"/>
                    <a:pt x="9033494" y="5034105"/>
                  </a:cubicBezTo>
                  <a:lnTo>
                    <a:pt x="9040305" y="5024551"/>
                  </a:lnTo>
                  <a:lnTo>
                    <a:pt x="9046568" y="5015281"/>
                  </a:lnTo>
                  <a:cubicBezTo>
                    <a:pt x="9050743" y="5009163"/>
                    <a:pt x="9054819" y="5002952"/>
                    <a:pt x="9058846" y="4996645"/>
                  </a:cubicBezTo>
                  <a:cubicBezTo>
                    <a:pt x="9075002" y="4971517"/>
                    <a:pt x="9090212" y="4945305"/>
                    <a:pt x="9104529" y="4918105"/>
                  </a:cubicBezTo>
                  <a:cubicBezTo>
                    <a:pt x="9133211" y="4863752"/>
                    <a:pt x="9158313" y="4805447"/>
                    <a:pt x="9181081" y="4744694"/>
                  </a:cubicBezTo>
                  <a:cubicBezTo>
                    <a:pt x="9203748" y="4684178"/>
                    <a:pt x="9223383" y="4621778"/>
                    <a:pt x="9240731" y="4557872"/>
                  </a:cubicBezTo>
                  <a:cubicBezTo>
                    <a:pt x="9249481" y="4525966"/>
                    <a:pt x="9257682" y="4493684"/>
                    <a:pt x="9265388" y="4461073"/>
                  </a:cubicBezTo>
                  <a:cubicBezTo>
                    <a:pt x="9269215" y="4444744"/>
                    <a:pt x="9272943" y="4428367"/>
                    <a:pt x="9276571" y="4411943"/>
                  </a:cubicBezTo>
                  <a:lnTo>
                    <a:pt x="9281841" y="4387379"/>
                  </a:lnTo>
                  <a:lnTo>
                    <a:pt x="9286513" y="4364838"/>
                  </a:lnTo>
                  <a:lnTo>
                    <a:pt x="9296754" y="4312038"/>
                  </a:lnTo>
                  <a:lnTo>
                    <a:pt x="9301029" y="4289074"/>
                  </a:lnTo>
                  <a:lnTo>
                    <a:pt x="9302818" y="4278581"/>
                  </a:lnTo>
                  <a:lnTo>
                    <a:pt x="9304658" y="4266816"/>
                  </a:lnTo>
                  <a:lnTo>
                    <a:pt x="9312810" y="4215945"/>
                  </a:lnTo>
                  <a:lnTo>
                    <a:pt x="9316887" y="4190486"/>
                  </a:lnTo>
                  <a:lnTo>
                    <a:pt x="9318923" y="4177780"/>
                  </a:lnTo>
                  <a:cubicBezTo>
                    <a:pt x="9319570" y="4173546"/>
                    <a:pt x="9319969" y="4169169"/>
                    <a:pt x="9320515" y="4164886"/>
                  </a:cubicBezTo>
                  <a:lnTo>
                    <a:pt x="9332445" y="4064981"/>
                  </a:lnTo>
                  <a:cubicBezTo>
                    <a:pt x="9333836" y="4052370"/>
                    <a:pt x="9334880" y="4036888"/>
                    <a:pt x="9336173" y="4018676"/>
                  </a:cubicBezTo>
                  <a:lnTo>
                    <a:pt x="9340199" y="3965171"/>
                  </a:lnTo>
                  <a:cubicBezTo>
                    <a:pt x="9345071" y="3899806"/>
                    <a:pt x="9347358" y="3832983"/>
                    <a:pt x="9347557" y="3765972"/>
                  </a:cubicBezTo>
                  <a:cubicBezTo>
                    <a:pt x="9347656" y="3732420"/>
                    <a:pt x="9347209" y="3698773"/>
                    <a:pt x="9346364" y="3664938"/>
                  </a:cubicBezTo>
                  <a:lnTo>
                    <a:pt x="9344921" y="3615243"/>
                  </a:lnTo>
                  <a:lnTo>
                    <a:pt x="9344524" y="3603526"/>
                  </a:lnTo>
                  <a:lnTo>
                    <a:pt x="9343728" y="3590774"/>
                  </a:lnTo>
                  <a:lnTo>
                    <a:pt x="9342188" y="3565268"/>
                  </a:lnTo>
                  <a:lnTo>
                    <a:pt x="9339056" y="3514256"/>
                  </a:lnTo>
                  <a:cubicBezTo>
                    <a:pt x="9337914" y="3497221"/>
                    <a:pt x="9335874" y="3480138"/>
                    <a:pt x="9334334" y="3463057"/>
                  </a:cubicBezTo>
                  <a:lnTo>
                    <a:pt x="9329363" y="3411810"/>
                  </a:lnTo>
                  <a:lnTo>
                    <a:pt x="9328319" y="3400657"/>
                  </a:lnTo>
                  <a:lnTo>
                    <a:pt x="9327177" y="3390116"/>
                  </a:lnTo>
                  <a:lnTo>
                    <a:pt x="9324293" y="3366774"/>
                  </a:lnTo>
                  <a:lnTo>
                    <a:pt x="9320763" y="3340329"/>
                  </a:lnTo>
                  <a:lnTo>
                    <a:pt x="9317184" y="3311245"/>
                  </a:lnTo>
                  <a:cubicBezTo>
                    <a:pt x="9315594" y="3296893"/>
                    <a:pt x="9313506" y="3282306"/>
                    <a:pt x="9311021" y="3266211"/>
                  </a:cubicBezTo>
                  <a:lnTo>
                    <a:pt x="9302719" y="3215717"/>
                  </a:lnTo>
                  <a:cubicBezTo>
                    <a:pt x="9299936" y="3199059"/>
                    <a:pt x="9297003" y="3182400"/>
                    <a:pt x="9293970" y="3165789"/>
                  </a:cubicBezTo>
                  <a:cubicBezTo>
                    <a:pt x="9281891" y="3099295"/>
                    <a:pt x="9267674" y="3033084"/>
                    <a:pt x="9252065" y="2967107"/>
                  </a:cubicBezTo>
                  <a:cubicBezTo>
                    <a:pt x="9244261" y="2934167"/>
                    <a:pt x="9235959" y="2901273"/>
                    <a:pt x="9227211" y="2868473"/>
                  </a:cubicBezTo>
                  <a:lnTo>
                    <a:pt x="9220699" y="2844426"/>
                  </a:lnTo>
                  <a:lnTo>
                    <a:pt x="9213740" y="2820191"/>
                  </a:lnTo>
                  <a:cubicBezTo>
                    <a:pt x="9209216" y="2804049"/>
                    <a:pt x="9204345" y="2787768"/>
                    <a:pt x="9199374" y="2771438"/>
                  </a:cubicBezTo>
                  <a:cubicBezTo>
                    <a:pt x="9159855" y="2641086"/>
                    <a:pt x="9114272" y="2512099"/>
                    <a:pt x="9061829" y="2385418"/>
                  </a:cubicBezTo>
                  <a:cubicBezTo>
                    <a:pt x="9035582" y="2322077"/>
                    <a:pt x="9008043" y="2259160"/>
                    <a:pt x="8978865" y="2196855"/>
                  </a:cubicBezTo>
                  <a:lnTo>
                    <a:pt x="8956694" y="2150219"/>
                  </a:lnTo>
                  <a:lnTo>
                    <a:pt x="8934176" y="2103914"/>
                  </a:lnTo>
                  <a:cubicBezTo>
                    <a:pt x="8918915" y="2073091"/>
                    <a:pt x="8903157" y="2042032"/>
                    <a:pt x="8887151" y="2011350"/>
                  </a:cubicBezTo>
                  <a:cubicBezTo>
                    <a:pt x="8854988" y="1949891"/>
                    <a:pt x="8822082" y="1888810"/>
                    <a:pt x="8787533" y="1828527"/>
                  </a:cubicBezTo>
                  <a:lnTo>
                    <a:pt x="8761485" y="1783398"/>
                  </a:lnTo>
                  <a:lnTo>
                    <a:pt x="8734791" y="1737893"/>
                  </a:lnTo>
                  <a:cubicBezTo>
                    <a:pt x="8717047" y="1707823"/>
                    <a:pt x="8699200" y="1678363"/>
                    <a:pt x="8680808" y="1648812"/>
                  </a:cubicBezTo>
                  <a:cubicBezTo>
                    <a:pt x="8644322" y="1589658"/>
                    <a:pt x="8606194" y="1531118"/>
                    <a:pt x="8567024" y="1472906"/>
                  </a:cubicBezTo>
                  <a:lnTo>
                    <a:pt x="8537446" y="1429330"/>
                  </a:lnTo>
                  <a:lnTo>
                    <a:pt x="8507423" y="1385896"/>
                  </a:lnTo>
                  <a:cubicBezTo>
                    <a:pt x="8487390" y="1357284"/>
                    <a:pt x="8467158" y="1328719"/>
                    <a:pt x="8446529" y="1300295"/>
                  </a:cubicBezTo>
                  <a:cubicBezTo>
                    <a:pt x="8405271" y="1243496"/>
                    <a:pt x="8362718" y="1187120"/>
                    <a:pt x="8319224" y="1131026"/>
                  </a:cubicBezTo>
                  <a:lnTo>
                    <a:pt x="8286366" y="1089050"/>
                  </a:lnTo>
                  <a:lnTo>
                    <a:pt x="8270161" y="1068439"/>
                  </a:lnTo>
                  <a:lnTo>
                    <a:pt x="8253856" y="1048156"/>
                  </a:lnTo>
                  <a:cubicBezTo>
                    <a:pt x="8231636" y="1020675"/>
                    <a:pt x="8209117" y="993381"/>
                    <a:pt x="8186352" y="966275"/>
                  </a:cubicBezTo>
                  <a:cubicBezTo>
                    <a:pt x="8140917" y="911922"/>
                    <a:pt x="8094240" y="858417"/>
                    <a:pt x="8046768" y="805429"/>
                  </a:cubicBezTo>
                  <a:lnTo>
                    <a:pt x="8010927" y="765853"/>
                  </a:lnTo>
                  <a:lnTo>
                    <a:pt x="7974788" y="726653"/>
                  </a:lnTo>
                  <a:cubicBezTo>
                    <a:pt x="7950382" y="700489"/>
                    <a:pt x="7925824" y="674465"/>
                    <a:pt x="7901070" y="648724"/>
                  </a:cubicBezTo>
                  <a:cubicBezTo>
                    <a:pt x="7851510" y="597289"/>
                    <a:pt x="7801404" y="546514"/>
                    <a:pt x="7750054" y="497008"/>
                  </a:cubicBezTo>
                  <a:cubicBezTo>
                    <a:pt x="7698902" y="447644"/>
                    <a:pt x="7645913" y="398938"/>
                    <a:pt x="7592277" y="351221"/>
                  </a:cubicBezTo>
                  <a:cubicBezTo>
                    <a:pt x="7484856" y="255786"/>
                    <a:pt x="7373308" y="164304"/>
                    <a:pt x="7257734" y="76964"/>
                  </a:cubicBezTo>
                  <a:close/>
                  <a:moveTo>
                    <a:pt x="1886601" y="0"/>
                  </a:moveTo>
                  <a:lnTo>
                    <a:pt x="2292926" y="0"/>
                  </a:lnTo>
                  <a:lnTo>
                    <a:pt x="2135542" y="117781"/>
                  </a:lnTo>
                  <a:cubicBezTo>
                    <a:pt x="2078998" y="162280"/>
                    <a:pt x="2023659" y="208045"/>
                    <a:pt x="1969576" y="254986"/>
                  </a:cubicBezTo>
                  <a:cubicBezTo>
                    <a:pt x="1861309" y="348820"/>
                    <a:pt x="1758064" y="447314"/>
                    <a:pt x="1659938" y="549855"/>
                  </a:cubicBezTo>
                  <a:cubicBezTo>
                    <a:pt x="1266987" y="960346"/>
                    <a:pt x="953820" y="1431495"/>
                    <a:pt x="729383" y="1936480"/>
                  </a:cubicBezTo>
                  <a:cubicBezTo>
                    <a:pt x="673260" y="2062362"/>
                    <a:pt x="622855" y="2190972"/>
                    <a:pt x="578465" y="2320807"/>
                  </a:cubicBezTo>
                  <a:cubicBezTo>
                    <a:pt x="534125" y="2450687"/>
                    <a:pt x="496147" y="2582216"/>
                    <a:pt x="465080" y="2714875"/>
                  </a:cubicBezTo>
                  <a:cubicBezTo>
                    <a:pt x="449769" y="2780991"/>
                    <a:pt x="435850" y="2848191"/>
                    <a:pt x="423820" y="2915436"/>
                  </a:cubicBezTo>
                  <a:cubicBezTo>
                    <a:pt x="411840" y="2982731"/>
                    <a:pt x="401054" y="3050260"/>
                    <a:pt x="392355" y="3118071"/>
                  </a:cubicBezTo>
                  <a:cubicBezTo>
                    <a:pt x="374509" y="3253646"/>
                    <a:pt x="363424" y="3389880"/>
                    <a:pt x="358801" y="3526915"/>
                  </a:cubicBezTo>
                  <a:cubicBezTo>
                    <a:pt x="349009" y="3800843"/>
                    <a:pt x="366357" y="4075570"/>
                    <a:pt x="410350" y="4348226"/>
                  </a:cubicBezTo>
                  <a:cubicBezTo>
                    <a:pt x="421286" y="4416132"/>
                    <a:pt x="434209" y="4483660"/>
                    <a:pt x="449022" y="4551049"/>
                  </a:cubicBezTo>
                  <a:cubicBezTo>
                    <a:pt x="463737" y="4618436"/>
                    <a:pt x="480389" y="4685588"/>
                    <a:pt x="498882" y="4752365"/>
                  </a:cubicBezTo>
                  <a:cubicBezTo>
                    <a:pt x="517373" y="4819141"/>
                    <a:pt x="537704" y="4885635"/>
                    <a:pt x="559775" y="4951657"/>
                  </a:cubicBezTo>
                  <a:cubicBezTo>
                    <a:pt x="581946" y="5017775"/>
                    <a:pt x="605358" y="5083375"/>
                    <a:pt x="631406" y="5147986"/>
                  </a:cubicBezTo>
                  <a:cubicBezTo>
                    <a:pt x="734055" y="5407608"/>
                    <a:pt x="865188" y="5658570"/>
                    <a:pt x="1023461" y="5893957"/>
                  </a:cubicBezTo>
                  <a:cubicBezTo>
                    <a:pt x="1181487" y="6129578"/>
                    <a:pt x="1367051" y="6349247"/>
                    <a:pt x="1575880" y="6547646"/>
                  </a:cubicBezTo>
                  <a:cubicBezTo>
                    <a:pt x="1680269" y="6646916"/>
                    <a:pt x="1790338" y="6740939"/>
                    <a:pt x="1905228" y="6829468"/>
                  </a:cubicBezTo>
                  <a:lnTo>
                    <a:pt x="1944230" y="6858000"/>
                  </a:lnTo>
                  <a:lnTo>
                    <a:pt x="1372541" y="6858000"/>
                  </a:lnTo>
                  <a:lnTo>
                    <a:pt x="1115251" y="6590005"/>
                  </a:lnTo>
                  <a:cubicBezTo>
                    <a:pt x="418530" y="5790792"/>
                    <a:pt x="0" y="4766182"/>
                    <a:pt x="0" y="3649031"/>
                  </a:cubicBezTo>
                  <a:cubicBezTo>
                    <a:pt x="0" y="2212695"/>
                    <a:pt x="691856" y="929334"/>
                    <a:pt x="1777294" y="81317"/>
                  </a:cubicBezTo>
                  <a:close/>
                </a:path>
              </a:pathLst>
            </a:custGeom>
            <a:gradFill>
              <a:gsLst>
                <a:gs pos="813">
                  <a:schemeClr val="bg1">
                    <a:alpha val="41000"/>
                  </a:schemeClr>
                </a:gs>
                <a:gs pos="20000">
                  <a:schemeClr val="accent5">
                    <a:lumMod val="85000"/>
                    <a:alpha val="56000"/>
                  </a:schemeClr>
                </a:gs>
                <a:gs pos="44000">
                  <a:schemeClr val="accent6">
                    <a:lumMod val="40000"/>
                    <a:lumOff val="60000"/>
                    <a:alpha val="57000"/>
                  </a:schemeClr>
                </a:gs>
                <a:gs pos="100000">
                  <a:schemeClr val="bg1">
                    <a:alpha val="59000"/>
                  </a:schemeClr>
                </a:gs>
                <a:gs pos="74000">
                  <a:schemeClr val="accent1">
                    <a:lumMod val="91000"/>
                    <a:lumOff val="9000"/>
                    <a:alpha val="34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1" name="Freeform: Shape 50">
              <a:extLst>
                <a:ext uri="{FF2B5EF4-FFF2-40B4-BE49-F238E27FC236}">
                  <a16:creationId xmlns:a16="http://schemas.microsoft.com/office/drawing/2014/main" id="{85EAD889-EA4D-485F-BA9C-F6473A4329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3402" y="36937"/>
              <a:ext cx="9767847" cy="6858000"/>
            </a:xfrm>
            <a:custGeom>
              <a:avLst/>
              <a:gdLst>
                <a:gd name="connsiteX0" fmla="*/ 7145704 w 9767847"/>
                <a:gd name="connsiteY0" fmla="*/ 0 h 6858000"/>
                <a:gd name="connsiteX1" fmla="*/ 7875738 w 9767847"/>
                <a:gd name="connsiteY1" fmla="*/ 0 h 6858000"/>
                <a:gd name="connsiteX2" fmla="*/ 7990553 w 9767847"/>
                <a:gd name="connsiteY2" fmla="*/ 85415 h 6858000"/>
                <a:gd name="connsiteX3" fmla="*/ 9767847 w 9767847"/>
                <a:gd name="connsiteY3" fmla="*/ 3653129 h 6858000"/>
                <a:gd name="connsiteX4" fmla="*/ 8652597 w 9767847"/>
                <a:gd name="connsiteY4" fmla="*/ 6594103 h 6858000"/>
                <a:gd name="connsiteX5" fmla="*/ 8399240 w 9767847"/>
                <a:gd name="connsiteY5" fmla="*/ 6858000 h 6858000"/>
                <a:gd name="connsiteX6" fmla="*/ 6766926 w 9767847"/>
                <a:gd name="connsiteY6" fmla="*/ 6858000 h 6858000"/>
                <a:gd name="connsiteX7" fmla="*/ 6804586 w 9767847"/>
                <a:gd name="connsiteY7" fmla="*/ 6821201 h 6858000"/>
                <a:gd name="connsiteX8" fmla="*/ 6881735 w 9767847"/>
                <a:gd name="connsiteY8" fmla="*/ 6745295 h 6858000"/>
                <a:gd name="connsiteX9" fmla="*/ 6958883 w 9767847"/>
                <a:gd name="connsiteY9" fmla="*/ 6668920 h 6858000"/>
                <a:gd name="connsiteX10" fmla="*/ 7267925 w 9767847"/>
                <a:gd name="connsiteY10" fmla="*/ 6359792 h 6858000"/>
                <a:gd name="connsiteX11" fmla="*/ 7424360 w 9767847"/>
                <a:gd name="connsiteY11" fmla="*/ 6204783 h 6858000"/>
                <a:gd name="connsiteX12" fmla="*/ 7504938 w 9767847"/>
                <a:gd name="connsiteY12" fmla="*/ 6126806 h 6858000"/>
                <a:gd name="connsiteX13" fmla="*/ 7546396 w 9767847"/>
                <a:gd name="connsiteY13" fmla="*/ 6087795 h 6858000"/>
                <a:gd name="connsiteX14" fmla="*/ 7588002 w 9767847"/>
                <a:gd name="connsiteY14" fmla="*/ 6049630 h 6858000"/>
                <a:gd name="connsiteX15" fmla="*/ 7631000 w 9767847"/>
                <a:gd name="connsiteY15" fmla="*/ 6010807 h 6858000"/>
                <a:gd name="connsiteX16" fmla="*/ 7675440 w 9767847"/>
                <a:gd name="connsiteY16" fmla="*/ 5972407 h 6858000"/>
                <a:gd name="connsiteX17" fmla="*/ 7720626 w 9767847"/>
                <a:gd name="connsiteY17" fmla="*/ 5934949 h 6858000"/>
                <a:gd name="connsiteX18" fmla="*/ 7766458 w 9767847"/>
                <a:gd name="connsiteY18" fmla="*/ 5898432 h 6858000"/>
                <a:gd name="connsiteX19" fmla="*/ 7955254 w 9767847"/>
                <a:gd name="connsiteY19" fmla="*/ 5760926 h 6858000"/>
                <a:gd name="connsiteX20" fmla="*/ 8352678 w 9767847"/>
                <a:gd name="connsiteY20" fmla="*/ 5521728 h 6858000"/>
                <a:gd name="connsiteX21" fmla="*/ 8451350 w 9767847"/>
                <a:gd name="connsiteY21" fmla="*/ 5469352 h 6858000"/>
                <a:gd name="connsiteX22" fmla="*/ 8548532 w 9767847"/>
                <a:gd name="connsiteY22" fmla="*/ 5417493 h 6858000"/>
                <a:gd name="connsiteX23" fmla="*/ 8729473 w 9767847"/>
                <a:gd name="connsiteY23" fmla="*/ 5314059 h 6858000"/>
                <a:gd name="connsiteX24" fmla="*/ 8770781 w 9767847"/>
                <a:gd name="connsiteY24" fmla="*/ 5287330 h 6858000"/>
                <a:gd name="connsiteX25" fmla="*/ 8790964 w 9767847"/>
                <a:gd name="connsiteY25" fmla="*/ 5273590 h 6858000"/>
                <a:gd name="connsiteX26" fmla="*/ 8810499 w 9767847"/>
                <a:gd name="connsiteY26" fmla="*/ 5259801 h 6858000"/>
                <a:gd name="connsiteX27" fmla="*/ 8883571 w 9767847"/>
                <a:gd name="connsiteY27" fmla="*/ 5202577 h 6858000"/>
                <a:gd name="connsiteX28" fmla="*/ 9006651 w 9767847"/>
                <a:gd name="connsiteY28" fmla="*/ 5074625 h 6858000"/>
                <a:gd name="connsiteX29" fmla="*/ 9033494 w 9767847"/>
                <a:gd name="connsiteY29" fmla="*/ 5038203 h 6858000"/>
                <a:gd name="connsiteX30" fmla="*/ 9040305 w 9767847"/>
                <a:gd name="connsiteY30" fmla="*/ 5028649 h 6858000"/>
                <a:gd name="connsiteX31" fmla="*/ 9046568 w 9767847"/>
                <a:gd name="connsiteY31" fmla="*/ 5019379 h 6858000"/>
                <a:gd name="connsiteX32" fmla="*/ 9058846 w 9767847"/>
                <a:gd name="connsiteY32" fmla="*/ 5000743 h 6858000"/>
                <a:gd name="connsiteX33" fmla="*/ 9104529 w 9767847"/>
                <a:gd name="connsiteY33" fmla="*/ 4922203 h 6858000"/>
                <a:gd name="connsiteX34" fmla="*/ 9181081 w 9767847"/>
                <a:gd name="connsiteY34" fmla="*/ 4748792 h 6858000"/>
                <a:gd name="connsiteX35" fmla="*/ 9240731 w 9767847"/>
                <a:gd name="connsiteY35" fmla="*/ 4561970 h 6858000"/>
                <a:gd name="connsiteX36" fmla="*/ 9265388 w 9767847"/>
                <a:gd name="connsiteY36" fmla="*/ 4465171 h 6858000"/>
                <a:gd name="connsiteX37" fmla="*/ 9276571 w 9767847"/>
                <a:gd name="connsiteY37" fmla="*/ 4416041 h 6858000"/>
                <a:gd name="connsiteX38" fmla="*/ 9281841 w 9767847"/>
                <a:gd name="connsiteY38" fmla="*/ 4391477 h 6858000"/>
                <a:gd name="connsiteX39" fmla="*/ 9286513 w 9767847"/>
                <a:gd name="connsiteY39" fmla="*/ 4368936 h 6858000"/>
                <a:gd name="connsiteX40" fmla="*/ 9296754 w 9767847"/>
                <a:gd name="connsiteY40" fmla="*/ 4316136 h 6858000"/>
                <a:gd name="connsiteX41" fmla="*/ 9301029 w 9767847"/>
                <a:gd name="connsiteY41" fmla="*/ 4293172 h 6858000"/>
                <a:gd name="connsiteX42" fmla="*/ 9302818 w 9767847"/>
                <a:gd name="connsiteY42" fmla="*/ 4282679 h 6858000"/>
                <a:gd name="connsiteX43" fmla="*/ 9304658 w 9767847"/>
                <a:gd name="connsiteY43" fmla="*/ 4270914 h 6858000"/>
                <a:gd name="connsiteX44" fmla="*/ 9312810 w 9767847"/>
                <a:gd name="connsiteY44" fmla="*/ 4220043 h 6858000"/>
                <a:gd name="connsiteX45" fmla="*/ 9316887 w 9767847"/>
                <a:gd name="connsiteY45" fmla="*/ 4194584 h 6858000"/>
                <a:gd name="connsiteX46" fmla="*/ 9318923 w 9767847"/>
                <a:gd name="connsiteY46" fmla="*/ 4181878 h 6858000"/>
                <a:gd name="connsiteX47" fmla="*/ 9320515 w 9767847"/>
                <a:gd name="connsiteY47" fmla="*/ 4168984 h 6858000"/>
                <a:gd name="connsiteX48" fmla="*/ 9332445 w 9767847"/>
                <a:gd name="connsiteY48" fmla="*/ 4069079 h 6858000"/>
                <a:gd name="connsiteX49" fmla="*/ 9336173 w 9767847"/>
                <a:gd name="connsiteY49" fmla="*/ 4022774 h 6858000"/>
                <a:gd name="connsiteX50" fmla="*/ 9340199 w 9767847"/>
                <a:gd name="connsiteY50" fmla="*/ 3969269 h 6858000"/>
                <a:gd name="connsiteX51" fmla="*/ 9347557 w 9767847"/>
                <a:gd name="connsiteY51" fmla="*/ 3770070 h 6858000"/>
                <a:gd name="connsiteX52" fmla="*/ 9346364 w 9767847"/>
                <a:gd name="connsiteY52" fmla="*/ 3669036 h 6858000"/>
                <a:gd name="connsiteX53" fmla="*/ 9344921 w 9767847"/>
                <a:gd name="connsiteY53" fmla="*/ 3619341 h 6858000"/>
                <a:gd name="connsiteX54" fmla="*/ 9344524 w 9767847"/>
                <a:gd name="connsiteY54" fmla="*/ 3607624 h 6858000"/>
                <a:gd name="connsiteX55" fmla="*/ 9343728 w 9767847"/>
                <a:gd name="connsiteY55" fmla="*/ 3594872 h 6858000"/>
                <a:gd name="connsiteX56" fmla="*/ 9342188 w 9767847"/>
                <a:gd name="connsiteY56" fmla="*/ 3569366 h 6858000"/>
                <a:gd name="connsiteX57" fmla="*/ 9339056 w 9767847"/>
                <a:gd name="connsiteY57" fmla="*/ 3518354 h 6858000"/>
                <a:gd name="connsiteX58" fmla="*/ 9334334 w 9767847"/>
                <a:gd name="connsiteY58" fmla="*/ 3467155 h 6858000"/>
                <a:gd name="connsiteX59" fmla="*/ 9329363 w 9767847"/>
                <a:gd name="connsiteY59" fmla="*/ 3415908 h 6858000"/>
                <a:gd name="connsiteX60" fmla="*/ 9328319 w 9767847"/>
                <a:gd name="connsiteY60" fmla="*/ 3404755 h 6858000"/>
                <a:gd name="connsiteX61" fmla="*/ 9327177 w 9767847"/>
                <a:gd name="connsiteY61" fmla="*/ 3394214 h 6858000"/>
                <a:gd name="connsiteX62" fmla="*/ 9324293 w 9767847"/>
                <a:gd name="connsiteY62" fmla="*/ 3370872 h 6858000"/>
                <a:gd name="connsiteX63" fmla="*/ 9320763 w 9767847"/>
                <a:gd name="connsiteY63" fmla="*/ 3344427 h 6858000"/>
                <a:gd name="connsiteX64" fmla="*/ 9317184 w 9767847"/>
                <a:gd name="connsiteY64" fmla="*/ 3315343 h 6858000"/>
                <a:gd name="connsiteX65" fmla="*/ 9311021 w 9767847"/>
                <a:gd name="connsiteY65" fmla="*/ 3270309 h 6858000"/>
                <a:gd name="connsiteX66" fmla="*/ 9302719 w 9767847"/>
                <a:gd name="connsiteY66" fmla="*/ 3219815 h 6858000"/>
                <a:gd name="connsiteX67" fmla="*/ 9293970 w 9767847"/>
                <a:gd name="connsiteY67" fmla="*/ 3169887 h 6858000"/>
                <a:gd name="connsiteX68" fmla="*/ 9252065 w 9767847"/>
                <a:gd name="connsiteY68" fmla="*/ 2971205 h 6858000"/>
                <a:gd name="connsiteX69" fmla="*/ 9227211 w 9767847"/>
                <a:gd name="connsiteY69" fmla="*/ 2872571 h 6858000"/>
                <a:gd name="connsiteX70" fmla="*/ 9220699 w 9767847"/>
                <a:gd name="connsiteY70" fmla="*/ 2848524 h 6858000"/>
                <a:gd name="connsiteX71" fmla="*/ 9213740 w 9767847"/>
                <a:gd name="connsiteY71" fmla="*/ 2824289 h 6858000"/>
                <a:gd name="connsiteX72" fmla="*/ 9199374 w 9767847"/>
                <a:gd name="connsiteY72" fmla="*/ 2775536 h 6858000"/>
                <a:gd name="connsiteX73" fmla="*/ 9061829 w 9767847"/>
                <a:gd name="connsiteY73" fmla="*/ 2389515 h 6858000"/>
                <a:gd name="connsiteX74" fmla="*/ 8978865 w 9767847"/>
                <a:gd name="connsiteY74" fmla="*/ 2200953 h 6858000"/>
                <a:gd name="connsiteX75" fmla="*/ 8956694 w 9767847"/>
                <a:gd name="connsiteY75" fmla="*/ 2154317 h 6858000"/>
                <a:gd name="connsiteX76" fmla="*/ 8934176 w 9767847"/>
                <a:gd name="connsiteY76" fmla="*/ 2108012 h 6858000"/>
                <a:gd name="connsiteX77" fmla="*/ 8887151 w 9767847"/>
                <a:gd name="connsiteY77" fmla="*/ 2015448 h 6858000"/>
                <a:gd name="connsiteX78" fmla="*/ 8787533 w 9767847"/>
                <a:gd name="connsiteY78" fmla="*/ 1832625 h 6858000"/>
                <a:gd name="connsiteX79" fmla="*/ 8761485 w 9767847"/>
                <a:gd name="connsiteY79" fmla="*/ 1787496 h 6858000"/>
                <a:gd name="connsiteX80" fmla="*/ 8734791 w 9767847"/>
                <a:gd name="connsiteY80" fmla="*/ 1741991 h 6858000"/>
                <a:gd name="connsiteX81" fmla="*/ 8680808 w 9767847"/>
                <a:gd name="connsiteY81" fmla="*/ 1652910 h 6858000"/>
                <a:gd name="connsiteX82" fmla="*/ 8567024 w 9767847"/>
                <a:gd name="connsiteY82" fmla="*/ 1477004 h 6858000"/>
                <a:gd name="connsiteX83" fmla="*/ 8537446 w 9767847"/>
                <a:gd name="connsiteY83" fmla="*/ 1433428 h 6858000"/>
                <a:gd name="connsiteX84" fmla="*/ 8507423 w 9767847"/>
                <a:gd name="connsiteY84" fmla="*/ 1389994 h 6858000"/>
                <a:gd name="connsiteX85" fmla="*/ 8446529 w 9767847"/>
                <a:gd name="connsiteY85" fmla="*/ 1304393 h 6858000"/>
                <a:gd name="connsiteX86" fmla="*/ 8319224 w 9767847"/>
                <a:gd name="connsiteY86" fmla="*/ 1135124 h 6858000"/>
                <a:gd name="connsiteX87" fmla="*/ 8286366 w 9767847"/>
                <a:gd name="connsiteY87" fmla="*/ 1093148 h 6858000"/>
                <a:gd name="connsiteX88" fmla="*/ 8270161 w 9767847"/>
                <a:gd name="connsiteY88" fmla="*/ 1072538 h 6858000"/>
                <a:gd name="connsiteX89" fmla="*/ 8253856 w 9767847"/>
                <a:gd name="connsiteY89" fmla="*/ 1052254 h 6858000"/>
                <a:gd name="connsiteX90" fmla="*/ 8186352 w 9767847"/>
                <a:gd name="connsiteY90" fmla="*/ 970373 h 6858000"/>
                <a:gd name="connsiteX91" fmla="*/ 8046768 w 9767847"/>
                <a:gd name="connsiteY91" fmla="*/ 809527 h 6858000"/>
                <a:gd name="connsiteX92" fmla="*/ 8010927 w 9767847"/>
                <a:gd name="connsiteY92" fmla="*/ 769951 h 6858000"/>
                <a:gd name="connsiteX93" fmla="*/ 7974788 w 9767847"/>
                <a:gd name="connsiteY93" fmla="*/ 730751 h 6858000"/>
                <a:gd name="connsiteX94" fmla="*/ 7901070 w 9767847"/>
                <a:gd name="connsiteY94" fmla="*/ 652823 h 6858000"/>
                <a:gd name="connsiteX95" fmla="*/ 7750054 w 9767847"/>
                <a:gd name="connsiteY95" fmla="*/ 501106 h 6858000"/>
                <a:gd name="connsiteX96" fmla="*/ 7592277 w 9767847"/>
                <a:gd name="connsiteY96" fmla="*/ 355319 h 6858000"/>
                <a:gd name="connsiteX97" fmla="*/ 7257734 w 9767847"/>
                <a:gd name="connsiteY97" fmla="*/ 81062 h 6858000"/>
                <a:gd name="connsiteX98" fmla="*/ 1892109 w 9767847"/>
                <a:gd name="connsiteY98" fmla="*/ 0 h 6858000"/>
                <a:gd name="connsiteX99" fmla="*/ 2298402 w 9767847"/>
                <a:gd name="connsiteY99" fmla="*/ 0 h 6858000"/>
                <a:gd name="connsiteX100" fmla="*/ 2135542 w 9767847"/>
                <a:gd name="connsiteY100" fmla="*/ 121879 h 6858000"/>
                <a:gd name="connsiteX101" fmla="*/ 1969576 w 9767847"/>
                <a:gd name="connsiteY101" fmla="*/ 259084 h 6858000"/>
                <a:gd name="connsiteX102" fmla="*/ 1659938 w 9767847"/>
                <a:gd name="connsiteY102" fmla="*/ 553953 h 6858000"/>
                <a:gd name="connsiteX103" fmla="*/ 729383 w 9767847"/>
                <a:gd name="connsiteY103" fmla="*/ 1940578 h 6858000"/>
                <a:gd name="connsiteX104" fmla="*/ 578465 w 9767847"/>
                <a:gd name="connsiteY104" fmla="*/ 2324905 h 6858000"/>
                <a:gd name="connsiteX105" fmla="*/ 465080 w 9767847"/>
                <a:gd name="connsiteY105" fmla="*/ 2718973 h 6858000"/>
                <a:gd name="connsiteX106" fmla="*/ 423820 w 9767847"/>
                <a:gd name="connsiteY106" fmla="*/ 2919535 h 6858000"/>
                <a:gd name="connsiteX107" fmla="*/ 392355 w 9767847"/>
                <a:gd name="connsiteY107" fmla="*/ 3122169 h 6858000"/>
                <a:gd name="connsiteX108" fmla="*/ 358801 w 9767847"/>
                <a:gd name="connsiteY108" fmla="*/ 3531013 h 6858000"/>
                <a:gd name="connsiteX109" fmla="*/ 410350 w 9767847"/>
                <a:gd name="connsiteY109" fmla="*/ 4352324 h 6858000"/>
                <a:gd name="connsiteX110" fmla="*/ 449022 w 9767847"/>
                <a:gd name="connsiteY110" fmla="*/ 4555147 h 6858000"/>
                <a:gd name="connsiteX111" fmla="*/ 498882 w 9767847"/>
                <a:gd name="connsiteY111" fmla="*/ 4756463 h 6858000"/>
                <a:gd name="connsiteX112" fmla="*/ 559775 w 9767847"/>
                <a:gd name="connsiteY112" fmla="*/ 4955755 h 6858000"/>
                <a:gd name="connsiteX113" fmla="*/ 631406 w 9767847"/>
                <a:gd name="connsiteY113" fmla="*/ 5152084 h 6858000"/>
                <a:gd name="connsiteX114" fmla="*/ 1023461 w 9767847"/>
                <a:gd name="connsiteY114" fmla="*/ 5898055 h 6858000"/>
                <a:gd name="connsiteX115" fmla="*/ 1575880 w 9767847"/>
                <a:gd name="connsiteY115" fmla="*/ 6551744 h 6858000"/>
                <a:gd name="connsiteX116" fmla="*/ 1905228 w 9767847"/>
                <a:gd name="connsiteY116" fmla="*/ 6833566 h 6858000"/>
                <a:gd name="connsiteX117" fmla="*/ 1938629 w 9767847"/>
                <a:gd name="connsiteY117" fmla="*/ 6858000 h 6858000"/>
                <a:gd name="connsiteX118" fmla="*/ 1368607 w 9767847"/>
                <a:gd name="connsiteY118" fmla="*/ 6858000 h 6858000"/>
                <a:gd name="connsiteX119" fmla="*/ 1115251 w 9767847"/>
                <a:gd name="connsiteY119" fmla="*/ 6594103 h 6858000"/>
                <a:gd name="connsiteX120" fmla="*/ 0 w 9767847"/>
                <a:gd name="connsiteY120" fmla="*/ 3653129 h 6858000"/>
                <a:gd name="connsiteX121" fmla="*/ 1777294 w 9767847"/>
                <a:gd name="connsiteY121" fmla="*/ 8541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9767847" h="6858000">
                  <a:moveTo>
                    <a:pt x="7145704" y="0"/>
                  </a:moveTo>
                  <a:lnTo>
                    <a:pt x="7875738" y="0"/>
                  </a:lnTo>
                  <a:lnTo>
                    <a:pt x="7990553" y="85415"/>
                  </a:lnTo>
                  <a:cubicBezTo>
                    <a:pt x="9075991" y="933432"/>
                    <a:pt x="9767847" y="2216793"/>
                    <a:pt x="9767847" y="3653129"/>
                  </a:cubicBezTo>
                  <a:cubicBezTo>
                    <a:pt x="9767847" y="4770280"/>
                    <a:pt x="9349317" y="5794890"/>
                    <a:pt x="8652597" y="6594103"/>
                  </a:cubicBezTo>
                  <a:lnTo>
                    <a:pt x="8399240" y="6858000"/>
                  </a:lnTo>
                  <a:lnTo>
                    <a:pt x="6766926" y="6858000"/>
                  </a:lnTo>
                  <a:lnTo>
                    <a:pt x="6804586" y="6821201"/>
                  </a:lnTo>
                  <a:lnTo>
                    <a:pt x="6881735" y="6745295"/>
                  </a:lnTo>
                  <a:cubicBezTo>
                    <a:pt x="6907435" y="6719979"/>
                    <a:pt x="6933134" y="6694896"/>
                    <a:pt x="6958883" y="6668920"/>
                  </a:cubicBezTo>
                  <a:lnTo>
                    <a:pt x="7267925" y="6359792"/>
                  </a:lnTo>
                  <a:lnTo>
                    <a:pt x="7424360" y="6204783"/>
                  </a:lnTo>
                  <a:cubicBezTo>
                    <a:pt x="7450754" y="6178900"/>
                    <a:pt x="7477598" y="6152829"/>
                    <a:pt x="7504938" y="6126806"/>
                  </a:cubicBezTo>
                  <a:lnTo>
                    <a:pt x="7546396" y="6087795"/>
                  </a:lnTo>
                  <a:cubicBezTo>
                    <a:pt x="7560264" y="6074901"/>
                    <a:pt x="7574780" y="6061630"/>
                    <a:pt x="7588002" y="6049630"/>
                  </a:cubicBezTo>
                  <a:lnTo>
                    <a:pt x="7631000" y="6010807"/>
                  </a:lnTo>
                  <a:lnTo>
                    <a:pt x="7675440" y="5972407"/>
                  </a:lnTo>
                  <a:cubicBezTo>
                    <a:pt x="7690404" y="5959796"/>
                    <a:pt x="7705564" y="5947419"/>
                    <a:pt x="7720626" y="5934949"/>
                  </a:cubicBezTo>
                  <a:cubicBezTo>
                    <a:pt x="7735738" y="5922525"/>
                    <a:pt x="7751197" y="5910619"/>
                    <a:pt x="7766458" y="5898432"/>
                  </a:cubicBezTo>
                  <a:cubicBezTo>
                    <a:pt x="7827949" y="5850290"/>
                    <a:pt x="7890979" y="5804597"/>
                    <a:pt x="7955254" y="5760926"/>
                  </a:cubicBezTo>
                  <a:cubicBezTo>
                    <a:pt x="8083800" y="5673632"/>
                    <a:pt x="8216872" y="5594434"/>
                    <a:pt x="8352678" y="5521728"/>
                  </a:cubicBezTo>
                  <a:lnTo>
                    <a:pt x="8451350" y="5469352"/>
                  </a:lnTo>
                  <a:lnTo>
                    <a:pt x="8548532" y="5417493"/>
                  </a:lnTo>
                  <a:cubicBezTo>
                    <a:pt x="8612110" y="5383188"/>
                    <a:pt x="8673251" y="5349306"/>
                    <a:pt x="8729473" y="5314059"/>
                  </a:cubicBezTo>
                  <a:cubicBezTo>
                    <a:pt x="8743591" y="5305213"/>
                    <a:pt x="8757161" y="5296459"/>
                    <a:pt x="8770781" y="5287330"/>
                  </a:cubicBezTo>
                  <a:cubicBezTo>
                    <a:pt x="8777591" y="5282765"/>
                    <a:pt x="8784451" y="5278201"/>
                    <a:pt x="8790964" y="5273590"/>
                  </a:cubicBezTo>
                  <a:cubicBezTo>
                    <a:pt x="8797574" y="5268977"/>
                    <a:pt x="8804235" y="5264412"/>
                    <a:pt x="8810499" y="5259801"/>
                  </a:cubicBezTo>
                  <a:cubicBezTo>
                    <a:pt x="8835999" y="5241401"/>
                    <a:pt x="8860407" y="5222389"/>
                    <a:pt x="8883571" y="5202577"/>
                  </a:cubicBezTo>
                  <a:cubicBezTo>
                    <a:pt x="8929900" y="5162954"/>
                    <a:pt x="8971258" y="5120413"/>
                    <a:pt x="9006651" y="5074625"/>
                  </a:cubicBezTo>
                  <a:cubicBezTo>
                    <a:pt x="9015351" y="5063426"/>
                    <a:pt x="9024398" y="5050955"/>
                    <a:pt x="9033494" y="5038203"/>
                  </a:cubicBezTo>
                  <a:lnTo>
                    <a:pt x="9040305" y="5028649"/>
                  </a:lnTo>
                  <a:lnTo>
                    <a:pt x="9046568" y="5019379"/>
                  </a:lnTo>
                  <a:cubicBezTo>
                    <a:pt x="9050743" y="5013261"/>
                    <a:pt x="9054819" y="5007050"/>
                    <a:pt x="9058846" y="5000743"/>
                  </a:cubicBezTo>
                  <a:cubicBezTo>
                    <a:pt x="9075002" y="4975615"/>
                    <a:pt x="9090212" y="4949403"/>
                    <a:pt x="9104529" y="4922203"/>
                  </a:cubicBezTo>
                  <a:cubicBezTo>
                    <a:pt x="9133211" y="4867850"/>
                    <a:pt x="9158313" y="4809545"/>
                    <a:pt x="9181081" y="4748792"/>
                  </a:cubicBezTo>
                  <a:cubicBezTo>
                    <a:pt x="9203748" y="4688276"/>
                    <a:pt x="9223383" y="4625876"/>
                    <a:pt x="9240731" y="4561970"/>
                  </a:cubicBezTo>
                  <a:cubicBezTo>
                    <a:pt x="9249481" y="4530064"/>
                    <a:pt x="9257682" y="4497782"/>
                    <a:pt x="9265388" y="4465171"/>
                  </a:cubicBezTo>
                  <a:cubicBezTo>
                    <a:pt x="9269215" y="4448842"/>
                    <a:pt x="9272943" y="4432465"/>
                    <a:pt x="9276571" y="4416041"/>
                  </a:cubicBezTo>
                  <a:lnTo>
                    <a:pt x="9281841" y="4391477"/>
                  </a:lnTo>
                  <a:lnTo>
                    <a:pt x="9286513" y="4368936"/>
                  </a:lnTo>
                  <a:lnTo>
                    <a:pt x="9296754" y="4316136"/>
                  </a:lnTo>
                  <a:lnTo>
                    <a:pt x="9301029" y="4293172"/>
                  </a:lnTo>
                  <a:lnTo>
                    <a:pt x="9302818" y="4282679"/>
                  </a:lnTo>
                  <a:lnTo>
                    <a:pt x="9304658" y="4270914"/>
                  </a:lnTo>
                  <a:lnTo>
                    <a:pt x="9312810" y="4220043"/>
                  </a:lnTo>
                  <a:lnTo>
                    <a:pt x="9316887" y="4194584"/>
                  </a:lnTo>
                  <a:lnTo>
                    <a:pt x="9318923" y="4181878"/>
                  </a:lnTo>
                  <a:cubicBezTo>
                    <a:pt x="9319570" y="4177644"/>
                    <a:pt x="9319969" y="4173267"/>
                    <a:pt x="9320515" y="4168984"/>
                  </a:cubicBezTo>
                  <a:lnTo>
                    <a:pt x="9332445" y="4069079"/>
                  </a:lnTo>
                  <a:cubicBezTo>
                    <a:pt x="9333836" y="4056468"/>
                    <a:pt x="9334880" y="4040986"/>
                    <a:pt x="9336173" y="4022774"/>
                  </a:cubicBezTo>
                  <a:lnTo>
                    <a:pt x="9340199" y="3969269"/>
                  </a:lnTo>
                  <a:cubicBezTo>
                    <a:pt x="9345071" y="3903904"/>
                    <a:pt x="9347358" y="3837081"/>
                    <a:pt x="9347557" y="3770070"/>
                  </a:cubicBezTo>
                  <a:cubicBezTo>
                    <a:pt x="9347656" y="3736518"/>
                    <a:pt x="9347209" y="3702871"/>
                    <a:pt x="9346364" y="3669036"/>
                  </a:cubicBezTo>
                  <a:lnTo>
                    <a:pt x="9344921" y="3619341"/>
                  </a:lnTo>
                  <a:lnTo>
                    <a:pt x="9344524" y="3607624"/>
                  </a:lnTo>
                  <a:lnTo>
                    <a:pt x="9343728" y="3594872"/>
                  </a:lnTo>
                  <a:lnTo>
                    <a:pt x="9342188" y="3569366"/>
                  </a:lnTo>
                  <a:lnTo>
                    <a:pt x="9339056" y="3518354"/>
                  </a:lnTo>
                  <a:cubicBezTo>
                    <a:pt x="9337914" y="3501319"/>
                    <a:pt x="9335874" y="3484236"/>
                    <a:pt x="9334334" y="3467155"/>
                  </a:cubicBezTo>
                  <a:lnTo>
                    <a:pt x="9329363" y="3415908"/>
                  </a:lnTo>
                  <a:lnTo>
                    <a:pt x="9328319" y="3404755"/>
                  </a:lnTo>
                  <a:lnTo>
                    <a:pt x="9327177" y="3394214"/>
                  </a:lnTo>
                  <a:lnTo>
                    <a:pt x="9324293" y="3370872"/>
                  </a:lnTo>
                  <a:lnTo>
                    <a:pt x="9320763" y="3344427"/>
                  </a:lnTo>
                  <a:lnTo>
                    <a:pt x="9317184" y="3315343"/>
                  </a:lnTo>
                  <a:cubicBezTo>
                    <a:pt x="9315594" y="3300991"/>
                    <a:pt x="9313506" y="3286404"/>
                    <a:pt x="9311021" y="3270309"/>
                  </a:cubicBezTo>
                  <a:lnTo>
                    <a:pt x="9302719" y="3219815"/>
                  </a:lnTo>
                  <a:cubicBezTo>
                    <a:pt x="9299936" y="3203157"/>
                    <a:pt x="9297003" y="3186498"/>
                    <a:pt x="9293970" y="3169887"/>
                  </a:cubicBezTo>
                  <a:cubicBezTo>
                    <a:pt x="9281891" y="3103393"/>
                    <a:pt x="9267674" y="3037182"/>
                    <a:pt x="9252065" y="2971205"/>
                  </a:cubicBezTo>
                  <a:cubicBezTo>
                    <a:pt x="9244261" y="2938265"/>
                    <a:pt x="9235959" y="2905371"/>
                    <a:pt x="9227211" y="2872571"/>
                  </a:cubicBezTo>
                  <a:lnTo>
                    <a:pt x="9220699" y="2848524"/>
                  </a:lnTo>
                  <a:lnTo>
                    <a:pt x="9213740" y="2824289"/>
                  </a:lnTo>
                  <a:cubicBezTo>
                    <a:pt x="9209216" y="2808147"/>
                    <a:pt x="9204345" y="2791866"/>
                    <a:pt x="9199374" y="2775536"/>
                  </a:cubicBezTo>
                  <a:cubicBezTo>
                    <a:pt x="9159855" y="2645184"/>
                    <a:pt x="9114272" y="2516197"/>
                    <a:pt x="9061829" y="2389515"/>
                  </a:cubicBezTo>
                  <a:cubicBezTo>
                    <a:pt x="9035582" y="2326175"/>
                    <a:pt x="9008043" y="2263258"/>
                    <a:pt x="8978865" y="2200953"/>
                  </a:cubicBezTo>
                  <a:lnTo>
                    <a:pt x="8956694" y="2154317"/>
                  </a:lnTo>
                  <a:lnTo>
                    <a:pt x="8934176" y="2108012"/>
                  </a:lnTo>
                  <a:cubicBezTo>
                    <a:pt x="8918915" y="2077189"/>
                    <a:pt x="8903157" y="2046130"/>
                    <a:pt x="8887151" y="2015448"/>
                  </a:cubicBezTo>
                  <a:cubicBezTo>
                    <a:pt x="8854988" y="1953989"/>
                    <a:pt x="8822082" y="1892908"/>
                    <a:pt x="8787533" y="1832625"/>
                  </a:cubicBezTo>
                  <a:lnTo>
                    <a:pt x="8761485" y="1787496"/>
                  </a:lnTo>
                  <a:lnTo>
                    <a:pt x="8734791" y="1741991"/>
                  </a:lnTo>
                  <a:cubicBezTo>
                    <a:pt x="8717047" y="1711921"/>
                    <a:pt x="8699200" y="1682461"/>
                    <a:pt x="8680808" y="1652910"/>
                  </a:cubicBezTo>
                  <a:cubicBezTo>
                    <a:pt x="8644322" y="1593756"/>
                    <a:pt x="8606194" y="1535216"/>
                    <a:pt x="8567024" y="1477004"/>
                  </a:cubicBezTo>
                  <a:lnTo>
                    <a:pt x="8537446" y="1433428"/>
                  </a:lnTo>
                  <a:lnTo>
                    <a:pt x="8507423" y="1389994"/>
                  </a:lnTo>
                  <a:cubicBezTo>
                    <a:pt x="8487390" y="1361382"/>
                    <a:pt x="8467158" y="1332817"/>
                    <a:pt x="8446529" y="1304393"/>
                  </a:cubicBezTo>
                  <a:cubicBezTo>
                    <a:pt x="8405271" y="1247595"/>
                    <a:pt x="8362718" y="1191218"/>
                    <a:pt x="8319224" y="1135124"/>
                  </a:cubicBezTo>
                  <a:lnTo>
                    <a:pt x="8286366" y="1093148"/>
                  </a:lnTo>
                  <a:lnTo>
                    <a:pt x="8270161" y="1072538"/>
                  </a:lnTo>
                  <a:lnTo>
                    <a:pt x="8253856" y="1052254"/>
                  </a:lnTo>
                  <a:cubicBezTo>
                    <a:pt x="8231636" y="1024773"/>
                    <a:pt x="8209117" y="997479"/>
                    <a:pt x="8186352" y="970373"/>
                  </a:cubicBezTo>
                  <a:cubicBezTo>
                    <a:pt x="8140917" y="916020"/>
                    <a:pt x="8094240" y="862515"/>
                    <a:pt x="8046768" y="809527"/>
                  </a:cubicBezTo>
                  <a:lnTo>
                    <a:pt x="8010927" y="769951"/>
                  </a:lnTo>
                  <a:lnTo>
                    <a:pt x="7974788" y="730751"/>
                  </a:lnTo>
                  <a:cubicBezTo>
                    <a:pt x="7950382" y="704587"/>
                    <a:pt x="7925824" y="678563"/>
                    <a:pt x="7901070" y="652823"/>
                  </a:cubicBezTo>
                  <a:cubicBezTo>
                    <a:pt x="7851510" y="601387"/>
                    <a:pt x="7801404" y="550612"/>
                    <a:pt x="7750054" y="501106"/>
                  </a:cubicBezTo>
                  <a:cubicBezTo>
                    <a:pt x="7698902" y="451742"/>
                    <a:pt x="7645913" y="403036"/>
                    <a:pt x="7592277" y="355319"/>
                  </a:cubicBezTo>
                  <a:cubicBezTo>
                    <a:pt x="7484856" y="259884"/>
                    <a:pt x="7373308" y="168402"/>
                    <a:pt x="7257734" y="81062"/>
                  </a:cubicBezTo>
                  <a:close/>
                  <a:moveTo>
                    <a:pt x="1892109" y="0"/>
                  </a:moveTo>
                  <a:lnTo>
                    <a:pt x="2298402" y="0"/>
                  </a:lnTo>
                  <a:lnTo>
                    <a:pt x="2135542" y="121879"/>
                  </a:lnTo>
                  <a:cubicBezTo>
                    <a:pt x="2078998" y="166378"/>
                    <a:pt x="2023659" y="212143"/>
                    <a:pt x="1969576" y="259084"/>
                  </a:cubicBezTo>
                  <a:cubicBezTo>
                    <a:pt x="1861309" y="352918"/>
                    <a:pt x="1758064" y="451412"/>
                    <a:pt x="1659938" y="553953"/>
                  </a:cubicBezTo>
                  <a:cubicBezTo>
                    <a:pt x="1266987" y="964444"/>
                    <a:pt x="953820" y="1435593"/>
                    <a:pt x="729383" y="1940578"/>
                  </a:cubicBezTo>
                  <a:cubicBezTo>
                    <a:pt x="673260" y="2066459"/>
                    <a:pt x="622855" y="2195070"/>
                    <a:pt x="578465" y="2324905"/>
                  </a:cubicBezTo>
                  <a:cubicBezTo>
                    <a:pt x="534125" y="2454785"/>
                    <a:pt x="496147" y="2586314"/>
                    <a:pt x="465080" y="2718973"/>
                  </a:cubicBezTo>
                  <a:cubicBezTo>
                    <a:pt x="449769" y="2785089"/>
                    <a:pt x="435850" y="2852289"/>
                    <a:pt x="423820" y="2919535"/>
                  </a:cubicBezTo>
                  <a:cubicBezTo>
                    <a:pt x="411840" y="2986829"/>
                    <a:pt x="401054" y="3054358"/>
                    <a:pt x="392355" y="3122169"/>
                  </a:cubicBezTo>
                  <a:cubicBezTo>
                    <a:pt x="374509" y="3257744"/>
                    <a:pt x="363424" y="3393978"/>
                    <a:pt x="358801" y="3531013"/>
                  </a:cubicBezTo>
                  <a:cubicBezTo>
                    <a:pt x="349009" y="3804941"/>
                    <a:pt x="366357" y="4079668"/>
                    <a:pt x="410350" y="4352324"/>
                  </a:cubicBezTo>
                  <a:cubicBezTo>
                    <a:pt x="421286" y="4420230"/>
                    <a:pt x="434209" y="4487758"/>
                    <a:pt x="449022" y="4555147"/>
                  </a:cubicBezTo>
                  <a:cubicBezTo>
                    <a:pt x="463737" y="4622534"/>
                    <a:pt x="480389" y="4689686"/>
                    <a:pt x="498882" y="4756463"/>
                  </a:cubicBezTo>
                  <a:cubicBezTo>
                    <a:pt x="517373" y="4823239"/>
                    <a:pt x="537704" y="4889733"/>
                    <a:pt x="559775" y="4955755"/>
                  </a:cubicBezTo>
                  <a:cubicBezTo>
                    <a:pt x="581946" y="5021873"/>
                    <a:pt x="605358" y="5087473"/>
                    <a:pt x="631406" y="5152084"/>
                  </a:cubicBezTo>
                  <a:cubicBezTo>
                    <a:pt x="734055" y="5411706"/>
                    <a:pt x="865188" y="5662668"/>
                    <a:pt x="1023461" y="5898055"/>
                  </a:cubicBezTo>
                  <a:cubicBezTo>
                    <a:pt x="1181487" y="6133676"/>
                    <a:pt x="1367051" y="6353345"/>
                    <a:pt x="1575880" y="6551744"/>
                  </a:cubicBezTo>
                  <a:cubicBezTo>
                    <a:pt x="1680269" y="6651014"/>
                    <a:pt x="1790338" y="6745037"/>
                    <a:pt x="1905228" y="6833566"/>
                  </a:cubicBezTo>
                  <a:lnTo>
                    <a:pt x="1938629" y="6858000"/>
                  </a:lnTo>
                  <a:lnTo>
                    <a:pt x="1368607" y="6858000"/>
                  </a:lnTo>
                  <a:lnTo>
                    <a:pt x="1115251" y="6594103"/>
                  </a:lnTo>
                  <a:cubicBezTo>
                    <a:pt x="418530" y="5794890"/>
                    <a:pt x="0" y="4770280"/>
                    <a:pt x="0" y="3653129"/>
                  </a:cubicBezTo>
                  <a:cubicBezTo>
                    <a:pt x="0" y="2216793"/>
                    <a:pt x="691856" y="933432"/>
                    <a:pt x="1777294" y="85415"/>
                  </a:cubicBez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lt1"/>
                </a:solidFill>
              </a:endParaRPr>
            </a:p>
          </p:txBody>
        </p:sp>
      </p:grpSp>
      <p:sp>
        <p:nvSpPr>
          <p:cNvPr id="2" name="Titre 1">
            <a:extLst>
              <a:ext uri="{FF2B5EF4-FFF2-40B4-BE49-F238E27FC236}">
                <a16:creationId xmlns:a16="http://schemas.microsoft.com/office/drawing/2014/main" id="{31250878-C0F4-5F77-4246-431FC57A5694}"/>
              </a:ext>
            </a:extLst>
          </p:cNvPr>
          <p:cNvSpPr>
            <a:spLocks noGrp="1"/>
          </p:cNvSpPr>
          <p:nvPr>
            <p:ph type="title"/>
          </p:nvPr>
        </p:nvSpPr>
        <p:spPr>
          <a:xfrm>
            <a:off x="1943100" y="1546412"/>
            <a:ext cx="8051800" cy="3254188"/>
          </a:xfrm>
        </p:spPr>
        <p:txBody>
          <a:bodyPr vert="horz" lIns="91440" tIns="45720" rIns="91440" bIns="45720" rtlCol="0" anchor="b">
            <a:normAutofit/>
          </a:bodyPr>
          <a:lstStyle/>
          <a:p>
            <a:pPr algn="ctr"/>
            <a:r>
              <a:rPr lang="en-US" b="0" dirty="0">
                <a:solidFill>
                  <a:schemeClr val="accent1">
                    <a:lumMod val="50000"/>
                  </a:schemeClr>
                </a:solidFill>
                <a:latin typeface="Tahoma" panose="020B0604030504040204" pitchFamily="34" charset="0"/>
              </a:rPr>
              <a:t>Communication </a:t>
            </a:r>
            <a:r>
              <a:rPr lang="en-US" b="0" dirty="0" err="1">
                <a:solidFill>
                  <a:schemeClr val="accent1">
                    <a:lumMod val="50000"/>
                  </a:schemeClr>
                </a:solidFill>
                <a:latin typeface="Tahoma" panose="020B0604030504040204" pitchFamily="34" charset="0"/>
              </a:rPr>
              <a:t>synchrone</a:t>
            </a:r>
            <a:r>
              <a:rPr lang="en-US" b="0" dirty="0">
                <a:solidFill>
                  <a:schemeClr val="accent1">
                    <a:lumMod val="50000"/>
                  </a:schemeClr>
                </a:solidFill>
                <a:latin typeface="Tahoma" panose="020B0604030504040204" pitchFamily="34" charset="0"/>
              </a:rPr>
              <a:t> entre micro-services : </a:t>
            </a:r>
            <a:br>
              <a:rPr lang="en-US" b="0" dirty="0">
                <a:solidFill>
                  <a:schemeClr val="accent1">
                    <a:lumMod val="50000"/>
                  </a:schemeClr>
                </a:solidFill>
                <a:latin typeface="Tahoma" panose="020B0604030504040204" pitchFamily="34" charset="0"/>
              </a:rPr>
            </a:br>
            <a:r>
              <a:rPr lang="fr-FR" b="1" dirty="0">
                <a:solidFill>
                  <a:schemeClr val="tx2"/>
                </a:solidFill>
              </a:rPr>
              <a:t>OPENFEIGN</a:t>
            </a:r>
            <a:endParaRPr lang="en-US" b="1" dirty="0">
              <a:solidFill>
                <a:schemeClr val="tx2"/>
              </a:solidFill>
            </a:endParaRPr>
          </a:p>
        </p:txBody>
      </p:sp>
    </p:spTree>
    <p:extLst>
      <p:ext uri="{BB962C8B-B14F-4D97-AF65-F5344CB8AC3E}">
        <p14:creationId xmlns:p14="http://schemas.microsoft.com/office/powerpoint/2010/main" val="408544391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3C823D3-D619-407C-89E0-C6F6B1E7A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47F8E3E-2FFA-4A0F-B3C7-E57ADDCFB4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12" name="Group 11">
            <a:extLst>
              <a:ext uri="{FF2B5EF4-FFF2-40B4-BE49-F238E27FC236}">
                <a16:creationId xmlns:a16="http://schemas.microsoft.com/office/drawing/2014/main" id="{33D939F1-7ABE-4D0E-946A-43F37F556AF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3346102" cy="2510865"/>
            <a:chOff x="-305" y="-1"/>
            <a:chExt cx="3832880" cy="2876136"/>
          </a:xfrm>
        </p:grpSpPr>
        <p:sp>
          <p:nvSpPr>
            <p:cNvPr id="13" name="Freeform: Shape 12">
              <a:extLst>
                <a:ext uri="{FF2B5EF4-FFF2-40B4-BE49-F238E27FC236}">
                  <a16:creationId xmlns:a16="http://schemas.microsoft.com/office/drawing/2014/main" id="{63FE0426-0FE4-451E-A8BB-08DA6A6AC2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4A32F7E8-35B4-451F-AA07-AECF7CA1D5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E1097796-C3C8-4772-9EBD-9F5CA368F5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EC4BC137-BB50-4235-A83F-4B4EEE1590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id="{9DB3963A-4187-4A72-9DA4-CA6BADE2293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9072780" y="3734338"/>
            <a:ext cx="3878664" cy="2368659"/>
            <a:chOff x="6867015" y="-1"/>
            <a:chExt cx="5324985" cy="3251912"/>
          </a:xfrm>
          <a:solidFill>
            <a:schemeClr val="accent5">
              <a:alpha val="10000"/>
            </a:schemeClr>
          </a:solidFill>
        </p:grpSpPr>
        <p:sp>
          <p:nvSpPr>
            <p:cNvPr id="19" name="Freeform: Shape 18">
              <a:extLst>
                <a:ext uri="{FF2B5EF4-FFF2-40B4-BE49-F238E27FC236}">
                  <a16:creationId xmlns:a16="http://schemas.microsoft.com/office/drawing/2014/main" id="{2428E75E-001A-4568-B035-574F1303EF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64AC8CFC-1164-4525-82A0-25F75ADCF4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6F35C856-5B70-4CA2-BB8F-A37197D8F9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550FD8B0-DE97-47B1-84ED-67A3BD00FE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Titre 52">
            <a:extLst>
              <a:ext uri="{FF2B5EF4-FFF2-40B4-BE49-F238E27FC236}">
                <a16:creationId xmlns:a16="http://schemas.microsoft.com/office/drawing/2014/main" id="{3BA942B4-CD87-C138-EC50-CD1A9C6738A2}"/>
              </a:ext>
            </a:extLst>
          </p:cNvPr>
          <p:cNvSpPr txBox="1">
            <a:spLocks/>
          </p:cNvSpPr>
          <p:nvPr/>
        </p:nvSpPr>
        <p:spPr>
          <a:xfrm>
            <a:off x="838047" y="69056"/>
            <a:ext cx="10819122" cy="865010"/>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200" b="1" dirty="0">
                <a:solidFill>
                  <a:schemeClr val="tx2"/>
                </a:solidFill>
                <a:latin typeface="+mn-lt"/>
              </a:rPr>
              <a:t>Communication Micro-Services</a:t>
            </a:r>
            <a:r>
              <a:rPr lang="en-US" sz="3200" b="1" dirty="0">
                <a:solidFill>
                  <a:schemeClr val="tx2"/>
                </a:solidFill>
              </a:rPr>
              <a:t>: </a:t>
            </a:r>
            <a:r>
              <a:rPr lang="fr-FR" sz="1800" b="1" i="0" u="none" strike="noStrike" baseline="0" dirty="0">
                <a:solidFill>
                  <a:schemeClr val="accent6">
                    <a:lumMod val="75000"/>
                  </a:schemeClr>
                </a:solidFill>
                <a:latin typeface="Tahoma" panose="020B0604030504040204" pitchFamily="34" charset="0"/>
              </a:rPr>
              <a:t>OPENFEIGN</a:t>
            </a:r>
            <a:endParaRPr lang="fr-FR" sz="2400" b="1" dirty="0">
              <a:solidFill>
                <a:schemeClr val="accent6">
                  <a:lumMod val="75000"/>
                </a:schemeClr>
              </a:solidFill>
              <a:latin typeface="+mn-lt"/>
            </a:endParaRPr>
          </a:p>
        </p:txBody>
      </p:sp>
      <p:pic>
        <p:nvPicPr>
          <p:cNvPr id="7" name="Image 6">
            <a:extLst>
              <a:ext uri="{FF2B5EF4-FFF2-40B4-BE49-F238E27FC236}">
                <a16:creationId xmlns:a16="http://schemas.microsoft.com/office/drawing/2014/main" id="{36810366-F40A-67BE-3F5C-72A1380ED0D4}"/>
              </a:ext>
            </a:extLst>
          </p:cNvPr>
          <p:cNvPicPr>
            <a:picLocks noChangeAspect="1"/>
          </p:cNvPicPr>
          <p:nvPr/>
        </p:nvPicPr>
        <p:blipFill>
          <a:blip r:embed="rId2"/>
          <a:stretch>
            <a:fillRect/>
          </a:stretch>
        </p:blipFill>
        <p:spPr>
          <a:xfrm>
            <a:off x="6293506" y="1037900"/>
            <a:ext cx="5457141" cy="3233853"/>
          </a:xfrm>
          <a:prstGeom prst="rect">
            <a:avLst/>
          </a:prstGeom>
          <a:ln>
            <a:solidFill>
              <a:schemeClr val="tx1"/>
            </a:solidFill>
          </a:ln>
        </p:spPr>
      </p:pic>
      <p:pic>
        <p:nvPicPr>
          <p:cNvPr id="11" name="Image 10">
            <a:extLst>
              <a:ext uri="{FF2B5EF4-FFF2-40B4-BE49-F238E27FC236}">
                <a16:creationId xmlns:a16="http://schemas.microsoft.com/office/drawing/2014/main" id="{CECDEE06-52AC-87CE-B76D-8B4F4CDDC7CC}"/>
              </a:ext>
            </a:extLst>
          </p:cNvPr>
          <p:cNvPicPr>
            <a:picLocks noChangeAspect="1"/>
          </p:cNvPicPr>
          <p:nvPr/>
        </p:nvPicPr>
        <p:blipFill>
          <a:blip r:embed="rId3"/>
          <a:stretch>
            <a:fillRect/>
          </a:stretch>
        </p:blipFill>
        <p:spPr>
          <a:xfrm>
            <a:off x="6293506" y="4288369"/>
            <a:ext cx="5457142" cy="2258458"/>
          </a:xfrm>
          <a:prstGeom prst="rect">
            <a:avLst/>
          </a:prstGeom>
          <a:ln>
            <a:solidFill>
              <a:schemeClr val="tx1"/>
            </a:solidFill>
          </a:ln>
        </p:spPr>
      </p:pic>
      <p:sp>
        <p:nvSpPr>
          <p:cNvPr id="23" name="ZoneTexte 22">
            <a:extLst>
              <a:ext uri="{FF2B5EF4-FFF2-40B4-BE49-F238E27FC236}">
                <a16:creationId xmlns:a16="http://schemas.microsoft.com/office/drawing/2014/main" id="{D7853C82-F69F-7932-A86A-A1D49C0D23C6}"/>
              </a:ext>
            </a:extLst>
          </p:cNvPr>
          <p:cNvSpPr txBox="1"/>
          <p:nvPr/>
        </p:nvSpPr>
        <p:spPr>
          <a:xfrm>
            <a:off x="443354" y="2077735"/>
            <a:ext cx="5455141" cy="3508653"/>
          </a:xfrm>
          <a:prstGeom prst="rect">
            <a:avLst/>
          </a:prstGeom>
          <a:noFill/>
          <a:ln>
            <a:solidFill>
              <a:schemeClr val="tx1"/>
            </a:solidFill>
          </a:ln>
        </p:spPr>
        <p:txBody>
          <a:bodyPr wrap="square">
            <a:spAutoFit/>
          </a:bodyPr>
          <a:lstStyle/>
          <a:p>
            <a:pPr algn="l"/>
            <a:endParaRPr lang="fr-FR" sz="1200" b="0" i="0" u="none" strike="noStrike" baseline="0" dirty="0">
              <a:solidFill>
                <a:srgbClr val="000000"/>
              </a:solidFill>
              <a:latin typeface="Verdana" panose="020B0604030504040204" pitchFamily="34" charset="0"/>
            </a:endParaRPr>
          </a:p>
          <a:p>
            <a:pPr marL="285750" indent="-285750">
              <a:spcBef>
                <a:spcPts val="1200"/>
              </a:spcBef>
              <a:spcAft>
                <a:spcPts val="1200"/>
              </a:spcAft>
              <a:buFont typeface="Arial" panose="020B0604020202020204" pitchFamily="34" charset="0"/>
              <a:buChar char="•"/>
            </a:pPr>
            <a:r>
              <a:rPr lang="fr-FR" sz="2000" b="1" i="0" u="none" strike="noStrike" baseline="0" dirty="0">
                <a:solidFill>
                  <a:schemeClr val="accent2">
                    <a:lumMod val="75000"/>
                  </a:schemeClr>
                </a:solidFill>
              </a:rPr>
              <a:t>OpenFeign</a:t>
            </a:r>
            <a:r>
              <a:rPr lang="fr-FR" sz="2000" b="0" i="0" u="none" strike="noStrike" baseline="0" dirty="0">
                <a:solidFill>
                  <a:srgbClr val="000000"/>
                </a:solidFill>
              </a:rPr>
              <a:t> est un </a:t>
            </a:r>
            <a:r>
              <a:rPr lang="fr-FR" sz="2000" b="1" i="0" u="none" strike="noStrike" baseline="0" dirty="0">
                <a:solidFill>
                  <a:schemeClr val="accent2">
                    <a:lumMod val="75000"/>
                  </a:schemeClr>
                </a:solidFill>
              </a:rPr>
              <a:t>client HTTP </a:t>
            </a:r>
            <a:r>
              <a:rPr lang="fr-FR" sz="2000" b="0" i="0" u="none" strike="noStrike" baseline="0" dirty="0">
                <a:solidFill>
                  <a:srgbClr val="000000"/>
                </a:solidFill>
              </a:rPr>
              <a:t>qui facilite grandement l'appel des API exposées par les différents micro-services. </a:t>
            </a:r>
          </a:p>
          <a:p>
            <a:pPr marL="285750" indent="-285750">
              <a:spcBef>
                <a:spcPts val="1200"/>
              </a:spcBef>
              <a:spcAft>
                <a:spcPts val="1200"/>
              </a:spcAft>
              <a:buFont typeface="Arial" panose="020B0604020202020204" pitchFamily="34" charset="0"/>
              <a:buChar char="•"/>
            </a:pPr>
            <a:r>
              <a:rPr lang="fr-FR" sz="2000" b="0" i="0" u="none" strike="noStrike" baseline="0" dirty="0">
                <a:solidFill>
                  <a:srgbClr val="000000"/>
                </a:solidFill>
              </a:rPr>
              <a:t>Il est capable de créer et d'exécuter des requêtes HTTP basées sur les annotations </a:t>
            </a:r>
            <a:r>
              <a:rPr lang="fr-FR" sz="2000" b="1" i="0" u="none" strike="noStrike" baseline="0" dirty="0">
                <a:solidFill>
                  <a:schemeClr val="accent6">
                    <a:lumMod val="75000"/>
                  </a:schemeClr>
                </a:solidFill>
              </a:rPr>
              <a:t>(@EnableFeignClients</a:t>
            </a:r>
            <a:r>
              <a:rPr lang="fr-FR" sz="2000" b="0" i="0" u="none" strike="noStrike" baseline="0" dirty="0">
                <a:solidFill>
                  <a:srgbClr val="000000"/>
                </a:solidFill>
              </a:rPr>
              <a:t>…). </a:t>
            </a:r>
          </a:p>
          <a:p>
            <a:pPr marL="285750" indent="-285750">
              <a:spcBef>
                <a:spcPts val="1200"/>
              </a:spcBef>
              <a:spcAft>
                <a:spcPts val="1200"/>
              </a:spcAft>
              <a:buFont typeface="Arial" panose="020B0604020202020204" pitchFamily="34" charset="0"/>
              <a:buChar char="•"/>
            </a:pPr>
            <a:r>
              <a:rPr lang="fr-FR" sz="2000" b="0" i="0" u="none" strike="noStrike" baseline="0" dirty="0">
                <a:solidFill>
                  <a:srgbClr val="000000"/>
                </a:solidFill>
              </a:rPr>
              <a:t>C'est un peu l'équivalent en code de </a:t>
            </a:r>
            <a:r>
              <a:rPr lang="fr-FR" sz="2000" i="0" u="none" strike="noStrike" baseline="0" dirty="0">
                <a:solidFill>
                  <a:srgbClr val="000000"/>
                </a:solidFill>
              </a:rPr>
              <a:t>Postman</a:t>
            </a:r>
            <a:r>
              <a:rPr lang="fr-FR" sz="2000" b="0" i="0" u="none" strike="noStrike" baseline="0" dirty="0">
                <a:solidFill>
                  <a:srgbClr val="000000"/>
                </a:solidFill>
              </a:rPr>
              <a:t> ou de </a:t>
            </a:r>
            <a:r>
              <a:rPr lang="fr-FR" sz="2000" b="1" i="0" u="none" strike="noStrike" baseline="0" dirty="0">
                <a:solidFill>
                  <a:schemeClr val="accent6">
                    <a:lumMod val="75000"/>
                  </a:schemeClr>
                </a:solidFill>
              </a:rPr>
              <a:t>ResteTemplate</a:t>
            </a:r>
            <a:r>
              <a:rPr lang="fr-FR" sz="2000" b="0" i="0" u="none" strike="noStrike" baseline="0" dirty="0">
                <a:solidFill>
                  <a:srgbClr val="000000"/>
                </a:solidFill>
              </a:rPr>
              <a:t> (déjà vu lors du TP2)</a:t>
            </a:r>
          </a:p>
        </p:txBody>
      </p:sp>
    </p:spTree>
    <p:extLst>
      <p:ext uri="{BB962C8B-B14F-4D97-AF65-F5344CB8AC3E}">
        <p14:creationId xmlns:p14="http://schemas.microsoft.com/office/powerpoint/2010/main" val="4168157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3C823D3-D619-407C-89E0-C6F6B1E7A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47F8E3E-2FFA-4A0F-B3C7-E57ADDCFB4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12" name="Group 11">
            <a:extLst>
              <a:ext uri="{FF2B5EF4-FFF2-40B4-BE49-F238E27FC236}">
                <a16:creationId xmlns:a16="http://schemas.microsoft.com/office/drawing/2014/main" id="{33D939F1-7ABE-4D0E-946A-43F37F556AF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3346102" cy="2510865"/>
            <a:chOff x="-305" y="-1"/>
            <a:chExt cx="3832880" cy="2876136"/>
          </a:xfrm>
        </p:grpSpPr>
        <p:sp>
          <p:nvSpPr>
            <p:cNvPr id="13" name="Freeform: Shape 12">
              <a:extLst>
                <a:ext uri="{FF2B5EF4-FFF2-40B4-BE49-F238E27FC236}">
                  <a16:creationId xmlns:a16="http://schemas.microsoft.com/office/drawing/2014/main" id="{63FE0426-0FE4-451E-A8BB-08DA6A6AC2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4A32F7E8-35B4-451F-AA07-AECF7CA1D5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E1097796-C3C8-4772-9EBD-9F5CA368F5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EC4BC137-BB50-4235-A83F-4B4EEE1590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id="{9DB3963A-4187-4A72-9DA4-CA6BADE2293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9072780" y="3734338"/>
            <a:ext cx="3878664" cy="2368659"/>
            <a:chOff x="6867015" y="-1"/>
            <a:chExt cx="5324985" cy="3251912"/>
          </a:xfrm>
          <a:solidFill>
            <a:schemeClr val="accent5">
              <a:alpha val="10000"/>
            </a:schemeClr>
          </a:solidFill>
        </p:grpSpPr>
        <p:sp>
          <p:nvSpPr>
            <p:cNvPr id="19" name="Freeform: Shape 18">
              <a:extLst>
                <a:ext uri="{FF2B5EF4-FFF2-40B4-BE49-F238E27FC236}">
                  <a16:creationId xmlns:a16="http://schemas.microsoft.com/office/drawing/2014/main" id="{2428E75E-001A-4568-B035-574F1303EF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64AC8CFC-1164-4525-82A0-25F75ADCF4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6F35C856-5B70-4CA2-BB8F-A37197D8F9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550FD8B0-DE97-47B1-84ED-67A3BD00FE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Titre 52">
            <a:extLst>
              <a:ext uri="{FF2B5EF4-FFF2-40B4-BE49-F238E27FC236}">
                <a16:creationId xmlns:a16="http://schemas.microsoft.com/office/drawing/2014/main" id="{C365589A-AE87-5C1A-EFDE-D59E2C9477F9}"/>
              </a:ext>
            </a:extLst>
          </p:cNvPr>
          <p:cNvSpPr txBox="1">
            <a:spLocks/>
          </p:cNvSpPr>
          <p:nvPr/>
        </p:nvSpPr>
        <p:spPr>
          <a:xfrm>
            <a:off x="838047" y="69056"/>
            <a:ext cx="10819122" cy="865010"/>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200" b="1" dirty="0">
                <a:solidFill>
                  <a:schemeClr val="tx2"/>
                </a:solidFill>
                <a:latin typeface="+mn-lt"/>
              </a:rPr>
              <a:t>Communication Micro-Services</a:t>
            </a:r>
            <a:r>
              <a:rPr lang="en-US" sz="3200" b="1" dirty="0">
                <a:solidFill>
                  <a:schemeClr val="tx2"/>
                </a:solidFill>
              </a:rPr>
              <a:t>: </a:t>
            </a:r>
            <a:r>
              <a:rPr lang="fr-FR" sz="1800" b="1" i="0" u="none" strike="noStrike" baseline="0" dirty="0">
                <a:solidFill>
                  <a:schemeClr val="accent6">
                    <a:lumMod val="75000"/>
                  </a:schemeClr>
                </a:solidFill>
                <a:latin typeface="Tahoma" panose="020B0604030504040204" pitchFamily="34" charset="0"/>
              </a:rPr>
              <a:t>OPENFEIGN</a:t>
            </a:r>
            <a:endParaRPr lang="fr-FR" sz="2400" b="1" dirty="0">
              <a:solidFill>
                <a:schemeClr val="accent6">
                  <a:lumMod val="75000"/>
                </a:schemeClr>
              </a:solidFill>
              <a:latin typeface="+mn-lt"/>
            </a:endParaRPr>
          </a:p>
        </p:txBody>
      </p:sp>
      <p:pic>
        <p:nvPicPr>
          <p:cNvPr id="6" name="Image 5">
            <a:extLst>
              <a:ext uri="{FF2B5EF4-FFF2-40B4-BE49-F238E27FC236}">
                <a16:creationId xmlns:a16="http://schemas.microsoft.com/office/drawing/2014/main" id="{975F9663-1B63-B2FD-96C5-0C54A3FCD334}"/>
              </a:ext>
            </a:extLst>
          </p:cNvPr>
          <p:cNvPicPr>
            <a:picLocks noChangeAspect="1"/>
          </p:cNvPicPr>
          <p:nvPr/>
        </p:nvPicPr>
        <p:blipFill>
          <a:blip r:embed="rId2"/>
          <a:stretch>
            <a:fillRect/>
          </a:stretch>
        </p:blipFill>
        <p:spPr>
          <a:xfrm>
            <a:off x="123568" y="729048"/>
            <a:ext cx="11850129" cy="5723271"/>
          </a:xfrm>
          <a:prstGeom prst="rect">
            <a:avLst/>
          </a:prstGeom>
        </p:spPr>
      </p:pic>
    </p:spTree>
    <p:extLst>
      <p:ext uri="{BB962C8B-B14F-4D97-AF65-F5344CB8AC3E}">
        <p14:creationId xmlns:p14="http://schemas.microsoft.com/office/powerpoint/2010/main" val="21620956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3C823D3-D619-407C-89E0-C6F6B1E7A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47F8E3E-2FFA-4A0F-B3C7-E57ADDCFB4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12" name="Group 11">
            <a:extLst>
              <a:ext uri="{FF2B5EF4-FFF2-40B4-BE49-F238E27FC236}">
                <a16:creationId xmlns:a16="http://schemas.microsoft.com/office/drawing/2014/main" id="{33D939F1-7ABE-4D0E-946A-43F37F556AF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3346102" cy="2510865"/>
            <a:chOff x="-305" y="-1"/>
            <a:chExt cx="3832880" cy="2876136"/>
          </a:xfrm>
        </p:grpSpPr>
        <p:sp>
          <p:nvSpPr>
            <p:cNvPr id="13" name="Freeform: Shape 12">
              <a:extLst>
                <a:ext uri="{FF2B5EF4-FFF2-40B4-BE49-F238E27FC236}">
                  <a16:creationId xmlns:a16="http://schemas.microsoft.com/office/drawing/2014/main" id="{63FE0426-0FE4-451E-A8BB-08DA6A6AC2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4A32F7E8-35B4-451F-AA07-AECF7CA1D5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E1097796-C3C8-4772-9EBD-9F5CA368F5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EC4BC137-BB50-4235-A83F-4B4EEE1590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id="{9DB3963A-4187-4A72-9DA4-CA6BADE2293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9072780" y="3734338"/>
            <a:ext cx="3878664" cy="2368659"/>
            <a:chOff x="6867015" y="-1"/>
            <a:chExt cx="5324985" cy="3251912"/>
          </a:xfrm>
          <a:solidFill>
            <a:schemeClr val="accent5">
              <a:alpha val="10000"/>
            </a:schemeClr>
          </a:solidFill>
        </p:grpSpPr>
        <p:sp>
          <p:nvSpPr>
            <p:cNvPr id="19" name="Freeform: Shape 18">
              <a:extLst>
                <a:ext uri="{FF2B5EF4-FFF2-40B4-BE49-F238E27FC236}">
                  <a16:creationId xmlns:a16="http://schemas.microsoft.com/office/drawing/2014/main" id="{2428E75E-001A-4568-B035-574F1303EF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64AC8CFC-1164-4525-82A0-25F75ADCF4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6F35C856-5B70-4CA2-BB8F-A37197D8F9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550FD8B0-DE97-47B1-84ED-67A3BD00FE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 name="ZoneTexte 4">
            <a:extLst>
              <a:ext uri="{FF2B5EF4-FFF2-40B4-BE49-F238E27FC236}">
                <a16:creationId xmlns:a16="http://schemas.microsoft.com/office/drawing/2014/main" id="{B7B8AFCB-DDAB-70BE-BE24-FF810AE52C3D}"/>
              </a:ext>
            </a:extLst>
          </p:cNvPr>
          <p:cNvSpPr txBox="1"/>
          <p:nvPr/>
        </p:nvSpPr>
        <p:spPr>
          <a:xfrm>
            <a:off x="581942" y="1344923"/>
            <a:ext cx="5362451" cy="2031325"/>
          </a:xfrm>
          <a:prstGeom prst="rect">
            <a:avLst/>
          </a:prstGeom>
          <a:noFill/>
          <a:ln>
            <a:solidFill>
              <a:schemeClr val="tx1"/>
            </a:solidFill>
          </a:ln>
        </p:spPr>
        <p:txBody>
          <a:bodyPr wrap="square">
            <a:spAutoFit/>
          </a:bodyPr>
          <a:lstStyle/>
          <a:p>
            <a:pPr algn="l"/>
            <a:endParaRPr lang="fr-FR" b="0" i="0" u="none" strike="noStrike" baseline="0" dirty="0">
              <a:solidFill>
                <a:srgbClr val="000000"/>
              </a:solidFill>
              <a:latin typeface="Verdana" panose="020B0604030504040204" pitchFamily="34" charset="0"/>
            </a:endParaRPr>
          </a:p>
          <a:p>
            <a:pPr marL="285750" indent="-285750">
              <a:buFont typeface="Wingdings" panose="05000000000000000000" pitchFamily="2" charset="2"/>
              <a:buChar char="§"/>
            </a:pPr>
            <a:r>
              <a:rPr lang="fr-FR" b="0" i="0" u="none" strike="noStrike" baseline="0" dirty="0">
                <a:solidFill>
                  <a:srgbClr val="000000"/>
                </a:solidFill>
              </a:rPr>
              <a:t>Afin d'activer </a:t>
            </a:r>
            <a:r>
              <a:rPr lang="fr-FR" b="1" dirty="0" err="1">
                <a:solidFill>
                  <a:schemeClr val="accent6">
                    <a:lumMod val="75000"/>
                  </a:schemeClr>
                </a:solidFill>
              </a:rPr>
              <a:t>Feign</a:t>
            </a:r>
            <a:r>
              <a:rPr lang="fr-FR" b="0" i="0" u="none" strike="noStrike" baseline="0" dirty="0">
                <a:solidFill>
                  <a:srgbClr val="000000"/>
                </a:solidFill>
              </a:rPr>
              <a:t> dans le micro-service «Client», On va ajoutez l'annotation </a:t>
            </a:r>
            <a:r>
              <a:rPr lang="fr-FR" b="1" dirty="0">
                <a:solidFill>
                  <a:schemeClr val="accent6">
                    <a:lumMod val="75000"/>
                  </a:schemeClr>
                </a:solidFill>
              </a:rPr>
              <a:t>@EnableFeignClients</a:t>
            </a:r>
            <a:r>
              <a:rPr lang="fr-FR" b="0" i="0" u="none" strike="noStrike" baseline="0" dirty="0">
                <a:solidFill>
                  <a:srgbClr val="000000"/>
                </a:solidFill>
              </a:rPr>
              <a:t> à </a:t>
            </a:r>
            <a:r>
              <a:rPr lang="fr-FR" b="1" i="0" u="none" strike="noStrike" baseline="0" dirty="0" err="1">
                <a:solidFill>
                  <a:schemeClr val="accent1">
                    <a:lumMod val="75000"/>
                  </a:schemeClr>
                </a:solidFill>
              </a:rPr>
              <a:t>ClientUiApplication</a:t>
            </a:r>
            <a:r>
              <a:rPr lang="fr-FR" b="0" i="0" u="none" strike="noStrike" baseline="0" dirty="0">
                <a:solidFill>
                  <a:srgbClr val="000000"/>
                </a:solidFill>
              </a:rPr>
              <a:t>.</a:t>
            </a:r>
          </a:p>
          <a:p>
            <a:pPr marL="285750" indent="-285750">
              <a:buFont typeface="Wingdings" panose="05000000000000000000" pitchFamily="2" charset="2"/>
              <a:buChar char="§"/>
            </a:pPr>
            <a:r>
              <a:rPr lang="fr-FR" b="0" i="0" u="none" strike="noStrike" baseline="0" dirty="0">
                <a:solidFill>
                  <a:srgbClr val="000000"/>
                </a:solidFill>
              </a:rPr>
              <a:t>L'annotation </a:t>
            </a:r>
            <a:r>
              <a:rPr lang="fr-FR" b="1" dirty="0">
                <a:solidFill>
                  <a:schemeClr val="accent6">
                    <a:lumMod val="75000"/>
                  </a:schemeClr>
                </a:solidFill>
              </a:rPr>
              <a:t>@EnableFeignClients</a:t>
            </a:r>
            <a:r>
              <a:rPr lang="fr-FR" b="0" i="0" u="none" strike="noStrike" baseline="0" dirty="0">
                <a:solidFill>
                  <a:srgbClr val="000000"/>
                </a:solidFill>
              </a:rPr>
              <a:t>  demande à </a:t>
            </a:r>
            <a:r>
              <a:rPr lang="fr-FR" b="1" i="0" u="none" strike="noStrike" baseline="0" dirty="0" err="1">
                <a:solidFill>
                  <a:schemeClr val="accent6">
                    <a:lumMod val="75000"/>
                  </a:schemeClr>
                </a:solidFill>
              </a:rPr>
              <a:t>Feign</a:t>
            </a:r>
            <a:r>
              <a:rPr lang="fr-FR" b="0" i="0" u="none" strike="noStrike" baseline="0" dirty="0">
                <a:solidFill>
                  <a:srgbClr val="000000"/>
                </a:solidFill>
              </a:rPr>
              <a:t> de scanner le package "</a:t>
            </a:r>
            <a:r>
              <a:rPr lang="fr-FR" b="1" i="0" u="none" strike="noStrike" baseline="0" dirty="0" err="1">
                <a:solidFill>
                  <a:schemeClr val="accent1">
                    <a:lumMod val="75000"/>
                  </a:schemeClr>
                </a:solidFill>
              </a:rPr>
              <a:t>com.clientui</a:t>
            </a:r>
            <a:r>
              <a:rPr lang="fr-FR" b="0" i="0" u="none" strike="noStrike" baseline="0" dirty="0">
                <a:solidFill>
                  <a:srgbClr val="000000"/>
                </a:solidFill>
              </a:rPr>
              <a:t>"  pour rechercher des classes qui se déclarent clients </a:t>
            </a:r>
            <a:r>
              <a:rPr lang="fr-FR" b="1" dirty="0" err="1">
                <a:solidFill>
                  <a:schemeClr val="accent6">
                    <a:lumMod val="75000"/>
                  </a:schemeClr>
                </a:solidFill>
              </a:rPr>
              <a:t>Feign</a:t>
            </a:r>
            <a:r>
              <a:rPr lang="fr-FR" b="0" i="0" u="none" strike="noStrike" baseline="0" dirty="0">
                <a:solidFill>
                  <a:srgbClr val="000000"/>
                </a:solidFill>
              </a:rPr>
              <a:t>.</a:t>
            </a:r>
          </a:p>
        </p:txBody>
      </p:sp>
      <p:sp>
        <p:nvSpPr>
          <p:cNvPr id="6" name="Titre 52">
            <a:extLst>
              <a:ext uri="{FF2B5EF4-FFF2-40B4-BE49-F238E27FC236}">
                <a16:creationId xmlns:a16="http://schemas.microsoft.com/office/drawing/2014/main" id="{2804DFCD-8209-97D6-1555-45BE29352621}"/>
              </a:ext>
            </a:extLst>
          </p:cNvPr>
          <p:cNvSpPr txBox="1">
            <a:spLocks/>
          </p:cNvSpPr>
          <p:nvPr/>
        </p:nvSpPr>
        <p:spPr>
          <a:xfrm>
            <a:off x="838047" y="69056"/>
            <a:ext cx="10819122" cy="865010"/>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200" b="1" dirty="0">
                <a:solidFill>
                  <a:schemeClr val="tx2"/>
                </a:solidFill>
                <a:latin typeface="+mn-lt"/>
              </a:rPr>
              <a:t>Communication Micro-Services</a:t>
            </a:r>
            <a:r>
              <a:rPr lang="en-US" sz="3200" b="1" dirty="0">
                <a:solidFill>
                  <a:schemeClr val="tx2"/>
                </a:solidFill>
              </a:rPr>
              <a:t>: </a:t>
            </a:r>
            <a:r>
              <a:rPr lang="fr-FR" sz="1800" b="1" i="0" u="none" strike="noStrike" baseline="0" dirty="0">
                <a:solidFill>
                  <a:schemeClr val="accent6">
                    <a:lumMod val="75000"/>
                  </a:schemeClr>
                </a:solidFill>
                <a:latin typeface="Tahoma" panose="020B0604030504040204" pitchFamily="34" charset="0"/>
              </a:rPr>
              <a:t>OPENFEIGN</a:t>
            </a:r>
            <a:endParaRPr lang="fr-FR" sz="2400" b="1" dirty="0">
              <a:solidFill>
                <a:schemeClr val="accent6">
                  <a:lumMod val="75000"/>
                </a:schemeClr>
              </a:solidFill>
              <a:latin typeface="+mn-lt"/>
            </a:endParaRPr>
          </a:p>
        </p:txBody>
      </p:sp>
      <p:pic>
        <p:nvPicPr>
          <p:cNvPr id="9" name="Image 8">
            <a:extLst>
              <a:ext uri="{FF2B5EF4-FFF2-40B4-BE49-F238E27FC236}">
                <a16:creationId xmlns:a16="http://schemas.microsoft.com/office/drawing/2014/main" id="{A231CBAD-A5B5-9F6F-B737-298D7392C217}"/>
              </a:ext>
            </a:extLst>
          </p:cNvPr>
          <p:cNvPicPr>
            <a:picLocks noChangeAspect="1"/>
          </p:cNvPicPr>
          <p:nvPr/>
        </p:nvPicPr>
        <p:blipFill>
          <a:blip r:embed="rId2"/>
          <a:stretch>
            <a:fillRect/>
          </a:stretch>
        </p:blipFill>
        <p:spPr>
          <a:xfrm>
            <a:off x="581942" y="3481753"/>
            <a:ext cx="5362451" cy="3307191"/>
          </a:xfrm>
          <a:prstGeom prst="rect">
            <a:avLst/>
          </a:prstGeom>
        </p:spPr>
      </p:pic>
      <p:pic>
        <p:nvPicPr>
          <p:cNvPr id="17" name="Image 16">
            <a:extLst>
              <a:ext uri="{FF2B5EF4-FFF2-40B4-BE49-F238E27FC236}">
                <a16:creationId xmlns:a16="http://schemas.microsoft.com/office/drawing/2014/main" id="{34C2F895-86EC-E5EF-D3D5-8652AC291A98}"/>
              </a:ext>
            </a:extLst>
          </p:cNvPr>
          <p:cNvPicPr>
            <a:picLocks noChangeAspect="1"/>
          </p:cNvPicPr>
          <p:nvPr/>
        </p:nvPicPr>
        <p:blipFill>
          <a:blip r:embed="rId3"/>
          <a:stretch>
            <a:fillRect/>
          </a:stretch>
        </p:blipFill>
        <p:spPr>
          <a:xfrm>
            <a:off x="6182293" y="3481753"/>
            <a:ext cx="5680191" cy="3307191"/>
          </a:xfrm>
          <a:prstGeom prst="rect">
            <a:avLst/>
          </a:prstGeom>
        </p:spPr>
      </p:pic>
      <p:sp>
        <p:nvSpPr>
          <p:cNvPr id="24" name="ZoneTexte 23">
            <a:extLst>
              <a:ext uri="{FF2B5EF4-FFF2-40B4-BE49-F238E27FC236}">
                <a16:creationId xmlns:a16="http://schemas.microsoft.com/office/drawing/2014/main" id="{3B745F58-4F5E-4709-0A33-646B07BDC437}"/>
              </a:ext>
            </a:extLst>
          </p:cNvPr>
          <p:cNvSpPr txBox="1"/>
          <p:nvPr/>
        </p:nvSpPr>
        <p:spPr>
          <a:xfrm>
            <a:off x="6136395" y="1308110"/>
            <a:ext cx="6098058" cy="2062103"/>
          </a:xfrm>
          <a:prstGeom prst="rect">
            <a:avLst/>
          </a:prstGeom>
          <a:noFill/>
          <a:ln>
            <a:solidFill>
              <a:schemeClr val="tx1"/>
            </a:solidFill>
          </a:ln>
        </p:spPr>
        <p:txBody>
          <a:bodyPr wrap="square">
            <a:spAutoFit/>
          </a:bodyPr>
          <a:lstStyle/>
          <a:p>
            <a:pPr marL="285750" indent="-285750">
              <a:buFont typeface="Wingdings" panose="05000000000000000000" pitchFamily="2" charset="2"/>
              <a:buChar char="§"/>
            </a:pPr>
            <a:r>
              <a:rPr lang="fr-FR" sz="1600" b="1" dirty="0">
                <a:solidFill>
                  <a:schemeClr val="accent6">
                    <a:lumMod val="75000"/>
                  </a:schemeClr>
                </a:solidFill>
              </a:rPr>
              <a:t>@</a:t>
            </a:r>
            <a:r>
              <a:rPr lang="fr-FR" sz="1600" b="1" i="0" u="none" strike="noStrike" baseline="0" dirty="0">
                <a:solidFill>
                  <a:schemeClr val="accent6">
                    <a:lumMod val="75000"/>
                  </a:schemeClr>
                </a:solidFill>
              </a:rPr>
              <a:t>FeignClient</a:t>
            </a:r>
            <a:r>
              <a:rPr lang="fr-FR" sz="1600" b="0" i="0" u="none" strike="noStrike" baseline="0" dirty="0">
                <a:solidFill>
                  <a:srgbClr val="000000"/>
                </a:solidFill>
              </a:rPr>
              <a:t>  déclare cette interface comme client </a:t>
            </a:r>
            <a:r>
              <a:rPr lang="fr-FR" sz="1600" b="1" dirty="0" err="1">
                <a:solidFill>
                  <a:schemeClr val="accent6">
                    <a:lumMod val="75000"/>
                  </a:schemeClr>
                </a:solidFill>
              </a:rPr>
              <a:t>Feign</a:t>
            </a:r>
            <a:r>
              <a:rPr lang="fr-FR" sz="1600" b="0" i="0" u="none" strike="noStrike" baseline="0" dirty="0">
                <a:solidFill>
                  <a:srgbClr val="000000"/>
                </a:solidFill>
              </a:rPr>
              <a:t>.</a:t>
            </a:r>
          </a:p>
          <a:p>
            <a:pPr marL="285750" indent="-285750">
              <a:buFont typeface="Wingdings" panose="05000000000000000000" pitchFamily="2" charset="2"/>
              <a:buChar char="§"/>
            </a:pPr>
            <a:r>
              <a:rPr lang="fr-FR" sz="1600" b="0" i="0" u="none" strike="noStrike" baseline="0" dirty="0" err="1">
                <a:solidFill>
                  <a:srgbClr val="000000"/>
                </a:solidFill>
              </a:rPr>
              <a:t>Feign</a:t>
            </a:r>
            <a:r>
              <a:rPr lang="fr-FR" sz="1600" b="0" i="0" u="none" strike="noStrike" baseline="0" dirty="0">
                <a:solidFill>
                  <a:srgbClr val="000000"/>
                </a:solidFill>
              </a:rPr>
              <a:t> utilisera les informations fournies pour construire les requêtes HTTP appropriées afin d'appeler le </a:t>
            </a:r>
            <a:r>
              <a:rPr lang="fr-FR" sz="1600" b="1" i="0" u="none" strike="noStrike" baseline="0" dirty="0" err="1">
                <a:solidFill>
                  <a:schemeClr val="accent1">
                    <a:lumMod val="75000"/>
                  </a:schemeClr>
                </a:solidFill>
              </a:rPr>
              <a:t>Microservice</a:t>
            </a:r>
            <a:r>
              <a:rPr lang="fr-FR" sz="1600" b="1" i="0" u="none" strike="noStrike" baseline="0" dirty="0">
                <a:solidFill>
                  <a:schemeClr val="accent1">
                    <a:lumMod val="75000"/>
                  </a:schemeClr>
                </a:solidFill>
              </a:rPr>
              <a:t>-Produits</a:t>
            </a:r>
            <a:r>
              <a:rPr lang="fr-FR" sz="1600" b="0" i="0" u="none" strike="noStrike" baseline="0" dirty="0">
                <a:solidFill>
                  <a:srgbClr val="000000"/>
                </a:solidFill>
              </a:rPr>
              <a:t>.</a:t>
            </a:r>
          </a:p>
          <a:p>
            <a:pPr marL="285750" indent="-285750">
              <a:buFont typeface="Wingdings" panose="05000000000000000000" pitchFamily="2" charset="2"/>
              <a:buChar char="§"/>
            </a:pPr>
            <a:r>
              <a:rPr lang="fr-FR" sz="1600" b="1" dirty="0">
                <a:solidFill>
                  <a:schemeClr val="accent6">
                    <a:lumMod val="75000"/>
                  </a:schemeClr>
                </a:solidFill>
              </a:rPr>
              <a:t>@FeignClient </a:t>
            </a:r>
            <a:r>
              <a:rPr lang="fr-FR" sz="1600" b="0" i="0" u="none" strike="noStrike" baseline="0" dirty="0">
                <a:solidFill>
                  <a:srgbClr val="000000"/>
                </a:solidFill>
              </a:rPr>
              <a:t>a 2 paramètres : le premier est "</a:t>
            </a:r>
            <a:r>
              <a:rPr lang="fr-FR" sz="1600" b="1" i="0" u="none" strike="noStrike" baseline="0" dirty="0" err="1">
                <a:solidFill>
                  <a:schemeClr val="accent6">
                    <a:lumMod val="75000"/>
                  </a:schemeClr>
                </a:solidFill>
              </a:rPr>
              <a:t>name</a:t>
            </a:r>
            <a:r>
              <a:rPr lang="fr-FR" sz="1600" b="0" i="0" u="none" strike="noStrike" baseline="0" dirty="0">
                <a:solidFill>
                  <a:srgbClr val="000000"/>
                </a:solidFill>
              </a:rPr>
              <a:t>", il s'agit du nom du micro-service à appeler il s'agit du nom "officiel" qui sera utilisé des Edge Micro-services comme Spring cloud Config, Eureka et </a:t>
            </a:r>
            <a:r>
              <a:rPr lang="fr-FR" sz="1600" b="0" i="0" u="none" strike="noStrike" baseline="0" dirty="0" err="1">
                <a:solidFill>
                  <a:srgbClr val="000000"/>
                </a:solidFill>
              </a:rPr>
              <a:t>Zuul</a:t>
            </a:r>
            <a:r>
              <a:rPr lang="fr-FR" sz="1600" b="0" i="0" u="none" strike="noStrike" baseline="0" dirty="0">
                <a:solidFill>
                  <a:srgbClr val="000000"/>
                </a:solidFill>
              </a:rPr>
              <a:t> : </a:t>
            </a:r>
            <a:r>
              <a:rPr lang="fr-FR" sz="1600" b="1" dirty="0">
                <a:solidFill>
                  <a:schemeClr val="accent1">
                    <a:lumMod val="75000"/>
                  </a:schemeClr>
                </a:solidFill>
              </a:rPr>
              <a:t>spring.application.name</a:t>
            </a:r>
          </a:p>
          <a:p>
            <a:pPr marL="285750" indent="-285750">
              <a:buFont typeface="Wingdings" panose="05000000000000000000" pitchFamily="2" charset="2"/>
              <a:buChar char="§"/>
            </a:pPr>
            <a:r>
              <a:rPr lang="fr-FR" sz="1600" b="0" i="0" u="none" strike="noStrike" baseline="0" dirty="0">
                <a:solidFill>
                  <a:srgbClr val="000000"/>
                </a:solidFill>
              </a:rPr>
              <a:t>Le deuxième paramètre est l'URL du micro-service</a:t>
            </a:r>
          </a:p>
        </p:txBody>
      </p:sp>
    </p:spTree>
    <p:extLst>
      <p:ext uri="{BB962C8B-B14F-4D97-AF65-F5344CB8AC3E}">
        <p14:creationId xmlns:p14="http://schemas.microsoft.com/office/powerpoint/2010/main" val="737862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3C823D3-D619-407C-89E0-C6F6B1E7A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47F8E3E-2FFA-4A0F-B3C7-E57ADDCFB4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12" name="Group 11">
            <a:extLst>
              <a:ext uri="{FF2B5EF4-FFF2-40B4-BE49-F238E27FC236}">
                <a16:creationId xmlns:a16="http://schemas.microsoft.com/office/drawing/2014/main" id="{33D939F1-7ABE-4D0E-946A-43F37F556AF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3346102" cy="2510865"/>
            <a:chOff x="-305" y="-1"/>
            <a:chExt cx="3832880" cy="2876136"/>
          </a:xfrm>
        </p:grpSpPr>
        <p:sp>
          <p:nvSpPr>
            <p:cNvPr id="13" name="Freeform: Shape 12">
              <a:extLst>
                <a:ext uri="{FF2B5EF4-FFF2-40B4-BE49-F238E27FC236}">
                  <a16:creationId xmlns:a16="http://schemas.microsoft.com/office/drawing/2014/main" id="{63FE0426-0FE4-451E-A8BB-08DA6A6AC2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4A32F7E8-35B4-451F-AA07-AECF7CA1D5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E1097796-C3C8-4772-9EBD-9F5CA368F5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EC4BC137-BB50-4235-A83F-4B4EEE1590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id="{9DB3963A-4187-4A72-9DA4-CA6BADE2293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9072780" y="3734338"/>
            <a:ext cx="3878664" cy="2368659"/>
            <a:chOff x="6867015" y="-1"/>
            <a:chExt cx="5324985" cy="3251912"/>
          </a:xfrm>
          <a:solidFill>
            <a:schemeClr val="accent5">
              <a:alpha val="10000"/>
            </a:schemeClr>
          </a:solidFill>
        </p:grpSpPr>
        <p:sp>
          <p:nvSpPr>
            <p:cNvPr id="19" name="Freeform: Shape 18">
              <a:extLst>
                <a:ext uri="{FF2B5EF4-FFF2-40B4-BE49-F238E27FC236}">
                  <a16:creationId xmlns:a16="http://schemas.microsoft.com/office/drawing/2014/main" id="{2428E75E-001A-4568-B035-574F1303EF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64AC8CFC-1164-4525-82A0-25F75ADCF4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6F35C856-5B70-4CA2-BB8F-A37197D8F9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550FD8B0-DE97-47B1-84ED-67A3BD00FE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Titre 52">
            <a:extLst>
              <a:ext uri="{FF2B5EF4-FFF2-40B4-BE49-F238E27FC236}">
                <a16:creationId xmlns:a16="http://schemas.microsoft.com/office/drawing/2014/main" id="{2C03B104-5AB4-70E9-78B5-D87911B3DA11}"/>
              </a:ext>
            </a:extLst>
          </p:cNvPr>
          <p:cNvSpPr txBox="1">
            <a:spLocks/>
          </p:cNvSpPr>
          <p:nvPr/>
        </p:nvSpPr>
        <p:spPr>
          <a:xfrm>
            <a:off x="838047" y="69056"/>
            <a:ext cx="10819122" cy="865010"/>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200" b="1" dirty="0">
                <a:solidFill>
                  <a:schemeClr val="tx2"/>
                </a:solidFill>
                <a:latin typeface="+mn-lt"/>
              </a:rPr>
              <a:t>Communication Micro-Services</a:t>
            </a:r>
            <a:r>
              <a:rPr lang="en-US" sz="3200" b="1" dirty="0">
                <a:solidFill>
                  <a:schemeClr val="tx2"/>
                </a:solidFill>
              </a:rPr>
              <a:t>: </a:t>
            </a:r>
            <a:r>
              <a:rPr lang="fr-FR" sz="1800" b="1" i="0" u="none" strike="noStrike" baseline="0" dirty="0">
                <a:solidFill>
                  <a:schemeClr val="accent6">
                    <a:lumMod val="75000"/>
                  </a:schemeClr>
                </a:solidFill>
                <a:latin typeface="Tahoma" panose="020B0604030504040204" pitchFamily="34" charset="0"/>
              </a:rPr>
              <a:t>OPENFEIGN</a:t>
            </a:r>
            <a:endParaRPr lang="fr-FR" sz="2400" b="1" dirty="0">
              <a:solidFill>
                <a:schemeClr val="accent6">
                  <a:lumMod val="75000"/>
                </a:schemeClr>
              </a:solidFill>
              <a:latin typeface="+mn-lt"/>
            </a:endParaRPr>
          </a:p>
        </p:txBody>
      </p:sp>
      <p:sp>
        <p:nvSpPr>
          <p:cNvPr id="6" name="ZoneTexte 5">
            <a:extLst>
              <a:ext uri="{FF2B5EF4-FFF2-40B4-BE49-F238E27FC236}">
                <a16:creationId xmlns:a16="http://schemas.microsoft.com/office/drawing/2014/main" id="{FD239864-7E80-E878-A682-8D84E069727E}"/>
              </a:ext>
            </a:extLst>
          </p:cNvPr>
          <p:cNvSpPr txBox="1"/>
          <p:nvPr/>
        </p:nvSpPr>
        <p:spPr>
          <a:xfrm>
            <a:off x="661399" y="1453813"/>
            <a:ext cx="4268947" cy="4339650"/>
          </a:xfrm>
          <a:prstGeom prst="rect">
            <a:avLst/>
          </a:prstGeom>
          <a:noFill/>
          <a:ln>
            <a:solidFill>
              <a:schemeClr val="tx1"/>
            </a:solidFill>
          </a:ln>
        </p:spPr>
        <p:txBody>
          <a:bodyPr wrap="square">
            <a:spAutoFit/>
          </a:bodyPr>
          <a:lstStyle/>
          <a:p>
            <a:pPr marL="285750" indent="-285750">
              <a:spcBef>
                <a:spcPts val="1200"/>
              </a:spcBef>
              <a:spcAft>
                <a:spcPts val="1200"/>
              </a:spcAft>
              <a:buFont typeface="Wingdings" panose="05000000000000000000" pitchFamily="2" charset="2"/>
              <a:buChar char="§"/>
            </a:pPr>
            <a:r>
              <a:rPr lang="fr-FR" b="0" i="0" u="none" strike="noStrike" baseline="0" dirty="0">
                <a:solidFill>
                  <a:srgbClr val="000000"/>
                </a:solidFill>
              </a:rPr>
              <a:t>Au niveau du Controller, on crée une variable de type </a:t>
            </a:r>
            <a:r>
              <a:rPr lang="fr-FR" b="1" i="0" u="none" strike="noStrike" baseline="0" dirty="0" err="1">
                <a:solidFill>
                  <a:schemeClr val="accent1">
                    <a:lumMod val="75000"/>
                  </a:schemeClr>
                </a:solidFill>
              </a:rPr>
              <a:t>MicroserviceProduitsProxy</a:t>
            </a:r>
            <a:r>
              <a:rPr lang="fr-FR" b="0" i="0" u="none" strike="noStrike" baseline="0" dirty="0">
                <a:solidFill>
                  <a:srgbClr val="000000"/>
                </a:solidFill>
              </a:rPr>
              <a:t> qui sera instanciée automatiquement par Spring.</a:t>
            </a:r>
          </a:p>
          <a:p>
            <a:pPr marL="285750" indent="-285750">
              <a:spcBef>
                <a:spcPts val="1200"/>
              </a:spcBef>
              <a:spcAft>
                <a:spcPts val="1200"/>
              </a:spcAft>
              <a:buFont typeface="Wingdings" panose="05000000000000000000" pitchFamily="2" charset="2"/>
              <a:buChar char="§"/>
            </a:pPr>
            <a:r>
              <a:rPr lang="fr-FR" b="0" i="0" u="none" strike="noStrike" baseline="0" dirty="0">
                <a:solidFill>
                  <a:srgbClr val="000000"/>
                </a:solidFill>
              </a:rPr>
              <a:t>On refait la même opération pour les autres MS</a:t>
            </a:r>
          </a:p>
          <a:p>
            <a:pPr marL="285750" indent="-285750">
              <a:spcBef>
                <a:spcPts val="1200"/>
              </a:spcBef>
              <a:spcAft>
                <a:spcPts val="1200"/>
              </a:spcAft>
              <a:buFont typeface="Wingdings" panose="05000000000000000000" pitchFamily="2" charset="2"/>
              <a:buChar char="§"/>
            </a:pPr>
            <a:r>
              <a:rPr lang="fr-FR" b="1" i="0" u="none" strike="noStrike" baseline="0" dirty="0" err="1">
                <a:solidFill>
                  <a:schemeClr val="accent6">
                    <a:lumMod val="75000"/>
                  </a:schemeClr>
                </a:solidFill>
              </a:rPr>
              <a:t>Feign</a:t>
            </a:r>
            <a:r>
              <a:rPr lang="fr-FR" b="0" i="0" u="none" strike="noStrike" baseline="0" dirty="0">
                <a:solidFill>
                  <a:srgbClr val="000000"/>
                </a:solidFill>
              </a:rPr>
              <a:t> ira exécuter la requête HTTP, et nous renverra une liste de &lt;</a:t>
            </a:r>
            <a:r>
              <a:rPr lang="fr-FR" b="1" dirty="0" err="1">
                <a:solidFill>
                  <a:schemeClr val="accent1">
                    <a:lumMod val="75000"/>
                  </a:schemeClr>
                </a:solidFill>
              </a:rPr>
              <a:t>ProductBean</a:t>
            </a:r>
            <a:r>
              <a:rPr lang="fr-FR" b="0" i="0" u="none" strike="noStrike" baseline="0" dirty="0">
                <a:solidFill>
                  <a:srgbClr val="000000"/>
                </a:solidFill>
              </a:rPr>
              <a:t>&gt; .</a:t>
            </a:r>
          </a:p>
          <a:p>
            <a:pPr marL="285750" indent="-285750">
              <a:spcBef>
                <a:spcPts val="1200"/>
              </a:spcBef>
              <a:spcAft>
                <a:spcPts val="1200"/>
              </a:spcAft>
              <a:buFont typeface="Wingdings" panose="05000000000000000000" pitchFamily="2" charset="2"/>
              <a:buChar char="§"/>
            </a:pPr>
            <a:r>
              <a:rPr lang="fr-FR" b="0" i="0" u="none" strike="noStrike" baseline="0" dirty="0">
                <a:solidFill>
                  <a:srgbClr val="000000"/>
                </a:solidFill>
              </a:rPr>
              <a:t>Nous utilisons la méthode </a:t>
            </a:r>
            <a:r>
              <a:rPr lang="fr-FR" b="1" dirty="0" err="1">
                <a:solidFill>
                  <a:schemeClr val="accent6">
                    <a:lumMod val="75000"/>
                  </a:schemeClr>
                </a:solidFill>
              </a:rPr>
              <a:t>addAttributede</a:t>
            </a:r>
            <a:r>
              <a:rPr lang="fr-FR" b="0" i="0" u="none" strike="noStrike" baseline="0" dirty="0">
                <a:solidFill>
                  <a:srgbClr val="000000"/>
                </a:solidFill>
              </a:rPr>
              <a:t> model afin de passer en revue la liste des produits.</a:t>
            </a:r>
          </a:p>
        </p:txBody>
      </p:sp>
      <p:pic>
        <p:nvPicPr>
          <p:cNvPr id="9" name="Image 8">
            <a:extLst>
              <a:ext uri="{FF2B5EF4-FFF2-40B4-BE49-F238E27FC236}">
                <a16:creationId xmlns:a16="http://schemas.microsoft.com/office/drawing/2014/main" id="{C3FE5575-84A2-492B-E778-AF2DA17CC92C}"/>
              </a:ext>
            </a:extLst>
          </p:cNvPr>
          <p:cNvPicPr>
            <a:picLocks noChangeAspect="1"/>
          </p:cNvPicPr>
          <p:nvPr/>
        </p:nvPicPr>
        <p:blipFill>
          <a:blip r:embed="rId2"/>
          <a:stretch>
            <a:fillRect/>
          </a:stretch>
        </p:blipFill>
        <p:spPr>
          <a:xfrm>
            <a:off x="5127852" y="1255431"/>
            <a:ext cx="6685207" cy="5133011"/>
          </a:xfrm>
          <a:prstGeom prst="rect">
            <a:avLst/>
          </a:prstGeom>
        </p:spPr>
      </p:pic>
    </p:spTree>
    <p:extLst>
      <p:ext uri="{BB962C8B-B14F-4D97-AF65-F5344CB8AC3E}">
        <p14:creationId xmlns:p14="http://schemas.microsoft.com/office/powerpoint/2010/main" val="368057121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9B7AE7-6B24-AF3C-54B2-03F74D839988}"/>
            </a:ext>
          </a:extLst>
        </p:cNvPr>
        <p:cNvGrpSpPr/>
        <p:nvPr/>
      </p:nvGrpSpPr>
      <p:grpSpPr>
        <a:xfrm>
          <a:off x="0" y="0"/>
          <a:ext cx="0" cy="0"/>
          <a:chOff x="0" y="0"/>
          <a:chExt cx="0" cy="0"/>
        </a:xfrm>
      </p:grpSpPr>
      <p:sp useBgFill="1">
        <p:nvSpPr>
          <p:cNvPr id="2" name="Rectangle 1">
            <a:extLst>
              <a:ext uri="{FF2B5EF4-FFF2-40B4-BE49-F238E27FC236}">
                <a16:creationId xmlns:a16="http://schemas.microsoft.com/office/drawing/2014/main" id="{6A672AF6-0B5E-6559-F21E-294278C3A6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C6C14CBF-27BC-F135-A1B1-EA82D9F604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5" name="Rectangle 4">
            <a:extLst>
              <a:ext uri="{FF2B5EF4-FFF2-40B4-BE49-F238E27FC236}">
                <a16:creationId xmlns:a16="http://schemas.microsoft.com/office/drawing/2014/main" id="{37C4C3D5-8F19-9B58-D03C-98E7210D8E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1695" cy="6858000"/>
          </a:xfrm>
          <a:prstGeom prst="rect">
            <a:avLst/>
          </a:prstGeom>
          <a:gradFill flip="none" rotWithShape="1">
            <a:gsLst>
              <a:gs pos="16000">
                <a:schemeClr val="accent6">
                  <a:alpha val="20000"/>
                </a:schemeClr>
              </a:gs>
              <a:gs pos="85000">
                <a:schemeClr val="accent1">
                  <a:alpha val="4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re 52">
            <a:extLst>
              <a:ext uri="{FF2B5EF4-FFF2-40B4-BE49-F238E27FC236}">
                <a16:creationId xmlns:a16="http://schemas.microsoft.com/office/drawing/2014/main" id="{02E98890-5514-0093-E442-56453527DE7B}"/>
              </a:ext>
            </a:extLst>
          </p:cNvPr>
          <p:cNvSpPr txBox="1">
            <a:spLocks/>
          </p:cNvSpPr>
          <p:nvPr/>
        </p:nvSpPr>
        <p:spPr>
          <a:xfrm>
            <a:off x="2273300" y="2235041"/>
            <a:ext cx="9017000" cy="2387918"/>
          </a:xfrm>
          <a:prstGeom prst="rect">
            <a:avLst/>
          </a:prstGeom>
        </p:spPr>
        <p:txBody>
          <a:bodyPr vert="horz" lIns="91440" tIns="45720" rIns="91440" bIns="45720" rtlCol="0" anchor="b">
            <a:normAutofit fontScale="92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spcAft>
                <a:spcPts val="600"/>
              </a:spcAft>
            </a:pPr>
            <a:r>
              <a:rPr lang="en-US" sz="5800" b="1" kern="1200" dirty="0">
                <a:solidFill>
                  <a:schemeClr val="tx2"/>
                </a:solidFill>
                <a:latin typeface="+mj-lt"/>
                <a:ea typeface="+mj-ea"/>
                <a:cs typeface="+mj-cs"/>
              </a:rPr>
              <a:t>TP </a:t>
            </a:r>
            <a:r>
              <a:rPr lang="en-US" sz="5800" b="1" dirty="0">
                <a:solidFill>
                  <a:schemeClr val="tx2"/>
                </a:solidFill>
              </a:rPr>
              <a:t>6.1</a:t>
            </a:r>
            <a:r>
              <a:rPr lang="en-US" sz="5800" b="1" kern="1200" dirty="0">
                <a:solidFill>
                  <a:schemeClr val="tx2"/>
                </a:solidFill>
                <a:latin typeface="+mj-lt"/>
                <a:ea typeface="+mj-ea"/>
                <a:cs typeface="+mj-cs"/>
              </a:rPr>
              <a:t>- </a:t>
            </a:r>
            <a:r>
              <a:rPr lang="en-US" sz="5800" b="1" dirty="0">
                <a:solidFill>
                  <a:schemeClr val="tx2"/>
                </a:solidFill>
              </a:rPr>
              <a:t>Spring </a:t>
            </a:r>
            <a:r>
              <a:rPr lang="en-US" sz="5800" b="1" dirty="0" err="1">
                <a:solidFill>
                  <a:schemeClr val="tx2"/>
                </a:solidFill>
              </a:rPr>
              <a:t>Cloud_OpenFeign</a:t>
            </a:r>
            <a:endParaRPr lang="en-US" sz="5800" b="1" dirty="0">
              <a:solidFill>
                <a:schemeClr val="tx2"/>
              </a:solidFill>
            </a:endParaRPr>
          </a:p>
          <a:p>
            <a:pPr>
              <a:spcAft>
                <a:spcPts val="600"/>
              </a:spcAft>
            </a:pPr>
            <a:endParaRPr lang="en-US" sz="5200" b="1" kern="1200" dirty="0">
              <a:solidFill>
                <a:schemeClr val="tx2"/>
              </a:solidFill>
              <a:latin typeface="+mj-lt"/>
              <a:ea typeface="+mj-ea"/>
              <a:cs typeface="+mj-cs"/>
            </a:endParaRPr>
          </a:p>
          <a:p>
            <a:pPr>
              <a:spcAft>
                <a:spcPts val="600"/>
              </a:spcAft>
            </a:pPr>
            <a:r>
              <a:rPr lang="fr-MA" sz="2600" dirty="0">
                <a:hlinkClick r:id="rId2"/>
              </a:rPr>
              <a:t>https://github.com/jeouit/JEE2</a:t>
            </a:r>
            <a:endParaRPr lang="en-US" sz="2600" b="1" kern="1200" dirty="0">
              <a:solidFill>
                <a:schemeClr val="tx2"/>
              </a:solidFill>
              <a:latin typeface="+mj-lt"/>
              <a:ea typeface="+mj-ea"/>
              <a:cs typeface="+mj-cs"/>
            </a:endParaRPr>
          </a:p>
        </p:txBody>
      </p:sp>
      <p:grpSp>
        <p:nvGrpSpPr>
          <p:cNvPr id="7" name="Group 13">
            <a:extLst>
              <a:ext uri="{FF2B5EF4-FFF2-40B4-BE49-F238E27FC236}">
                <a16:creationId xmlns:a16="http://schemas.microsoft.com/office/drawing/2014/main" id="{996B4A72-9141-478D-A0BC-A4081B743110}"/>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flipH="1">
            <a:off x="-18230" y="-43336"/>
            <a:ext cx="5163047" cy="2657478"/>
            <a:chOff x="6867015" y="-1"/>
            <a:chExt cx="5324985" cy="3251912"/>
          </a:xfrm>
          <a:solidFill>
            <a:schemeClr val="bg1">
              <a:alpha val="30000"/>
            </a:schemeClr>
          </a:solidFill>
        </p:grpSpPr>
        <p:sp>
          <p:nvSpPr>
            <p:cNvPr id="9" name="Freeform: Shape 14">
              <a:extLst>
                <a:ext uri="{FF2B5EF4-FFF2-40B4-BE49-F238E27FC236}">
                  <a16:creationId xmlns:a16="http://schemas.microsoft.com/office/drawing/2014/main" id="{090FFAEC-A143-D468-6EFA-3CB70E286F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5">
              <a:extLst>
                <a:ext uri="{FF2B5EF4-FFF2-40B4-BE49-F238E27FC236}">
                  <a16:creationId xmlns:a16="http://schemas.microsoft.com/office/drawing/2014/main" id="{B232681A-DF1B-B839-6354-D342EA3FDD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6">
              <a:extLst>
                <a:ext uri="{FF2B5EF4-FFF2-40B4-BE49-F238E27FC236}">
                  <a16:creationId xmlns:a16="http://schemas.microsoft.com/office/drawing/2014/main" id="{97E89B46-B568-92AB-A1B2-409153432E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7">
              <a:extLst>
                <a:ext uri="{FF2B5EF4-FFF2-40B4-BE49-F238E27FC236}">
                  <a16:creationId xmlns:a16="http://schemas.microsoft.com/office/drawing/2014/main" id="{DE2C9D36-5393-7E22-36E9-470072CF76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 name="Group 19">
            <a:extLst>
              <a:ext uri="{FF2B5EF4-FFF2-40B4-BE49-F238E27FC236}">
                <a16:creationId xmlns:a16="http://schemas.microsoft.com/office/drawing/2014/main" id="{89B47D4E-2FED-E94A-1E2F-E9CC17C25428}"/>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10800000">
            <a:off x="9058275" y="4146310"/>
            <a:ext cx="3142400" cy="2716805"/>
            <a:chOff x="-305" y="-4155"/>
            <a:chExt cx="2514948" cy="2174333"/>
          </a:xfrm>
          <a:solidFill>
            <a:schemeClr val="bg1">
              <a:alpha val="30000"/>
            </a:schemeClr>
          </a:solidFill>
        </p:grpSpPr>
        <p:sp>
          <p:nvSpPr>
            <p:cNvPr id="26" name="Freeform: Shape 20">
              <a:extLst>
                <a:ext uri="{FF2B5EF4-FFF2-40B4-BE49-F238E27FC236}">
                  <a16:creationId xmlns:a16="http://schemas.microsoft.com/office/drawing/2014/main" id="{2E7C81F6-30B3-48AA-C55C-CA4B34CD1C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Shape 21">
              <a:extLst>
                <a:ext uri="{FF2B5EF4-FFF2-40B4-BE49-F238E27FC236}">
                  <a16:creationId xmlns:a16="http://schemas.microsoft.com/office/drawing/2014/main" id="{C680BDA5-7BF8-7D64-C549-BA319A9D24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Shape 22">
              <a:extLst>
                <a:ext uri="{FF2B5EF4-FFF2-40B4-BE49-F238E27FC236}">
                  <a16:creationId xmlns:a16="http://schemas.microsoft.com/office/drawing/2014/main" id="{DFEA27B1-2345-372C-2498-A4A13A1BE2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29" name="Freeform: Shape 23">
              <a:extLst>
                <a:ext uri="{FF2B5EF4-FFF2-40B4-BE49-F238E27FC236}">
                  <a16:creationId xmlns:a16="http://schemas.microsoft.com/office/drawing/2014/main" id="{E67EA445-A803-32FE-5950-F9DADB6D5C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07348208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7E344C-CF14-3D16-5D86-D8D432F1009E}"/>
            </a:ext>
          </a:extLst>
        </p:cNvPr>
        <p:cNvGrpSpPr/>
        <p:nvPr/>
      </p:nvGrpSpPr>
      <p:grpSpPr>
        <a:xfrm>
          <a:off x="0" y="0"/>
          <a:ext cx="0" cy="0"/>
          <a:chOff x="0" y="0"/>
          <a:chExt cx="0" cy="0"/>
        </a:xfrm>
      </p:grpSpPr>
      <p:sp useBgFill="1">
        <p:nvSpPr>
          <p:cNvPr id="3" name="Rectangle 2">
            <a:extLst>
              <a:ext uri="{FF2B5EF4-FFF2-40B4-BE49-F238E27FC236}">
                <a16:creationId xmlns:a16="http://schemas.microsoft.com/office/drawing/2014/main" id="{E23B4F12-4B2E-1D99-CEA4-BB021F9AB4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2400" y="15240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B6E5BBCB-E59E-4EC5-2918-1EDC435B6C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2705" y="15240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p>
        </p:txBody>
      </p:sp>
      <p:grpSp>
        <p:nvGrpSpPr>
          <p:cNvPr id="5" name="Group 43">
            <a:extLst>
              <a:ext uri="{FF2B5EF4-FFF2-40B4-BE49-F238E27FC236}">
                <a16:creationId xmlns:a16="http://schemas.microsoft.com/office/drawing/2014/main" id="{9FC5D039-E1BE-C908-E5EE-8E3C3CDDAC0E}"/>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455802" y="156385"/>
            <a:ext cx="9772765" cy="6858000"/>
            <a:chOff x="1303402" y="36937"/>
            <a:chExt cx="9772765" cy="6858000"/>
          </a:xfrm>
        </p:grpSpPr>
        <p:sp>
          <p:nvSpPr>
            <p:cNvPr id="6" name="Freeform: Shape 44">
              <a:extLst>
                <a:ext uri="{FF2B5EF4-FFF2-40B4-BE49-F238E27FC236}">
                  <a16:creationId xmlns:a16="http://schemas.microsoft.com/office/drawing/2014/main" id="{9D2CED9E-A565-C198-2B19-CC93DB7316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60551" y="36937"/>
              <a:ext cx="9313016" cy="6858000"/>
            </a:xfrm>
            <a:custGeom>
              <a:avLst/>
              <a:gdLst>
                <a:gd name="connsiteX0" fmla="*/ 6993556 w 9313016"/>
                <a:gd name="connsiteY0" fmla="*/ 0 h 6858000"/>
                <a:gd name="connsiteX1" fmla="*/ 7358516 w 9313016"/>
                <a:gd name="connsiteY1" fmla="*/ 0 h 6858000"/>
                <a:gd name="connsiteX2" fmla="*/ 7475006 w 9313016"/>
                <a:gd name="connsiteY2" fmla="*/ 82722 h 6858000"/>
                <a:gd name="connsiteX3" fmla="*/ 7816357 w 9313016"/>
                <a:gd name="connsiteY3" fmla="*/ 358482 h 6858000"/>
                <a:gd name="connsiteX4" fmla="*/ 8421752 w 9313016"/>
                <a:gd name="connsiteY4" fmla="*/ 995405 h 6858000"/>
                <a:gd name="connsiteX5" fmla="*/ 8897059 w 9313016"/>
                <a:gd name="connsiteY5" fmla="*/ 1737211 h 6858000"/>
                <a:gd name="connsiteX6" fmla="*/ 9206633 w 9313016"/>
                <a:gd name="connsiteY6" fmla="*/ 2564460 h 6858000"/>
                <a:gd name="connsiteX7" fmla="*/ 9286787 w 9313016"/>
                <a:gd name="connsiteY7" fmla="*/ 3000164 h 6858000"/>
                <a:gd name="connsiteX8" fmla="*/ 9312914 w 9313016"/>
                <a:gd name="connsiteY8" fmla="*/ 3442493 h 6858000"/>
                <a:gd name="connsiteX9" fmla="*/ 9190562 w 9313016"/>
                <a:gd name="connsiteY9" fmla="*/ 4316686 h 6858000"/>
                <a:gd name="connsiteX10" fmla="*/ 9043416 w 9313016"/>
                <a:gd name="connsiteY10" fmla="*/ 4734917 h 6858000"/>
                <a:gd name="connsiteX11" fmla="*/ 8809657 w 9313016"/>
                <a:gd name="connsiteY11" fmla="*/ 5128718 h 6858000"/>
                <a:gd name="connsiteX12" fmla="*/ 8645997 w 9313016"/>
                <a:gd name="connsiteY12" fmla="*/ 5297441 h 6858000"/>
                <a:gd name="connsiteX13" fmla="*/ 8457787 w 9313016"/>
                <a:gd name="connsiteY13" fmla="*/ 5433763 h 6858000"/>
                <a:gd name="connsiteX14" fmla="*/ 8260803 w 9313016"/>
                <a:gd name="connsiteY14" fmla="*/ 5541237 h 6858000"/>
                <a:gd name="connsiteX15" fmla="*/ 8066136 w 9313016"/>
                <a:gd name="connsiteY15" fmla="*/ 5635704 h 6858000"/>
                <a:gd name="connsiteX16" fmla="*/ 7698638 w 9313016"/>
                <a:gd name="connsiteY16" fmla="*/ 5837163 h 6858000"/>
                <a:gd name="connsiteX17" fmla="*/ 7370135 w 9313016"/>
                <a:gd name="connsiteY17" fmla="*/ 6090081 h 6858000"/>
                <a:gd name="connsiteX18" fmla="*/ 7218897 w 9313016"/>
                <a:gd name="connsiteY18" fmla="*/ 6235860 h 6858000"/>
                <a:gd name="connsiteX19" fmla="*/ 7070665 w 9313016"/>
                <a:gd name="connsiteY19" fmla="*/ 6387205 h 6858000"/>
                <a:gd name="connsiteX20" fmla="*/ 6779035 w 9313016"/>
                <a:gd name="connsiteY20" fmla="*/ 6697100 h 6858000"/>
                <a:gd name="connsiteX21" fmla="*/ 6631837 w 9313016"/>
                <a:gd name="connsiteY21" fmla="*/ 6852239 h 6858000"/>
                <a:gd name="connsiteX22" fmla="*/ 6626221 w 9313016"/>
                <a:gd name="connsiteY22" fmla="*/ 6858000 h 6858000"/>
                <a:gd name="connsiteX23" fmla="*/ 6424725 w 9313016"/>
                <a:gd name="connsiteY23" fmla="*/ 6858000 h 6858000"/>
                <a:gd name="connsiteX24" fmla="*/ 6527382 w 9313016"/>
                <a:gd name="connsiteY24" fmla="*/ 6756333 h 6858000"/>
                <a:gd name="connsiteX25" fmla="*/ 6674233 w 9313016"/>
                <a:gd name="connsiteY25" fmla="*/ 6603450 h 6858000"/>
                <a:gd name="connsiteX26" fmla="*/ 6965813 w 9313016"/>
                <a:gd name="connsiteY26" fmla="*/ 6292932 h 6858000"/>
                <a:gd name="connsiteX27" fmla="*/ 7112961 w 9313016"/>
                <a:gd name="connsiteY27" fmla="*/ 6137505 h 6858000"/>
                <a:gd name="connsiteX28" fmla="*/ 7264790 w 9313016"/>
                <a:gd name="connsiteY28" fmla="*/ 5983710 h 6858000"/>
                <a:gd name="connsiteX29" fmla="*/ 7974595 w 9313016"/>
                <a:gd name="connsiteY29" fmla="*/ 5470773 h 6858000"/>
                <a:gd name="connsiteX30" fmla="*/ 8331591 w 9313016"/>
                <a:gd name="connsiteY30" fmla="*/ 5254048 h 6858000"/>
                <a:gd name="connsiteX31" fmla="*/ 8599807 w 9313016"/>
                <a:gd name="connsiteY31" fmla="*/ 4980010 h 6858000"/>
                <a:gd name="connsiteX32" fmla="*/ 8766474 w 9313016"/>
                <a:gd name="connsiteY32" fmla="*/ 4631524 h 6858000"/>
                <a:gd name="connsiteX33" fmla="*/ 8865755 w 9313016"/>
                <a:gd name="connsiteY33" fmla="*/ 4244445 h 6858000"/>
                <a:gd name="connsiteX34" fmla="*/ 8882911 w 9313016"/>
                <a:gd name="connsiteY34" fmla="*/ 4145659 h 6858000"/>
                <a:gd name="connsiteX35" fmla="*/ 8897403 w 9313016"/>
                <a:gd name="connsiteY35" fmla="*/ 4046633 h 6858000"/>
                <a:gd name="connsiteX36" fmla="*/ 8908298 w 9313016"/>
                <a:gd name="connsiteY36" fmla="*/ 3947271 h 6858000"/>
                <a:gd name="connsiteX37" fmla="*/ 8916184 w 9313016"/>
                <a:gd name="connsiteY37" fmla="*/ 3847765 h 6858000"/>
                <a:gd name="connsiteX38" fmla="*/ 8920670 w 9313016"/>
                <a:gd name="connsiteY38" fmla="*/ 3449597 h 6858000"/>
                <a:gd name="connsiteX39" fmla="*/ 8914607 w 9313016"/>
                <a:gd name="connsiteY39" fmla="*/ 3350283 h 6858000"/>
                <a:gd name="connsiteX40" fmla="*/ 8905340 w 9313016"/>
                <a:gd name="connsiteY40" fmla="*/ 3251209 h 6858000"/>
                <a:gd name="connsiteX41" fmla="*/ 8893854 w 9313016"/>
                <a:gd name="connsiteY41" fmla="*/ 3152376 h 6858000"/>
                <a:gd name="connsiteX42" fmla="*/ 8879706 w 9313016"/>
                <a:gd name="connsiteY42" fmla="*/ 3053878 h 6858000"/>
                <a:gd name="connsiteX43" fmla="*/ 8797531 w 9313016"/>
                <a:gd name="connsiteY43" fmla="*/ 2663966 h 6858000"/>
                <a:gd name="connsiteX44" fmla="*/ 8520442 w 9313016"/>
                <a:gd name="connsiteY44" fmla="*/ 1911983 h 6858000"/>
                <a:gd name="connsiteX45" fmla="*/ 8332626 w 9313016"/>
                <a:gd name="connsiteY45" fmla="*/ 1553608 h 6858000"/>
                <a:gd name="connsiteX46" fmla="*/ 8116317 w 9313016"/>
                <a:gd name="connsiteY46" fmla="*/ 1208529 h 6858000"/>
                <a:gd name="connsiteX47" fmla="*/ 7873293 w 9313016"/>
                <a:gd name="connsiteY47" fmla="*/ 878284 h 6858000"/>
                <a:gd name="connsiteX48" fmla="*/ 7604337 w 9313016"/>
                <a:gd name="connsiteY48" fmla="*/ 565125 h 6858000"/>
                <a:gd name="connsiteX49" fmla="*/ 7311128 w 9313016"/>
                <a:gd name="connsiteY49" fmla="*/ 270591 h 6858000"/>
                <a:gd name="connsiteX50" fmla="*/ 1752019 w 9313016"/>
                <a:gd name="connsiteY50" fmla="*/ 0 h 6858000"/>
                <a:gd name="connsiteX51" fmla="*/ 2155804 w 9313016"/>
                <a:gd name="connsiteY51" fmla="*/ 0 h 6858000"/>
                <a:gd name="connsiteX52" fmla="*/ 2103975 w 9313016"/>
                <a:gd name="connsiteY52" fmla="*/ 40789 h 6858000"/>
                <a:gd name="connsiteX53" fmla="*/ 1656310 w 9313016"/>
                <a:gd name="connsiteY53" fmla="*/ 470035 h 6858000"/>
                <a:gd name="connsiteX54" fmla="*/ 806013 w 9313016"/>
                <a:gd name="connsiteY54" fmla="*/ 1841133 h 6858000"/>
                <a:gd name="connsiteX55" fmla="*/ 580685 w 9313016"/>
                <a:gd name="connsiteY55" fmla="*/ 2606364 h 6858000"/>
                <a:gd name="connsiteX56" fmla="*/ 503489 w 9313016"/>
                <a:gd name="connsiteY56" fmla="*/ 3397276 h 6858000"/>
                <a:gd name="connsiteX57" fmla="*/ 570135 w 9313016"/>
                <a:gd name="connsiteY57" fmla="*/ 4188235 h 6858000"/>
                <a:gd name="connsiteX58" fmla="*/ 783387 w 9313016"/>
                <a:gd name="connsiteY58" fmla="*/ 4953850 h 6858000"/>
                <a:gd name="connsiteX59" fmla="*/ 1628014 w 9313016"/>
                <a:gd name="connsiteY59" fmla="*/ 6308245 h 6858000"/>
                <a:gd name="connsiteX60" fmla="*/ 2235998 w 9313016"/>
                <a:gd name="connsiteY60" fmla="*/ 6844829 h 6858000"/>
                <a:gd name="connsiteX61" fmla="*/ 2255028 w 9313016"/>
                <a:gd name="connsiteY61" fmla="*/ 6858000 h 6858000"/>
                <a:gd name="connsiteX62" fmla="*/ 1578787 w 9313016"/>
                <a:gd name="connsiteY62" fmla="*/ 6858000 h 6858000"/>
                <a:gd name="connsiteX63" fmla="*/ 1465153 w 9313016"/>
                <a:gd name="connsiteY63" fmla="*/ 6759050 h 6858000"/>
                <a:gd name="connsiteX64" fmla="*/ 1303650 w 9313016"/>
                <a:gd name="connsiteY64" fmla="*/ 6604267 h 6858000"/>
                <a:gd name="connsiteX65" fmla="*/ 323708 w 9313016"/>
                <a:gd name="connsiteY65" fmla="*/ 5126365 h 6858000"/>
                <a:gd name="connsiteX66" fmla="*/ 872 w 9313016"/>
                <a:gd name="connsiteY66" fmla="*/ 3391228 h 6858000"/>
                <a:gd name="connsiteX67" fmla="*/ 105428 w 9313016"/>
                <a:gd name="connsiteY67" fmla="*/ 2511899 h 6858000"/>
                <a:gd name="connsiteX68" fmla="*/ 384933 w 9313016"/>
                <a:gd name="connsiteY68" fmla="*/ 1670971 h 6858000"/>
                <a:gd name="connsiteX69" fmla="*/ 1433593 w 9313016"/>
                <a:gd name="connsiteY69" fmla="*/ 256095 h 6858000"/>
                <a:gd name="connsiteX70" fmla="*/ 1602664 w 9313016"/>
                <a:gd name="connsiteY70" fmla="*/ 1137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9313016" h="6858000">
                  <a:moveTo>
                    <a:pt x="6993556" y="0"/>
                  </a:moveTo>
                  <a:lnTo>
                    <a:pt x="7358516" y="0"/>
                  </a:lnTo>
                  <a:lnTo>
                    <a:pt x="7475006" y="82722"/>
                  </a:lnTo>
                  <a:cubicBezTo>
                    <a:pt x="7592423" y="169778"/>
                    <a:pt x="7706366" y="261748"/>
                    <a:pt x="7816357" y="358482"/>
                  </a:cubicBezTo>
                  <a:cubicBezTo>
                    <a:pt x="8036559" y="551589"/>
                    <a:pt x="8239655" y="764905"/>
                    <a:pt x="8421752" y="995405"/>
                  </a:cubicBezTo>
                  <a:cubicBezTo>
                    <a:pt x="8604736" y="1225282"/>
                    <a:pt x="8763567" y="1474646"/>
                    <a:pt x="8897059" y="1737211"/>
                  </a:cubicBezTo>
                  <a:cubicBezTo>
                    <a:pt x="9029909" y="2000162"/>
                    <a:pt x="9134317" y="2277990"/>
                    <a:pt x="9206633" y="2564460"/>
                  </a:cubicBezTo>
                  <a:cubicBezTo>
                    <a:pt x="9242322" y="2707791"/>
                    <a:pt x="9269041" y="2853474"/>
                    <a:pt x="9286787" y="3000164"/>
                  </a:cubicBezTo>
                  <a:cubicBezTo>
                    <a:pt x="9304977" y="3146856"/>
                    <a:pt x="9314097" y="3294698"/>
                    <a:pt x="9312914" y="3442493"/>
                  </a:cubicBezTo>
                  <a:cubicBezTo>
                    <a:pt x="9309906" y="3737987"/>
                    <a:pt x="9270717" y="4033288"/>
                    <a:pt x="9190562" y="4316686"/>
                  </a:cubicBezTo>
                  <a:cubicBezTo>
                    <a:pt x="9150486" y="4458240"/>
                    <a:pt x="9103951" y="4597587"/>
                    <a:pt x="9043416" y="4734917"/>
                  </a:cubicBezTo>
                  <a:cubicBezTo>
                    <a:pt x="8982980" y="4871817"/>
                    <a:pt x="8908740" y="5007131"/>
                    <a:pt x="8809657" y="5128718"/>
                  </a:cubicBezTo>
                  <a:cubicBezTo>
                    <a:pt x="8760312" y="5189247"/>
                    <a:pt x="8706137" y="5246945"/>
                    <a:pt x="8645997" y="5297441"/>
                  </a:cubicBezTo>
                  <a:cubicBezTo>
                    <a:pt x="8586252" y="5348274"/>
                    <a:pt x="8522809" y="5393730"/>
                    <a:pt x="8457787" y="5433763"/>
                  </a:cubicBezTo>
                  <a:cubicBezTo>
                    <a:pt x="8392816" y="5474132"/>
                    <a:pt x="8326219" y="5508213"/>
                    <a:pt x="8260803" y="5541237"/>
                  </a:cubicBezTo>
                  <a:cubicBezTo>
                    <a:pt x="8195289" y="5574071"/>
                    <a:pt x="8130023" y="5604838"/>
                    <a:pt x="8066136" y="5635704"/>
                  </a:cubicBezTo>
                  <a:cubicBezTo>
                    <a:pt x="7938313" y="5697433"/>
                    <a:pt x="7815222" y="5762186"/>
                    <a:pt x="7698638" y="5837163"/>
                  </a:cubicBezTo>
                  <a:cubicBezTo>
                    <a:pt x="7582449" y="5912381"/>
                    <a:pt x="7471881" y="5996094"/>
                    <a:pt x="7370135" y="6090081"/>
                  </a:cubicBezTo>
                  <a:cubicBezTo>
                    <a:pt x="7319460" y="6136593"/>
                    <a:pt x="7268881" y="6186082"/>
                    <a:pt x="7218897" y="6235860"/>
                  </a:cubicBezTo>
                  <a:cubicBezTo>
                    <a:pt x="7168763" y="6285493"/>
                    <a:pt x="7119665" y="6336229"/>
                    <a:pt x="7070665" y="6387205"/>
                  </a:cubicBezTo>
                  <a:cubicBezTo>
                    <a:pt x="6972715" y="6489208"/>
                    <a:pt x="6876195" y="6593131"/>
                    <a:pt x="6779035" y="6697100"/>
                  </a:cubicBezTo>
                  <a:cubicBezTo>
                    <a:pt x="6730379" y="6748989"/>
                    <a:pt x="6681528" y="6800878"/>
                    <a:pt x="6631837" y="6852239"/>
                  </a:cubicBezTo>
                  <a:lnTo>
                    <a:pt x="6626221" y="6858000"/>
                  </a:lnTo>
                  <a:lnTo>
                    <a:pt x="6424725" y="6858000"/>
                  </a:lnTo>
                  <a:lnTo>
                    <a:pt x="6527382" y="6756333"/>
                  </a:lnTo>
                  <a:cubicBezTo>
                    <a:pt x="6576726" y="6705932"/>
                    <a:pt x="6625480" y="6654811"/>
                    <a:pt x="6674233" y="6603450"/>
                  </a:cubicBezTo>
                  <a:cubicBezTo>
                    <a:pt x="6771788" y="6500920"/>
                    <a:pt x="6868309" y="6396757"/>
                    <a:pt x="6965813" y="6292932"/>
                  </a:cubicBezTo>
                  <a:lnTo>
                    <a:pt x="7112961" y="6137505"/>
                  </a:lnTo>
                  <a:cubicBezTo>
                    <a:pt x="7162354" y="6085808"/>
                    <a:pt x="7211945" y="6034640"/>
                    <a:pt x="7264790" y="5983710"/>
                  </a:cubicBezTo>
                  <a:cubicBezTo>
                    <a:pt x="7472373" y="5779130"/>
                    <a:pt x="7721610" y="5610648"/>
                    <a:pt x="7974595" y="5470773"/>
                  </a:cubicBezTo>
                  <a:cubicBezTo>
                    <a:pt x="8099903" y="5399395"/>
                    <a:pt x="8224127" y="5332529"/>
                    <a:pt x="8331591" y="5254048"/>
                  </a:cubicBezTo>
                  <a:cubicBezTo>
                    <a:pt x="8439351" y="5176047"/>
                    <a:pt x="8529660" y="5085949"/>
                    <a:pt x="8599807" y="4980010"/>
                  </a:cubicBezTo>
                  <a:cubicBezTo>
                    <a:pt x="8671187" y="4875128"/>
                    <a:pt x="8723982" y="4756086"/>
                    <a:pt x="8766474" y="4631524"/>
                  </a:cubicBezTo>
                  <a:cubicBezTo>
                    <a:pt x="8808968" y="4507010"/>
                    <a:pt x="8840615" y="4375872"/>
                    <a:pt x="8865755" y="4244445"/>
                  </a:cubicBezTo>
                  <a:cubicBezTo>
                    <a:pt x="8871375" y="4211468"/>
                    <a:pt x="8878129" y="4178731"/>
                    <a:pt x="8882911" y="4145659"/>
                  </a:cubicBezTo>
                  <a:lnTo>
                    <a:pt x="8897403" y="4046633"/>
                  </a:lnTo>
                  <a:lnTo>
                    <a:pt x="8908298" y="3947271"/>
                  </a:lnTo>
                  <a:cubicBezTo>
                    <a:pt x="8912389" y="3914247"/>
                    <a:pt x="8913425" y="3880886"/>
                    <a:pt x="8916184" y="3847765"/>
                  </a:cubicBezTo>
                  <a:cubicBezTo>
                    <a:pt x="8925797" y="3715091"/>
                    <a:pt x="8925945" y="3582127"/>
                    <a:pt x="8920670" y="3449597"/>
                  </a:cubicBezTo>
                  <a:lnTo>
                    <a:pt x="8914607" y="3350283"/>
                  </a:lnTo>
                  <a:cubicBezTo>
                    <a:pt x="8911995" y="3317211"/>
                    <a:pt x="8908348" y="3284233"/>
                    <a:pt x="8905340" y="3251209"/>
                  </a:cubicBezTo>
                  <a:cubicBezTo>
                    <a:pt x="8902628" y="3218185"/>
                    <a:pt x="8897551" y="3185305"/>
                    <a:pt x="8893854" y="3152376"/>
                  </a:cubicBezTo>
                  <a:cubicBezTo>
                    <a:pt x="8890305" y="3119399"/>
                    <a:pt x="8884932" y="3086662"/>
                    <a:pt x="8879706" y="3053878"/>
                  </a:cubicBezTo>
                  <a:cubicBezTo>
                    <a:pt x="8858707" y="2922835"/>
                    <a:pt x="8831249" y="2792705"/>
                    <a:pt x="8797531" y="2663966"/>
                  </a:cubicBezTo>
                  <a:cubicBezTo>
                    <a:pt x="8728616" y="2406777"/>
                    <a:pt x="8635497" y="2155109"/>
                    <a:pt x="8520442" y="1911983"/>
                  </a:cubicBezTo>
                  <a:cubicBezTo>
                    <a:pt x="8462667" y="1790541"/>
                    <a:pt x="8400112" y="1670923"/>
                    <a:pt x="8332626" y="1553608"/>
                  </a:cubicBezTo>
                  <a:cubicBezTo>
                    <a:pt x="8265683" y="1436006"/>
                    <a:pt x="8192973" y="1321188"/>
                    <a:pt x="8116317" y="1208529"/>
                  </a:cubicBezTo>
                  <a:cubicBezTo>
                    <a:pt x="8039811" y="1095776"/>
                    <a:pt x="7958079" y="986094"/>
                    <a:pt x="7873293" y="878284"/>
                  </a:cubicBezTo>
                  <a:cubicBezTo>
                    <a:pt x="7787814" y="771002"/>
                    <a:pt x="7697999" y="666551"/>
                    <a:pt x="7604337" y="565125"/>
                  </a:cubicBezTo>
                  <a:cubicBezTo>
                    <a:pt x="7510479" y="463891"/>
                    <a:pt x="7413367" y="364818"/>
                    <a:pt x="7311128" y="270591"/>
                  </a:cubicBezTo>
                  <a:close/>
                  <a:moveTo>
                    <a:pt x="1752019" y="0"/>
                  </a:moveTo>
                  <a:lnTo>
                    <a:pt x="2155804" y="0"/>
                  </a:lnTo>
                  <a:lnTo>
                    <a:pt x="2103975" y="40789"/>
                  </a:lnTo>
                  <a:cubicBezTo>
                    <a:pt x="1943592" y="173585"/>
                    <a:pt x="1793955" y="317500"/>
                    <a:pt x="1656310" y="470035"/>
                  </a:cubicBezTo>
                  <a:cubicBezTo>
                    <a:pt x="1288172" y="876939"/>
                    <a:pt x="1002998" y="1344708"/>
                    <a:pt x="806013" y="1841133"/>
                  </a:cubicBezTo>
                  <a:cubicBezTo>
                    <a:pt x="707818" y="2089538"/>
                    <a:pt x="630868" y="2345480"/>
                    <a:pt x="580685" y="2606364"/>
                  </a:cubicBezTo>
                  <a:cubicBezTo>
                    <a:pt x="530749" y="2867250"/>
                    <a:pt x="504868" y="3132119"/>
                    <a:pt x="503489" y="3397276"/>
                  </a:cubicBezTo>
                  <a:cubicBezTo>
                    <a:pt x="501467" y="3662434"/>
                    <a:pt x="524093" y="3927351"/>
                    <a:pt x="570135" y="4188235"/>
                  </a:cubicBezTo>
                  <a:cubicBezTo>
                    <a:pt x="615734" y="4449264"/>
                    <a:pt x="688642" y="4705493"/>
                    <a:pt x="783387" y="4953850"/>
                  </a:cubicBezTo>
                  <a:cubicBezTo>
                    <a:pt x="974357" y="5449796"/>
                    <a:pt x="1259630" y="5913773"/>
                    <a:pt x="1628014" y="6308245"/>
                  </a:cubicBezTo>
                  <a:cubicBezTo>
                    <a:pt x="1812182" y="6505481"/>
                    <a:pt x="2016215" y="6685052"/>
                    <a:pt x="2235998" y="6844829"/>
                  </a:cubicBezTo>
                  <a:lnTo>
                    <a:pt x="2255028" y="6858000"/>
                  </a:lnTo>
                  <a:lnTo>
                    <a:pt x="1578787" y="6858000"/>
                  </a:lnTo>
                  <a:lnTo>
                    <a:pt x="1465153" y="6759050"/>
                  </a:lnTo>
                  <a:cubicBezTo>
                    <a:pt x="1410086" y="6708726"/>
                    <a:pt x="1356236" y="6657104"/>
                    <a:pt x="1303650" y="6604267"/>
                  </a:cubicBezTo>
                  <a:cubicBezTo>
                    <a:pt x="883506" y="6181043"/>
                    <a:pt x="548150" y="5676072"/>
                    <a:pt x="323708" y="5126365"/>
                  </a:cubicBezTo>
                  <a:cubicBezTo>
                    <a:pt x="97737" y="4577139"/>
                    <a:pt x="-10958" y="3981927"/>
                    <a:pt x="872" y="3391228"/>
                  </a:cubicBezTo>
                  <a:cubicBezTo>
                    <a:pt x="5951" y="3095783"/>
                    <a:pt x="40506" y="2800528"/>
                    <a:pt x="105428" y="2511899"/>
                  </a:cubicBezTo>
                  <a:cubicBezTo>
                    <a:pt x="170104" y="2223317"/>
                    <a:pt x="262089" y="1940399"/>
                    <a:pt x="384933" y="1670971"/>
                  </a:cubicBezTo>
                  <a:cubicBezTo>
                    <a:pt x="629092" y="1131344"/>
                    <a:pt x="991955" y="646919"/>
                    <a:pt x="1433593" y="256095"/>
                  </a:cubicBezTo>
                  <a:cubicBezTo>
                    <a:pt x="1488791" y="207206"/>
                    <a:pt x="1545179" y="159733"/>
                    <a:pt x="1602664" y="113704"/>
                  </a:cubicBezTo>
                  <a:close/>
                </a:path>
              </a:pathLst>
            </a:custGeom>
            <a:gradFill>
              <a:gsLst>
                <a:gs pos="2000">
                  <a:schemeClr val="bg1">
                    <a:alpha val="10000"/>
                  </a:schemeClr>
                </a:gs>
                <a:gs pos="16000">
                  <a:schemeClr val="accent6">
                    <a:alpha val="8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 name="Freeform: Shape 45">
              <a:extLst>
                <a:ext uri="{FF2B5EF4-FFF2-40B4-BE49-F238E27FC236}">
                  <a16:creationId xmlns:a16="http://schemas.microsoft.com/office/drawing/2014/main" id="{4C02E9B6-8D89-5575-AC80-01A45F2FBA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59468" y="36937"/>
              <a:ext cx="9065550" cy="6858000"/>
            </a:xfrm>
            <a:custGeom>
              <a:avLst/>
              <a:gdLst>
                <a:gd name="connsiteX0" fmla="*/ 1839951 w 9065550"/>
                <a:gd name="connsiteY0" fmla="*/ 0 h 6858000"/>
                <a:gd name="connsiteX1" fmla="*/ 6979427 w 9065550"/>
                <a:gd name="connsiteY1" fmla="*/ 0 h 6858000"/>
                <a:gd name="connsiteX2" fmla="*/ 6989586 w 9065550"/>
                <a:gd name="connsiteY2" fmla="*/ 6825 h 6858000"/>
                <a:gd name="connsiteX3" fmla="*/ 8932062 w 9065550"/>
                <a:gd name="connsiteY3" fmla="*/ 4580835 h 6858000"/>
                <a:gd name="connsiteX4" fmla="*/ 7166294 w 9065550"/>
                <a:gd name="connsiteY4" fmla="*/ 6259703 h 6858000"/>
                <a:gd name="connsiteX5" fmla="*/ 6868878 w 9065550"/>
                <a:gd name="connsiteY5" fmla="*/ 6564765 h 6858000"/>
                <a:gd name="connsiteX6" fmla="*/ 6591881 w 9065550"/>
                <a:gd name="connsiteY6" fmla="*/ 6858000 h 6858000"/>
                <a:gd name="connsiteX7" fmla="*/ 5184648 w 9065550"/>
                <a:gd name="connsiteY7" fmla="*/ 6858000 h 6858000"/>
                <a:gd name="connsiteX8" fmla="*/ 5244877 w 9065550"/>
                <a:gd name="connsiteY8" fmla="*/ 6817615 h 6858000"/>
                <a:gd name="connsiteX9" fmla="*/ 6033853 w 9065550"/>
                <a:gd name="connsiteY9" fmla="*/ 6069135 h 6858000"/>
                <a:gd name="connsiteX10" fmla="*/ 6480248 w 9065550"/>
                <a:gd name="connsiteY10" fmla="*/ 5607082 h 6858000"/>
                <a:gd name="connsiteX11" fmla="*/ 7551502 w 9065550"/>
                <a:gd name="connsiteY11" fmla="*/ 4859004 h 6858000"/>
                <a:gd name="connsiteX12" fmla="*/ 7844227 w 9065550"/>
                <a:gd name="connsiteY12" fmla="*/ 4683074 h 6858000"/>
                <a:gd name="connsiteX13" fmla="*/ 8005810 w 9065550"/>
                <a:gd name="connsiteY13" fmla="*/ 4330239 h 6858000"/>
                <a:gd name="connsiteX14" fmla="*/ 8016191 w 9065550"/>
                <a:gd name="connsiteY14" fmla="*/ 2956574 h 6858000"/>
                <a:gd name="connsiteX15" fmla="*/ 7346424 w 9065550"/>
                <a:gd name="connsiteY15" fmla="*/ 1636739 h 6858000"/>
                <a:gd name="connsiteX16" fmla="*/ 5995751 w 9065550"/>
                <a:gd name="connsiteY16" fmla="*/ 493319 h 6858000"/>
                <a:gd name="connsiteX17" fmla="*/ 4494836 w 9065550"/>
                <a:gd name="connsiteY17" fmla="*/ 75383 h 6858000"/>
                <a:gd name="connsiteX18" fmla="*/ 2002499 w 9065550"/>
                <a:gd name="connsiteY18" fmla="*/ 1094261 h 6858000"/>
                <a:gd name="connsiteX19" fmla="*/ 1241306 w 9065550"/>
                <a:gd name="connsiteY19" fmla="*/ 2206935 h 6858000"/>
                <a:gd name="connsiteX20" fmla="*/ 961736 w 9065550"/>
                <a:gd name="connsiteY20" fmla="*/ 3573719 h 6858000"/>
                <a:gd name="connsiteX21" fmla="*/ 1193878 w 9065550"/>
                <a:gd name="connsiteY21" fmla="*/ 4824208 h 6858000"/>
                <a:gd name="connsiteX22" fmla="*/ 1832096 w 9065550"/>
                <a:gd name="connsiteY22" fmla="*/ 5873050 h 6858000"/>
                <a:gd name="connsiteX23" fmla="*/ 3010752 w 9065550"/>
                <a:gd name="connsiteY23" fmla="*/ 6749475 h 6858000"/>
                <a:gd name="connsiteX24" fmla="*/ 3187037 w 9065550"/>
                <a:gd name="connsiteY24" fmla="*/ 6824756 h 6858000"/>
                <a:gd name="connsiteX25" fmla="*/ 3278211 w 9065550"/>
                <a:gd name="connsiteY25" fmla="*/ 6858000 h 6858000"/>
                <a:gd name="connsiteX26" fmla="*/ 1480830 w 9065550"/>
                <a:gd name="connsiteY26" fmla="*/ 6858000 h 6858000"/>
                <a:gd name="connsiteX27" fmla="*/ 1427607 w 9065550"/>
                <a:gd name="connsiteY27" fmla="*/ 6811515 h 6858000"/>
                <a:gd name="connsiteX28" fmla="*/ 1100739 w 9065550"/>
                <a:gd name="connsiteY28" fmla="*/ 6477651 h 6858000"/>
                <a:gd name="connsiteX29" fmla="*/ 0 w 9065550"/>
                <a:gd name="connsiteY29" fmla="*/ 3573620 h 6858000"/>
                <a:gd name="connsiteX30" fmla="*/ 1805513 w 9065550"/>
                <a:gd name="connsiteY30"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065550" h="6858000">
                  <a:moveTo>
                    <a:pt x="1839951" y="0"/>
                  </a:moveTo>
                  <a:lnTo>
                    <a:pt x="6979427" y="0"/>
                  </a:lnTo>
                  <a:lnTo>
                    <a:pt x="6989586" y="6825"/>
                  </a:lnTo>
                  <a:cubicBezTo>
                    <a:pt x="8438828" y="1031353"/>
                    <a:pt x="9439169" y="2823601"/>
                    <a:pt x="8932062" y="4580835"/>
                  </a:cubicBezTo>
                  <a:cubicBezTo>
                    <a:pt x="8592517" y="5757293"/>
                    <a:pt x="7979652" y="5458140"/>
                    <a:pt x="7166294" y="6259703"/>
                  </a:cubicBezTo>
                  <a:cubicBezTo>
                    <a:pt x="7064618" y="6359905"/>
                    <a:pt x="6966014" y="6462297"/>
                    <a:pt x="6868878" y="6564765"/>
                  </a:cubicBezTo>
                  <a:lnTo>
                    <a:pt x="6591881" y="6858000"/>
                  </a:lnTo>
                  <a:lnTo>
                    <a:pt x="5184648" y="6858000"/>
                  </a:lnTo>
                  <a:lnTo>
                    <a:pt x="5244877" y="6817615"/>
                  </a:lnTo>
                  <a:cubicBezTo>
                    <a:pt x="5481027" y="6649287"/>
                    <a:pt x="5723665" y="6398593"/>
                    <a:pt x="6033853" y="6069135"/>
                  </a:cubicBezTo>
                  <a:cubicBezTo>
                    <a:pt x="6175680" y="5918484"/>
                    <a:pt x="6322395" y="5762660"/>
                    <a:pt x="6480248" y="5607082"/>
                  </a:cubicBezTo>
                  <a:cubicBezTo>
                    <a:pt x="6893276" y="5200077"/>
                    <a:pt x="7273697" y="5002920"/>
                    <a:pt x="7551502" y="4859004"/>
                  </a:cubicBezTo>
                  <a:cubicBezTo>
                    <a:pt x="7687884" y="4788339"/>
                    <a:pt x="7795540" y="4732559"/>
                    <a:pt x="7844227" y="4683074"/>
                  </a:cubicBezTo>
                  <a:cubicBezTo>
                    <a:pt x="7898759" y="4627636"/>
                    <a:pt x="7956165" y="4502313"/>
                    <a:pt x="8005810" y="4330239"/>
                  </a:cubicBezTo>
                  <a:cubicBezTo>
                    <a:pt x="8132968" y="3889611"/>
                    <a:pt x="8136446" y="3427460"/>
                    <a:pt x="8016191" y="2956574"/>
                  </a:cubicBezTo>
                  <a:cubicBezTo>
                    <a:pt x="7900876" y="2505064"/>
                    <a:pt x="7669287" y="2048671"/>
                    <a:pt x="7346424" y="1636739"/>
                  </a:cubicBezTo>
                  <a:cubicBezTo>
                    <a:pt x="6979764" y="1168830"/>
                    <a:pt x="6512706" y="773489"/>
                    <a:pt x="5995751" y="493319"/>
                  </a:cubicBezTo>
                  <a:cubicBezTo>
                    <a:pt x="5491195" y="219884"/>
                    <a:pt x="4972174" y="75383"/>
                    <a:pt x="4494836" y="75383"/>
                  </a:cubicBezTo>
                  <a:cubicBezTo>
                    <a:pt x="3554318" y="75383"/>
                    <a:pt x="2669191" y="437197"/>
                    <a:pt x="2002499" y="1094261"/>
                  </a:cubicBezTo>
                  <a:cubicBezTo>
                    <a:pt x="1676360" y="1415667"/>
                    <a:pt x="1420225" y="1790023"/>
                    <a:pt x="1241306" y="2206935"/>
                  </a:cubicBezTo>
                  <a:cubicBezTo>
                    <a:pt x="1055782" y="2639169"/>
                    <a:pt x="961736" y="3099027"/>
                    <a:pt x="961736" y="3573719"/>
                  </a:cubicBezTo>
                  <a:cubicBezTo>
                    <a:pt x="961736" y="4005124"/>
                    <a:pt x="1039805" y="4425841"/>
                    <a:pt x="1193878" y="4824208"/>
                  </a:cubicBezTo>
                  <a:cubicBezTo>
                    <a:pt x="1342457" y="5208423"/>
                    <a:pt x="1557214" y="5561306"/>
                    <a:pt x="1832096" y="5873050"/>
                  </a:cubicBezTo>
                  <a:cubicBezTo>
                    <a:pt x="2157126" y="6241599"/>
                    <a:pt x="2564661" y="6544656"/>
                    <a:pt x="3010752" y="6749475"/>
                  </a:cubicBezTo>
                  <a:cubicBezTo>
                    <a:pt x="3069003" y="6776219"/>
                    <a:pt x="3127773" y="6801314"/>
                    <a:pt x="3187037" y="6824756"/>
                  </a:cubicBezTo>
                  <a:lnTo>
                    <a:pt x="3278211" y="6858000"/>
                  </a:lnTo>
                  <a:lnTo>
                    <a:pt x="1480830" y="6858000"/>
                  </a:lnTo>
                  <a:lnTo>
                    <a:pt x="1427607" y="6811515"/>
                  </a:lnTo>
                  <a:cubicBezTo>
                    <a:pt x="1312870" y="6705919"/>
                    <a:pt x="1203751" y="6594470"/>
                    <a:pt x="1100739" y="6477651"/>
                  </a:cubicBezTo>
                  <a:cubicBezTo>
                    <a:pt x="415045" y="5700097"/>
                    <a:pt x="0" y="4684635"/>
                    <a:pt x="0" y="3573620"/>
                  </a:cubicBezTo>
                  <a:cubicBezTo>
                    <a:pt x="0" y="2121118"/>
                    <a:pt x="709459" y="831902"/>
                    <a:pt x="1805513" y="24133"/>
                  </a:cubicBezTo>
                  <a:close/>
                </a:path>
              </a:pathLst>
            </a:custGeom>
            <a:solidFill>
              <a:schemeClr val="accent1">
                <a:alpha val="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 name="Freeform: Shape 46">
              <a:extLst>
                <a:ext uri="{FF2B5EF4-FFF2-40B4-BE49-F238E27FC236}">
                  <a16:creationId xmlns:a16="http://schemas.microsoft.com/office/drawing/2014/main" id="{CFAF1D99-12C0-F84B-633C-44D071DDEC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48217" y="36937"/>
              <a:ext cx="9088051" cy="6858000"/>
            </a:xfrm>
            <a:custGeom>
              <a:avLst/>
              <a:gdLst>
                <a:gd name="connsiteX0" fmla="*/ 5158786 w 9088051"/>
                <a:gd name="connsiteY0" fmla="*/ 0 h 6858000"/>
                <a:gd name="connsiteX1" fmla="*/ 6996771 w 9088051"/>
                <a:gd name="connsiteY1" fmla="*/ 0 h 6858000"/>
                <a:gd name="connsiteX2" fmla="*/ 7006955 w 9088051"/>
                <a:gd name="connsiteY2" fmla="*/ 6825 h 6858000"/>
                <a:gd name="connsiteX3" fmla="*/ 8954230 w 9088051"/>
                <a:gd name="connsiteY3" fmla="*/ 4580835 h 6858000"/>
                <a:gd name="connsiteX4" fmla="*/ 7184080 w 9088051"/>
                <a:gd name="connsiteY4" fmla="*/ 6259703 h 6858000"/>
                <a:gd name="connsiteX5" fmla="*/ 6885926 w 9088051"/>
                <a:gd name="connsiteY5" fmla="*/ 6564765 h 6858000"/>
                <a:gd name="connsiteX6" fmla="*/ 6608241 w 9088051"/>
                <a:gd name="connsiteY6" fmla="*/ 6858000 h 6858000"/>
                <a:gd name="connsiteX7" fmla="*/ 5462870 w 9088051"/>
                <a:gd name="connsiteY7" fmla="*/ 6858000 h 6858000"/>
                <a:gd name="connsiteX8" fmla="*/ 5529056 w 9088051"/>
                <a:gd name="connsiteY8" fmla="*/ 6804645 h 6858000"/>
                <a:gd name="connsiteX9" fmla="*/ 6167613 w 9088051"/>
                <a:gd name="connsiteY9" fmla="*/ 6173667 h 6858000"/>
                <a:gd name="connsiteX10" fmla="*/ 6610973 w 9088051"/>
                <a:gd name="connsiteY10" fmla="*/ 5715860 h 6858000"/>
                <a:gd name="connsiteX11" fmla="*/ 7646083 w 9088051"/>
                <a:gd name="connsiteY11" fmla="*/ 4995842 h 6858000"/>
                <a:gd name="connsiteX12" fmla="*/ 7980054 w 9088051"/>
                <a:gd name="connsiteY12" fmla="*/ 4790095 h 6858000"/>
                <a:gd name="connsiteX13" fmla="*/ 8180437 w 9088051"/>
                <a:gd name="connsiteY13" fmla="*/ 4371964 h 6858000"/>
                <a:gd name="connsiteX14" fmla="*/ 8192058 w 9088051"/>
                <a:gd name="connsiteY14" fmla="*/ 2919242 h 6858000"/>
                <a:gd name="connsiteX15" fmla="*/ 7492638 w 9088051"/>
                <a:gd name="connsiteY15" fmla="*/ 1542845 h 6858000"/>
                <a:gd name="connsiteX16" fmla="*/ 6089097 w 9088051"/>
                <a:gd name="connsiteY16" fmla="*/ 357847 h 6858000"/>
                <a:gd name="connsiteX17" fmla="*/ 5288639 w 9088051"/>
                <a:gd name="connsiteY17" fmla="*/ 31627 h 6858000"/>
                <a:gd name="connsiteX18" fmla="*/ 1844517 w 9088051"/>
                <a:gd name="connsiteY18" fmla="*/ 0 h 6858000"/>
                <a:gd name="connsiteX19" fmla="*/ 3734467 w 9088051"/>
                <a:gd name="connsiteY19" fmla="*/ 0 h 6858000"/>
                <a:gd name="connsiteX20" fmla="*/ 3603618 w 9088051"/>
                <a:gd name="connsiteY20" fmla="*/ 28853 h 6858000"/>
                <a:gd name="connsiteX21" fmla="*/ 1892878 w 9088051"/>
                <a:gd name="connsiteY21" fmla="*/ 985434 h 6858000"/>
                <a:gd name="connsiteX22" fmla="*/ 1096045 w 9088051"/>
                <a:gd name="connsiteY22" fmla="*/ 2147349 h 6858000"/>
                <a:gd name="connsiteX23" fmla="*/ 803453 w 9088051"/>
                <a:gd name="connsiteY23" fmla="*/ 3573669 h 6858000"/>
                <a:gd name="connsiteX24" fmla="*/ 1046377 w 9088051"/>
                <a:gd name="connsiteY24" fmla="*/ 4878573 h 6858000"/>
                <a:gd name="connsiteX25" fmla="*/ 1714473 w 9088051"/>
                <a:gd name="connsiteY25" fmla="*/ 5973776 h 6858000"/>
                <a:gd name="connsiteX26" fmla="*/ 2776083 w 9088051"/>
                <a:gd name="connsiteY26" fmla="*/ 6804641 h 6858000"/>
                <a:gd name="connsiteX27" fmla="*/ 2884836 w 9088051"/>
                <a:gd name="connsiteY27" fmla="*/ 6858000 h 6858000"/>
                <a:gd name="connsiteX28" fmla="*/ 1484505 w 9088051"/>
                <a:gd name="connsiteY28" fmla="*/ 6858000 h 6858000"/>
                <a:gd name="connsiteX29" fmla="*/ 1431151 w 9088051"/>
                <a:gd name="connsiteY29" fmla="*/ 6811515 h 6858000"/>
                <a:gd name="connsiteX30" fmla="*/ 1103471 w 9088051"/>
                <a:gd name="connsiteY30" fmla="*/ 6477651 h 6858000"/>
                <a:gd name="connsiteX31" fmla="*/ 0 w 9088051"/>
                <a:gd name="connsiteY31" fmla="*/ 3573620 h 6858000"/>
                <a:gd name="connsiteX32" fmla="*/ 1809994 w 9088051"/>
                <a:gd name="connsiteY32"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088051" h="6858000">
                  <a:moveTo>
                    <a:pt x="5158786" y="0"/>
                  </a:moveTo>
                  <a:lnTo>
                    <a:pt x="6996771" y="0"/>
                  </a:lnTo>
                  <a:lnTo>
                    <a:pt x="7006955" y="6825"/>
                  </a:lnTo>
                  <a:cubicBezTo>
                    <a:pt x="8459794" y="1031353"/>
                    <a:pt x="9462596" y="2823601"/>
                    <a:pt x="8954230" y="4580835"/>
                  </a:cubicBezTo>
                  <a:cubicBezTo>
                    <a:pt x="8613842" y="5757293"/>
                    <a:pt x="7999457" y="5458140"/>
                    <a:pt x="7184080" y="6259703"/>
                  </a:cubicBezTo>
                  <a:cubicBezTo>
                    <a:pt x="7082152" y="6359905"/>
                    <a:pt x="6983303" y="6462297"/>
                    <a:pt x="6885926" y="6564765"/>
                  </a:cubicBezTo>
                  <a:lnTo>
                    <a:pt x="6608241" y="6858000"/>
                  </a:lnTo>
                  <a:lnTo>
                    <a:pt x="5462870" y="6858000"/>
                  </a:lnTo>
                  <a:lnTo>
                    <a:pt x="5529056" y="6804645"/>
                  </a:lnTo>
                  <a:cubicBezTo>
                    <a:pt x="5740217" y="6626505"/>
                    <a:pt x="5949382" y="6404876"/>
                    <a:pt x="6167613" y="6173667"/>
                  </a:cubicBezTo>
                  <a:cubicBezTo>
                    <a:pt x="6308782" y="6024091"/>
                    <a:pt x="6454799" y="5869390"/>
                    <a:pt x="6610973" y="5715860"/>
                  </a:cubicBezTo>
                  <a:cubicBezTo>
                    <a:pt x="7007847" y="5325741"/>
                    <a:pt x="7376733" y="5135074"/>
                    <a:pt x="7646083" y="4995842"/>
                  </a:cubicBezTo>
                  <a:cubicBezTo>
                    <a:pt x="7816858" y="4907561"/>
                    <a:pt x="7916545" y="4854514"/>
                    <a:pt x="7980054" y="4790095"/>
                  </a:cubicBezTo>
                  <a:cubicBezTo>
                    <a:pt x="8054629" y="4714405"/>
                    <a:pt x="8122031" y="4573758"/>
                    <a:pt x="8180437" y="4371964"/>
                  </a:cubicBezTo>
                  <a:cubicBezTo>
                    <a:pt x="8315441" y="3905228"/>
                    <a:pt x="8319381" y="3416431"/>
                    <a:pt x="8192058" y="2919242"/>
                  </a:cubicBezTo>
                  <a:cubicBezTo>
                    <a:pt x="8071251" y="2447381"/>
                    <a:pt x="7829388" y="1971467"/>
                    <a:pt x="7492638" y="1542845"/>
                  </a:cubicBezTo>
                  <a:cubicBezTo>
                    <a:pt x="7111829" y="1058099"/>
                    <a:pt x="6626484" y="648361"/>
                    <a:pt x="6089097" y="357847"/>
                  </a:cubicBezTo>
                  <a:cubicBezTo>
                    <a:pt x="5824244" y="214687"/>
                    <a:pt x="5554957" y="105262"/>
                    <a:pt x="5288639" y="31627"/>
                  </a:cubicBezTo>
                  <a:close/>
                  <a:moveTo>
                    <a:pt x="1844517" y="0"/>
                  </a:moveTo>
                  <a:lnTo>
                    <a:pt x="3734467" y="0"/>
                  </a:lnTo>
                  <a:lnTo>
                    <a:pt x="3603618" y="28853"/>
                  </a:lnTo>
                  <a:cubicBezTo>
                    <a:pt x="2962049" y="186733"/>
                    <a:pt x="2373277" y="513136"/>
                    <a:pt x="1892878" y="985434"/>
                  </a:cubicBezTo>
                  <a:cubicBezTo>
                    <a:pt x="1551428" y="1321091"/>
                    <a:pt x="1283341" y="1711990"/>
                    <a:pt x="1096045" y="2147349"/>
                  </a:cubicBezTo>
                  <a:cubicBezTo>
                    <a:pt x="901876" y="2598519"/>
                    <a:pt x="803453" y="3078432"/>
                    <a:pt x="803453" y="3573669"/>
                  </a:cubicBezTo>
                  <a:cubicBezTo>
                    <a:pt x="803453" y="4023717"/>
                    <a:pt x="885151" y="4462735"/>
                    <a:pt x="1046377" y="4878573"/>
                  </a:cubicBezTo>
                  <a:cubicBezTo>
                    <a:pt x="1201945" y="5279770"/>
                    <a:pt x="1426681" y="5648221"/>
                    <a:pt x="1714473" y="5973776"/>
                  </a:cubicBezTo>
                  <a:cubicBezTo>
                    <a:pt x="2012357" y="6310732"/>
                    <a:pt x="2376505" y="6595304"/>
                    <a:pt x="2776083" y="6804641"/>
                  </a:cubicBezTo>
                  <a:lnTo>
                    <a:pt x="2884836" y="6858000"/>
                  </a:lnTo>
                  <a:lnTo>
                    <a:pt x="1484505" y="6858000"/>
                  </a:lnTo>
                  <a:lnTo>
                    <a:pt x="1431151" y="6811515"/>
                  </a:lnTo>
                  <a:cubicBezTo>
                    <a:pt x="1316128" y="6705919"/>
                    <a:pt x="1206738" y="6594470"/>
                    <a:pt x="1103471" y="6477651"/>
                  </a:cubicBezTo>
                  <a:cubicBezTo>
                    <a:pt x="416075" y="5700097"/>
                    <a:pt x="0" y="4684635"/>
                    <a:pt x="0" y="3573620"/>
                  </a:cubicBezTo>
                  <a:cubicBezTo>
                    <a:pt x="0" y="2121118"/>
                    <a:pt x="711220" y="831902"/>
                    <a:pt x="1809994" y="24133"/>
                  </a:cubicBezTo>
                  <a:close/>
                </a:path>
              </a:pathLst>
            </a:custGeom>
            <a:gradFill>
              <a:gsLst>
                <a:gs pos="2000">
                  <a:schemeClr val="bg1">
                    <a:alpha val="10000"/>
                  </a:schemeClr>
                </a:gs>
                <a:gs pos="16000">
                  <a:schemeClr val="accent6">
                    <a:alpha val="2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 name="Freeform: Shape 47">
              <a:extLst>
                <a:ext uri="{FF2B5EF4-FFF2-40B4-BE49-F238E27FC236}">
                  <a16:creationId xmlns:a16="http://schemas.microsoft.com/office/drawing/2014/main" id="{0874248C-854E-383B-C7EA-FE0E3CAC3D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29061" y="36937"/>
              <a:ext cx="9107210" cy="6858000"/>
            </a:xfrm>
            <a:custGeom>
              <a:avLst/>
              <a:gdLst>
                <a:gd name="connsiteX0" fmla="*/ 6184722 w 9107210"/>
                <a:gd name="connsiteY0" fmla="*/ 0 h 6858000"/>
                <a:gd name="connsiteX1" fmla="*/ 6985680 w 9107210"/>
                <a:gd name="connsiteY1" fmla="*/ 0 h 6858000"/>
                <a:gd name="connsiteX2" fmla="*/ 7324323 w 9107210"/>
                <a:gd name="connsiteY2" fmla="*/ 247136 h 6858000"/>
                <a:gd name="connsiteX3" fmla="*/ 7652712 w 9107210"/>
                <a:gd name="connsiteY3" fmla="*/ 528495 h 6858000"/>
                <a:gd name="connsiteX4" fmla="*/ 8236677 w 9107210"/>
                <a:gd name="connsiteY4" fmla="*/ 1166289 h 6858000"/>
                <a:gd name="connsiteX5" fmla="*/ 8704298 w 9107210"/>
                <a:gd name="connsiteY5" fmla="*/ 1897038 h 6858000"/>
                <a:gd name="connsiteX6" fmla="*/ 8885160 w 9107210"/>
                <a:gd name="connsiteY6" fmla="*/ 2294087 h 6858000"/>
                <a:gd name="connsiteX7" fmla="*/ 8924247 w 9107210"/>
                <a:gd name="connsiteY7" fmla="*/ 2396286 h 6858000"/>
                <a:gd name="connsiteX8" fmla="*/ 8960022 w 9107210"/>
                <a:gd name="connsiteY8" fmla="*/ 2499767 h 6858000"/>
                <a:gd name="connsiteX9" fmla="*/ 8991720 w 9107210"/>
                <a:gd name="connsiteY9" fmla="*/ 2604671 h 6858000"/>
                <a:gd name="connsiteX10" fmla="*/ 9019646 w 9107210"/>
                <a:gd name="connsiteY10" fmla="*/ 2710708 h 6858000"/>
                <a:gd name="connsiteX11" fmla="*/ 9105822 w 9107210"/>
                <a:gd name="connsiteY11" fmla="*/ 3582266 h 6858000"/>
                <a:gd name="connsiteX12" fmla="*/ 9057716 w 9107210"/>
                <a:gd name="connsiteY12" fmla="*/ 4017873 h 6858000"/>
                <a:gd name="connsiteX13" fmla="*/ 8945600 w 9107210"/>
                <a:gd name="connsiteY13" fmla="*/ 4439659 h 6858000"/>
                <a:gd name="connsiteX14" fmla="*/ 8796080 w 9107210"/>
                <a:gd name="connsiteY14" fmla="*/ 4847428 h 6858000"/>
                <a:gd name="connsiteX15" fmla="*/ 8702056 w 9107210"/>
                <a:gd name="connsiteY15" fmla="*/ 5050108 h 6858000"/>
                <a:gd name="connsiteX16" fmla="*/ 8581125 w 9107210"/>
                <a:gd name="connsiteY16" fmla="*/ 5247525 h 6858000"/>
                <a:gd name="connsiteX17" fmla="*/ 8426254 w 9107210"/>
                <a:gd name="connsiteY17" fmla="*/ 5429647 h 6858000"/>
                <a:gd name="connsiteX18" fmla="*/ 8337174 w 9107210"/>
                <a:gd name="connsiteY18" fmla="*/ 5510552 h 6858000"/>
                <a:gd name="connsiteX19" fmla="*/ 8243200 w 9107210"/>
                <a:gd name="connsiteY19" fmla="*/ 5582948 h 6858000"/>
                <a:gd name="connsiteX20" fmla="*/ 7868330 w 9107210"/>
                <a:gd name="connsiteY20" fmla="*/ 5811104 h 6858000"/>
                <a:gd name="connsiteX21" fmla="*/ 7538916 w 9107210"/>
                <a:gd name="connsiteY21" fmla="*/ 6018899 h 6858000"/>
                <a:gd name="connsiteX22" fmla="*/ 7391280 w 9107210"/>
                <a:gd name="connsiteY22" fmla="*/ 6134132 h 6858000"/>
                <a:gd name="connsiteX23" fmla="*/ 7252511 w 9107210"/>
                <a:gd name="connsiteY23" fmla="*/ 6259105 h 6858000"/>
                <a:gd name="connsiteX24" fmla="*/ 7185601 w 9107210"/>
                <a:gd name="connsiteY24" fmla="*/ 6325894 h 6858000"/>
                <a:gd name="connsiteX25" fmla="*/ 7116651 w 9107210"/>
                <a:gd name="connsiteY25" fmla="*/ 6397010 h 6858000"/>
                <a:gd name="connsiteX26" fmla="*/ 6978545 w 9107210"/>
                <a:gd name="connsiteY26" fmla="*/ 6541607 h 6858000"/>
                <a:gd name="connsiteX27" fmla="*/ 6693009 w 9107210"/>
                <a:gd name="connsiteY27" fmla="*/ 6832716 h 6858000"/>
                <a:gd name="connsiteX28" fmla="*/ 6667488 w 9107210"/>
                <a:gd name="connsiteY28" fmla="*/ 6858000 h 6858000"/>
                <a:gd name="connsiteX29" fmla="*/ 6056793 w 9107210"/>
                <a:gd name="connsiteY29" fmla="*/ 6858000 h 6858000"/>
                <a:gd name="connsiteX30" fmla="*/ 6077345 w 9107210"/>
                <a:gd name="connsiteY30" fmla="*/ 6835420 h 6858000"/>
                <a:gd name="connsiteX31" fmla="*/ 6208519 w 9107210"/>
                <a:gd name="connsiteY31" fmla="*/ 6683989 h 6858000"/>
                <a:gd name="connsiteX32" fmla="*/ 6340001 w 9107210"/>
                <a:gd name="connsiteY32" fmla="*/ 6529852 h 6858000"/>
                <a:gd name="connsiteX33" fmla="*/ 6611419 w 9107210"/>
                <a:gd name="connsiteY33" fmla="*/ 6219317 h 6858000"/>
                <a:gd name="connsiteX34" fmla="*/ 6757678 w 9107210"/>
                <a:gd name="connsiteY34" fmla="*/ 6068228 h 6858000"/>
                <a:gd name="connsiteX35" fmla="*/ 6833713 w 9107210"/>
                <a:gd name="connsiteY35" fmla="*/ 5994061 h 6858000"/>
                <a:gd name="connsiteX36" fmla="*/ 6915148 w 9107210"/>
                <a:gd name="connsiteY36" fmla="*/ 5918812 h 6858000"/>
                <a:gd name="connsiteX37" fmla="*/ 7276311 w 9107210"/>
                <a:gd name="connsiteY37" fmla="*/ 5650229 h 6858000"/>
                <a:gd name="connsiteX38" fmla="*/ 7664942 w 9107210"/>
                <a:gd name="connsiteY38" fmla="*/ 5445681 h 6858000"/>
                <a:gd name="connsiteX39" fmla="*/ 7848505 w 9107210"/>
                <a:gd name="connsiteY39" fmla="*/ 5358333 h 6858000"/>
                <a:gd name="connsiteX40" fmla="*/ 8011785 w 9107210"/>
                <a:gd name="connsiteY40" fmla="*/ 5267788 h 6858000"/>
                <a:gd name="connsiteX41" fmla="*/ 8260273 w 9107210"/>
                <a:gd name="connsiteY41" fmla="*/ 5034370 h 6858000"/>
                <a:gd name="connsiteX42" fmla="*/ 8417589 w 9107210"/>
                <a:gd name="connsiteY42" fmla="*/ 4714488 h 6858000"/>
                <a:gd name="connsiteX43" fmla="*/ 8495000 w 9107210"/>
                <a:gd name="connsiteY43" fmla="*/ 4346409 h 6858000"/>
                <a:gd name="connsiteX44" fmla="*/ 8508556 w 9107210"/>
                <a:gd name="connsiteY44" fmla="*/ 3971101 h 6858000"/>
                <a:gd name="connsiteX45" fmla="*/ 8483330 w 9107210"/>
                <a:gd name="connsiteY45" fmla="*/ 3600710 h 6858000"/>
                <a:gd name="connsiteX46" fmla="*/ 8425336 w 9107210"/>
                <a:gd name="connsiteY46" fmla="*/ 3236121 h 6858000"/>
                <a:gd name="connsiteX47" fmla="*/ 8334575 w 9107210"/>
                <a:gd name="connsiteY47" fmla="*/ 2877977 h 6858000"/>
                <a:gd name="connsiteX48" fmla="*/ 8087513 w 9107210"/>
                <a:gd name="connsiteY48" fmla="*/ 2174622 h 6858000"/>
                <a:gd name="connsiteX49" fmla="*/ 7723650 w 9107210"/>
                <a:gd name="connsiteY49" fmla="*/ 1507613 h 6858000"/>
                <a:gd name="connsiteX50" fmla="*/ 7501815 w 9107210"/>
                <a:gd name="connsiteY50" fmla="*/ 1192947 h 6858000"/>
                <a:gd name="connsiteX51" fmla="*/ 7254399 w 9107210"/>
                <a:gd name="connsiteY51" fmla="*/ 894361 h 6858000"/>
                <a:gd name="connsiteX52" fmla="*/ 6689339 w 9107210"/>
                <a:gd name="connsiteY52" fmla="*/ 354046 h 6858000"/>
                <a:gd name="connsiteX53" fmla="*/ 6206651 w 9107210"/>
                <a:gd name="connsiteY53" fmla="*/ 12626 h 6858000"/>
                <a:gd name="connsiteX54" fmla="*/ 1827105 w 9107210"/>
                <a:gd name="connsiteY54" fmla="*/ 0 h 6858000"/>
                <a:gd name="connsiteX55" fmla="*/ 2807607 w 9107210"/>
                <a:gd name="connsiteY55" fmla="*/ 0 h 6858000"/>
                <a:gd name="connsiteX56" fmla="*/ 2667958 w 9107210"/>
                <a:gd name="connsiteY56" fmla="*/ 88235 h 6858000"/>
                <a:gd name="connsiteX57" fmla="*/ 2354723 w 9107210"/>
                <a:gd name="connsiteY57" fmla="*/ 314947 h 6858000"/>
                <a:gd name="connsiteX58" fmla="*/ 2059963 w 9107210"/>
                <a:gd name="connsiteY58" fmla="*/ 561545 h 6858000"/>
                <a:gd name="connsiteX59" fmla="*/ 1780798 w 9107210"/>
                <a:gd name="connsiteY59" fmla="*/ 824425 h 6858000"/>
                <a:gd name="connsiteX60" fmla="*/ 954714 w 9107210"/>
                <a:gd name="connsiteY60" fmla="*/ 2094309 h 6858000"/>
                <a:gd name="connsiteX61" fmla="*/ 732676 w 9107210"/>
                <a:gd name="connsiteY61" fmla="*/ 2813646 h 6858000"/>
                <a:gd name="connsiteX62" fmla="*/ 673867 w 9107210"/>
                <a:gd name="connsiteY62" fmla="*/ 3183989 h 6858000"/>
                <a:gd name="connsiteX63" fmla="*/ 647621 w 9107210"/>
                <a:gd name="connsiteY63" fmla="*/ 3557281 h 6858000"/>
                <a:gd name="connsiteX64" fmla="*/ 653381 w 9107210"/>
                <a:gd name="connsiteY64" fmla="*/ 3931214 h 6858000"/>
                <a:gd name="connsiteX65" fmla="*/ 690428 w 9107210"/>
                <a:gd name="connsiteY65" fmla="*/ 4303719 h 6858000"/>
                <a:gd name="connsiteX66" fmla="*/ 871801 w 9107210"/>
                <a:gd name="connsiteY66" fmla="*/ 5033041 h 6858000"/>
                <a:gd name="connsiteX67" fmla="*/ 1197749 w 9107210"/>
                <a:gd name="connsiteY67" fmla="*/ 5718494 h 6858000"/>
                <a:gd name="connsiteX68" fmla="*/ 1411480 w 9107210"/>
                <a:gd name="connsiteY68" fmla="*/ 6036703 h 6858000"/>
                <a:gd name="connsiteX69" fmla="*/ 1530170 w 9107210"/>
                <a:gd name="connsiteY69" fmla="*/ 6188430 h 6858000"/>
                <a:gd name="connsiteX70" fmla="*/ 1657165 w 9107210"/>
                <a:gd name="connsiteY70" fmla="*/ 6335385 h 6858000"/>
                <a:gd name="connsiteX71" fmla="*/ 1931343 w 9107210"/>
                <a:gd name="connsiteY71" fmla="*/ 6612896 h 6858000"/>
                <a:gd name="connsiteX72" fmla="*/ 2220133 w 9107210"/>
                <a:gd name="connsiteY72" fmla="*/ 6858000 h 6858000"/>
                <a:gd name="connsiteX73" fmla="*/ 1539862 w 9107210"/>
                <a:gd name="connsiteY73" fmla="*/ 6858000 h 6858000"/>
                <a:gd name="connsiteX74" fmla="*/ 1307111 w 9107210"/>
                <a:gd name="connsiteY74" fmla="*/ 6648873 h 6858000"/>
                <a:gd name="connsiteX75" fmla="*/ 750258 w 9107210"/>
                <a:gd name="connsiteY75" fmla="*/ 5987570 h 6858000"/>
                <a:gd name="connsiteX76" fmla="*/ 335382 w 9107210"/>
                <a:gd name="connsiteY76" fmla="*/ 5229279 h 6858000"/>
                <a:gd name="connsiteX77" fmla="*/ 79351 w 9107210"/>
                <a:gd name="connsiteY77" fmla="*/ 4403854 h 6858000"/>
                <a:gd name="connsiteX78" fmla="*/ 16007 w 9107210"/>
                <a:gd name="connsiteY78" fmla="*/ 3975723 h 6858000"/>
                <a:gd name="connsiteX79" fmla="*/ 871 w 9107210"/>
                <a:gd name="connsiteY79" fmla="*/ 3543362 h 6858000"/>
                <a:gd name="connsiteX80" fmla="*/ 32519 w 9107210"/>
                <a:gd name="connsiteY80" fmla="*/ 3112085 h 6858000"/>
                <a:gd name="connsiteX81" fmla="*/ 108502 w 9107210"/>
                <a:gd name="connsiteY81" fmla="*/ 2686511 h 6858000"/>
                <a:gd name="connsiteX82" fmla="*/ 378239 w 9107210"/>
                <a:gd name="connsiteY82" fmla="*/ 1865955 h 6858000"/>
                <a:gd name="connsiteX83" fmla="*/ 1343701 w 9107210"/>
                <a:gd name="connsiteY83" fmla="*/ 431508 h 6858000"/>
                <a:gd name="connsiteX84" fmla="*/ 1661853 w 9107210"/>
                <a:gd name="connsiteY84" fmla="*/ 1302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9107210" h="6858000">
                  <a:moveTo>
                    <a:pt x="6184722" y="0"/>
                  </a:moveTo>
                  <a:lnTo>
                    <a:pt x="6985680" y="0"/>
                  </a:lnTo>
                  <a:lnTo>
                    <a:pt x="7324323" y="247136"/>
                  </a:lnTo>
                  <a:cubicBezTo>
                    <a:pt x="7437502" y="336500"/>
                    <a:pt x="7547171" y="430254"/>
                    <a:pt x="7652712" y="528495"/>
                  </a:cubicBezTo>
                  <a:cubicBezTo>
                    <a:pt x="7863743" y="724929"/>
                    <a:pt x="8060097" y="937593"/>
                    <a:pt x="8236677" y="1166289"/>
                  </a:cubicBezTo>
                  <a:cubicBezTo>
                    <a:pt x="8413818" y="1394594"/>
                    <a:pt x="8570168" y="1639471"/>
                    <a:pt x="8704298" y="1897038"/>
                  </a:cubicBezTo>
                  <a:cubicBezTo>
                    <a:pt x="8770803" y="2026141"/>
                    <a:pt x="8830836" y="2158786"/>
                    <a:pt x="8885160" y="2294087"/>
                  </a:cubicBezTo>
                  <a:cubicBezTo>
                    <a:pt x="8898360" y="2328071"/>
                    <a:pt x="8912169" y="2361810"/>
                    <a:pt x="8924247" y="2396286"/>
                  </a:cubicBezTo>
                  <a:lnTo>
                    <a:pt x="8960022" y="2499767"/>
                  </a:lnTo>
                  <a:lnTo>
                    <a:pt x="8991720" y="2604671"/>
                  </a:lnTo>
                  <a:cubicBezTo>
                    <a:pt x="9002116" y="2639690"/>
                    <a:pt x="9010474" y="2675346"/>
                    <a:pt x="9019646" y="2710708"/>
                  </a:cubicBezTo>
                  <a:cubicBezTo>
                    <a:pt x="9089055" y="2995079"/>
                    <a:pt x="9113620" y="3289927"/>
                    <a:pt x="9105822" y="3582266"/>
                  </a:cubicBezTo>
                  <a:cubicBezTo>
                    <a:pt x="9101796" y="3728484"/>
                    <a:pt x="9085744" y="3874458"/>
                    <a:pt x="9057716" y="4017873"/>
                  </a:cubicBezTo>
                  <a:cubicBezTo>
                    <a:pt x="9029534" y="4161336"/>
                    <a:pt x="8990497" y="4302046"/>
                    <a:pt x="8945600" y="4439659"/>
                  </a:cubicBezTo>
                  <a:cubicBezTo>
                    <a:pt x="8900857" y="4577566"/>
                    <a:pt x="8852901" y="4711784"/>
                    <a:pt x="8796080" y="4847428"/>
                  </a:cubicBezTo>
                  <a:cubicBezTo>
                    <a:pt x="8767695" y="4915152"/>
                    <a:pt x="8737016" y="4982926"/>
                    <a:pt x="8702056" y="5050108"/>
                  </a:cubicBezTo>
                  <a:cubicBezTo>
                    <a:pt x="8666485" y="5116997"/>
                    <a:pt x="8627347" y="5183687"/>
                    <a:pt x="8581125" y="5247525"/>
                  </a:cubicBezTo>
                  <a:cubicBezTo>
                    <a:pt x="8535565" y="5311660"/>
                    <a:pt x="8483534" y="5373185"/>
                    <a:pt x="8426254" y="5429647"/>
                  </a:cubicBezTo>
                  <a:cubicBezTo>
                    <a:pt x="8397512" y="5457779"/>
                    <a:pt x="8367801" y="5484879"/>
                    <a:pt x="8337174" y="5510552"/>
                  </a:cubicBezTo>
                  <a:cubicBezTo>
                    <a:pt x="8306444" y="5536077"/>
                    <a:pt x="8274899" y="5560029"/>
                    <a:pt x="8243200" y="5582948"/>
                  </a:cubicBezTo>
                  <a:cubicBezTo>
                    <a:pt x="8115543" y="5674574"/>
                    <a:pt x="7986203" y="5743233"/>
                    <a:pt x="7868330" y="5811104"/>
                  </a:cubicBezTo>
                  <a:cubicBezTo>
                    <a:pt x="7749844" y="5878385"/>
                    <a:pt x="7640685" y="5945126"/>
                    <a:pt x="7538916" y="6018899"/>
                  </a:cubicBezTo>
                  <a:cubicBezTo>
                    <a:pt x="7487749" y="6055392"/>
                    <a:pt x="7438777" y="6093950"/>
                    <a:pt x="7391280" y="6134132"/>
                  </a:cubicBezTo>
                  <a:cubicBezTo>
                    <a:pt x="7343427" y="6173921"/>
                    <a:pt x="7297511" y="6215922"/>
                    <a:pt x="7252511" y="6259105"/>
                  </a:cubicBezTo>
                  <a:cubicBezTo>
                    <a:pt x="7229784" y="6280990"/>
                    <a:pt x="7208635" y="6302433"/>
                    <a:pt x="7185601" y="6325894"/>
                  </a:cubicBezTo>
                  <a:lnTo>
                    <a:pt x="7116651" y="6397010"/>
                  </a:lnTo>
                  <a:lnTo>
                    <a:pt x="6978545" y="6541607"/>
                  </a:lnTo>
                  <a:cubicBezTo>
                    <a:pt x="6885693" y="6638397"/>
                    <a:pt x="6789885" y="6734943"/>
                    <a:pt x="6693009" y="6832716"/>
                  </a:cubicBezTo>
                  <a:lnTo>
                    <a:pt x="6667488" y="6858000"/>
                  </a:lnTo>
                  <a:lnTo>
                    <a:pt x="6056793" y="6858000"/>
                  </a:lnTo>
                  <a:lnTo>
                    <a:pt x="6077345" y="6835420"/>
                  </a:lnTo>
                  <a:cubicBezTo>
                    <a:pt x="6121427" y="6785747"/>
                    <a:pt x="6164948" y="6735090"/>
                    <a:pt x="6208519" y="6683989"/>
                  </a:cubicBezTo>
                  <a:lnTo>
                    <a:pt x="6340001" y="6529852"/>
                  </a:lnTo>
                  <a:cubicBezTo>
                    <a:pt x="6428315" y="6426667"/>
                    <a:pt x="6516733" y="6321417"/>
                    <a:pt x="6611419" y="6219317"/>
                  </a:cubicBezTo>
                  <a:cubicBezTo>
                    <a:pt x="6658864" y="6168363"/>
                    <a:pt x="6707584" y="6117950"/>
                    <a:pt x="6757678" y="6068228"/>
                  </a:cubicBezTo>
                  <a:lnTo>
                    <a:pt x="6833713" y="5994061"/>
                  </a:lnTo>
                  <a:cubicBezTo>
                    <a:pt x="6859346" y="5969422"/>
                    <a:pt x="6887579" y="5943404"/>
                    <a:pt x="6915148" y="5918812"/>
                  </a:cubicBezTo>
                  <a:cubicBezTo>
                    <a:pt x="7026295" y="5819219"/>
                    <a:pt x="7148602" y="5729117"/>
                    <a:pt x="7276311" y="5650229"/>
                  </a:cubicBezTo>
                  <a:cubicBezTo>
                    <a:pt x="7403918" y="5571046"/>
                    <a:pt x="7537794" y="5505190"/>
                    <a:pt x="7664942" y="5445681"/>
                  </a:cubicBezTo>
                  <a:cubicBezTo>
                    <a:pt x="7728491" y="5416024"/>
                    <a:pt x="7790410" y="5387449"/>
                    <a:pt x="7848505" y="5358333"/>
                  </a:cubicBezTo>
                  <a:cubicBezTo>
                    <a:pt x="7906805" y="5329315"/>
                    <a:pt x="7961843" y="5300101"/>
                    <a:pt x="8011785" y="5267788"/>
                  </a:cubicBezTo>
                  <a:cubicBezTo>
                    <a:pt x="8112281" y="5203950"/>
                    <a:pt x="8193615" y="5128111"/>
                    <a:pt x="8260273" y="5034370"/>
                  </a:cubicBezTo>
                  <a:cubicBezTo>
                    <a:pt x="8326370" y="4940776"/>
                    <a:pt x="8378657" y="4831640"/>
                    <a:pt x="8417589" y="4714488"/>
                  </a:cubicBezTo>
                  <a:cubicBezTo>
                    <a:pt x="8456372" y="4597485"/>
                    <a:pt x="8481140" y="4471332"/>
                    <a:pt x="8495000" y="4346409"/>
                  </a:cubicBezTo>
                  <a:cubicBezTo>
                    <a:pt x="8508404" y="4221044"/>
                    <a:pt x="8511359" y="4095482"/>
                    <a:pt x="8508556" y="3971101"/>
                  </a:cubicBezTo>
                  <a:cubicBezTo>
                    <a:pt x="8504530" y="3846571"/>
                    <a:pt x="8495663" y="3723222"/>
                    <a:pt x="8483330" y="3600710"/>
                  </a:cubicBezTo>
                  <a:cubicBezTo>
                    <a:pt x="8470793" y="3478148"/>
                    <a:pt x="8451888" y="3356421"/>
                    <a:pt x="8425336" y="3236121"/>
                  </a:cubicBezTo>
                  <a:cubicBezTo>
                    <a:pt x="8399091" y="3115774"/>
                    <a:pt x="8367801" y="2996655"/>
                    <a:pt x="8334575" y="2877977"/>
                  </a:cubicBezTo>
                  <a:cubicBezTo>
                    <a:pt x="8268222" y="2640772"/>
                    <a:pt x="8190100" y="2404057"/>
                    <a:pt x="8087513" y="2174622"/>
                  </a:cubicBezTo>
                  <a:cubicBezTo>
                    <a:pt x="7985081" y="1945237"/>
                    <a:pt x="7863233" y="1721900"/>
                    <a:pt x="7723650" y="1507613"/>
                  </a:cubicBezTo>
                  <a:cubicBezTo>
                    <a:pt x="7653527" y="1400692"/>
                    <a:pt x="7579684" y="1295589"/>
                    <a:pt x="7501815" y="1192947"/>
                  </a:cubicBezTo>
                  <a:cubicBezTo>
                    <a:pt x="7423844" y="1090353"/>
                    <a:pt x="7340778" y="991103"/>
                    <a:pt x="7254399" y="894361"/>
                  </a:cubicBezTo>
                  <a:cubicBezTo>
                    <a:pt x="7082047" y="700485"/>
                    <a:pt x="6893083" y="519052"/>
                    <a:pt x="6689339" y="354046"/>
                  </a:cubicBezTo>
                  <a:cubicBezTo>
                    <a:pt x="6536914" y="229775"/>
                    <a:pt x="6375602" y="115325"/>
                    <a:pt x="6206651" y="12626"/>
                  </a:cubicBezTo>
                  <a:close/>
                  <a:moveTo>
                    <a:pt x="1827105" y="0"/>
                  </a:moveTo>
                  <a:lnTo>
                    <a:pt x="2807607" y="0"/>
                  </a:lnTo>
                  <a:lnTo>
                    <a:pt x="2667958" y="88235"/>
                  </a:lnTo>
                  <a:cubicBezTo>
                    <a:pt x="2560098" y="159777"/>
                    <a:pt x="2455754" y="235690"/>
                    <a:pt x="2354723" y="314947"/>
                  </a:cubicBezTo>
                  <a:cubicBezTo>
                    <a:pt x="2253464" y="394030"/>
                    <a:pt x="2156943" y="478181"/>
                    <a:pt x="2059963" y="561545"/>
                  </a:cubicBezTo>
                  <a:cubicBezTo>
                    <a:pt x="1962831" y="644811"/>
                    <a:pt x="1868297" y="731322"/>
                    <a:pt x="1780798" y="824425"/>
                  </a:cubicBezTo>
                  <a:cubicBezTo>
                    <a:pt x="1429010" y="1195013"/>
                    <a:pt x="1148011" y="1628455"/>
                    <a:pt x="954714" y="2094309"/>
                  </a:cubicBezTo>
                  <a:cubicBezTo>
                    <a:pt x="857938" y="2327186"/>
                    <a:pt x="783229" y="2568326"/>
                    <a:pt x="732676" y="2813646"/>
                  </a:cubicBezTo>
                  <a:cubicBezTo>
                    <a:pt x="707552" y="2936307"/>
                    <a:pt x="688085" y="3059952"/>
                    <a:pt x="673867" y="3183989"/>
                  </a:cubicBezTo>
                  <a:cubicBezTo>
                    <a:pt x="660056" y="3308075"/>
                    <a:pt x="651341" y="3432605"/>
                    <a:pt x="647621" y="3557281"/>
                  </a:cubicBezTo>
                  <a:cubicBezTo>
                    <a:pt x="644411" y="3681958"/>
                    <a:pt x="645329" y="3806733"/>
                    <a:pt x="653381" y="3931214"/>
                  </a:cubicBezTo>
                  <a:cubicBezTo>
                    <a:pt x="659852" y="4055792"/>
                    <a:pt x="672949" y="4179977"/>
                    <a:pt x="690428" y="4303719"/>
                  </a:cubicBezTo>
                  <a:cubicBezTo>
                    <a:pt x="726408" y="4551057"/>
                    <a:pt x="786440" y="4795835"/>
                    <a:pt x="871801" y="5033041"/>
                  </a:cubicBezTo>
                  <a:cubicBezTo>
                    <a:pt x="957007" y="5270247"/>
                    <a:pt x="1065962" y="5500322"/>
                    <a:pt x="1197749" y="5718494"/>
                  </a:cubicBezTo>
                  <a:cubicBezTo>
                    <a:pt x="1263846" y="5827433"/>
                    <a:pt x="1334937" y="5933813"/>
                    <a:pt x="1411480" y="6036703"/>
                  </a:cubicBezTo>
                  <a:cubicBezTo>
                    <a:pt x="1449548" y="6088295"/>
                    <a:pt x="1489451" y="6138609"/>
                    <a:pt x="1530170" y="6188430"/>
                  </a:cubicBezTo>
                  <a:cubicBezTo>
                    <a:pt x="1571447" y="6238055"/>
                    <a:pt x="1613644" y="6287336"/>
                    <a:pt x="1657165" y="6335385"/>
                  </a:cubicBezTo>
                  <a:cubicBezTo>
                    <a:pt x="1744079" y="6431708"/>
                    <a:pt x="1835644" y="6524282"/>
                    <a:pt x="1931343" y="6612896"/>
                  </a:cubicBezTo>
                  <a:lnTo>
                    <a:pt x="2220133" y="6858000"/>
                  </a:lnTo>
                  <a:lnTo>
                    <a:pt x="1539862" y="6858000"/>
                  </a:lnTo>
                  <a:lnTo>
                    <a:pt x="1307111" y="6648873"/>
                  </a:lnTo>
                  <a:cubicBezTo>
                    <a:pt x="1101839" y="6448063"/>
                    <a:pt x="913180" y="6225465"/>
                    <a:pt x="750258" y="5987570"/>
                  </a:cubicBezTo>
                  <a:cubicBezTo>
                    <a:pt x="587232" y="5749281"/>
                    <a:pt x="448261" y="5494813"/>
                    <a:pt x="335382" y="5229279"/>
                  </a:cubicBezTo>
                  <a:cubicBezTo>
                    <a:pt x="222298" y="4963793"/>
                    <a:pt x="137040" y="4686652"/>
                    <a:pt x="79351" y="4403854"/>
                  </a:cubicBezTo>
                  <a:cubicBezTo>
                    <a:pt x="50150" y="4262456"/>
                    <a:pt x="29767" y="4119385"/>
                    <a:pt x="16007" y="3975723"/>
                  </a:cubicBezTo>
                  <a:cubicBezTo>
                    <a:pt x="3930" y="3831964"/>
                    <a:pt x="-2441" y="3687614"/>
                    <a:pt x="871" y="3543362"/>
                  </a:cubicBezTo>
                  <a:cubicBezTo>
                    <a:pt x="3522" y="3399160"/>
                    <a:pt x="14172" y="3255105"/>
                    <a:pt x="32519" y="3112085"/>
                  </a:cubicBezTo>
                  <a:cubicBezTo>
                    <a:pt x="50508" y="2969014"/>
                    <a:pt x="76090" y="2826925"/>
                    <a:pt x="108502" y="2686511"/>
                  </a:cubicBezTo>
                  <a:cubicBezTo>
                    <a:pt x="173019" y="2405533"/>
                    <a:pt x="263474" y="2130703"/>
                    <a:pt x="378239" y="1865955"/>
                  </a:cubicBezTo>
                  <a:cubicBezTo>
                    <a:pt x="607922" y="1336607"/>
                    <a:pt x="935706" y="848228"/>
                    <a:pt x="1343701" y="431508"/>
                  </a:cubicBezTo>
                  <a:cubicBezTo>
                    <a:pt x="1446133" y="327783"/>
                    <a:pt x="1550910" y="225926"/>
                    <a:pt x="1661853" y="130268"/>
                  </a:cubicBezTo>
                  <a:close/>
                </a:path>
              </a:pathLst>
            </a:custGeom>
            <a:gradFill>
              <a:gsLst>
                <a:gs pos="2000">
                  <a:schemeClr val="bg1">
                    <a:alpha val="10000"/>
                  </a:schemeClr>
                </a:gs>
                <a:gs pos="16000">
                  <a:schemeClr val="accent6">
                    <a:alpha val="8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0" name="Freeform: Shape 48">
              <a:extLst>
                <a:ext uri="{FF2B5EF4-FFF2-40B4-BE49-F238E27FC236}">
                  <a16:creationId xmlns:a16="http://schemas.microsoft.com/office/drawing/2014/main" id="{50C4B0DD-40A1-39B0-8564-6B2751AEC3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18434" y="36937"/>
              <a:ext cx="9747620" cy="6858000"/>
            </a:xfrm>
            <a:custGeom>
              <a:avLst/>
              <a:gdLst>
                <a:gd name="connsiteX0" fmla="*/ 7235453 w 9747620"/>
                <a:gd name="connsiteY0" fmla="*/ 0 h 6858000"/>
                <a:gd name="connsiteX1" fmla="*/ 7548130 w 9747620"/>
                <a:gd name="connsiteY1" fmla="*/ 0 h 6858000"/>
                <a:gd name="connsiteX2" fmla="*/ 7710334 w 9747620"/>
                <a:gd name="connsiteY2" fmla="*/ 111973 h 6858000"/>
                <a:gd name="connsiteX3" fmla="*/ 7889188 w 9747620"/>
                <a:gd name="connsiteY3" fmla="*/ 251542 h 6858000"/>
                <a:gd name="connsiteX4" fmla="*/ 8061828 w 9747620"/>
                <a:gd name="connsiteY4" fmla="*/ 398586 h 6858000"/>
                <a:gd name="connsiteX5" fmla="*/ 8145637 w 9747620"/>
                <a:gd name="connsiteY5" fmla="*/ 474218 h 6858000"/>
                <a:gd name="connsiteX6" fmla="*/ 8187242 w 9747620"/>
                <a:gd name="connsiteY6" fmla="*/ 512753 h 6858000"/>
                <a:gd name="connsiteX7" fmla="*/ 8228402 w 9747620"/>
                <a:gd name="connsiteY7" fmla="*/ 551575 h 6858000"/>
                <a:gd name="connsiteX8" fmla="*/ 8389211 w 9747620"/>
                <a:gd name="connsiteY8" fmla="*/ 710937 h 6858000"/>
                <a:gd name="connsiteX9" fmla="*/ 8467206 w 9747620"/>
                <a:gd name="connsiteY9" fmla="*/ 793088 h 6858000"/>
                <a:gd name="connsiteX10" fmla="*/ 8486791 w 9747620"/>
                <a:gd name="connsiteY10" fmla="*/ 814223 h 6858000"/>
                <a:gd name="connsiteX11" fmla="*/ 8505979 w 9747620"/>
                <a:gd name="connsiteY11" fmla="*/ 835409 h 6858000"/>
                <a:gd name="connsiteX12" fmla="*/ 8543509 w 9747620"/>
                <a:gd name="connsiteY12" fmla="*/ 877346 h 6858000"/>
                <a:gd name="connsiteX13" fmla="*/ 8690549 w 9747620"/>
                <a:gd name="connsiteY13" fmla="*/ 1048978 h 6858000"/>
                <a:gd name="connsiteX14" fmla="*/ 8761732 w 9747620"/>
                <a:gd name="connsiteY14" fmla="*/ 1137502 h 6858000"/>
                <a:gd name="connsiteX15" fmla="*/ 8796379 w 9747620"/>
                <a:gd name="connsiteY15" fmla="*/ 1182077 h 6858000"/>
                <a:gd name="connsiteX16" fmla="*/ 8830678 w 9747620"/>
                <a:gd name="connsiteY16" fmla="*/ 1226986 h 6858000"/>
                <a:gd name="connsiteX17" fmla="*/ 8963353 w 9747620"/>
                <a:gd name="connsiteY17" fmla="*/ 1410936 h 6858000"/>
                <a:gd name="connsiteX18" fmla="*/ 9026483 w 9747620"/>
                <a:gd name="connsiteY18" fmla="*/ 1505499 h 6858000"/>
                <a:gd name="connsiteX19" fmla="*/ 9057004 w 9747620"/>
                <a:gd name="connsiteY19" fmla="*/ 1552613 h 6858000"/>
                <a:gd name="connsiteX20" fmla="*/ 9087278 w 9747620"/>
                <a:gd name="connsiteY20" fmla="*/ 1600542 h 6858000"/>
                <a:gd name="connsiteX21" fmla="*/ 9202851 w 9747620"/>
                <a:gd name="connsiteY21" fmla="*/ 1795515 h 6858000"/>
                <a:gd name="connsiteX22" fmla="*/ 9257332 w 9747620"/>
                <a:gd name="connsiteY22" fmla="*/ 1894920 h 6858000"/>
                <a:gd name="connsiteX23" fmla="*/ 9283778 w 9747620"/>
                <a:gd name="connsiteY23" fmla="*/ 1945436 h 6858000"/>
                <a:gd name="connsiteX24" fmla="*/ 9309428 w 9747620"/>
                <a:gd name="connsiteY24" fmla="*/ 1996193 h 6858000"/>
                <a:gd name="connsiteX25" fmla="*/ 9405714 w 9747620"/>
                <a:gd name="connsiteY25" fmla="*/ 2202191 h 6858000"/>
                <a:gd name="connsiteX26" fmla="*/ 9566524 w 9747620"/>
                <a:gd name="connsiteY26" fmla="*/ 2627653 h 6858000"/>
                <a:gd name="connsiteX27" fmla="*/ 9583573 w 9747620"/>
                <a:gd name="connsiteY27" fmla="*/ 2682195 h 6858000"/>
                <a:gd name="connsiteX28" fmla="*/ 9591974 w 9747620"/>
                <a:gd name="connsiteY28" fmla="*/ 2709707 h 6858000"/>
                <a:gd name="connsiteX29" fmla="*/ 9600027 w 9747620"/>
                <a:gd name="connsiteY29" fmla="*/ 2737650 h 6858000"/>
                <a:gd name="connsiteX30" fmla="*/ 9629803 w 9747620"/>
                <a:gd name="connsiteY30" fmla="*/ 2847694 h 6858000"/>
                <a:gd name="connsiteX31" fmla="*/ 9679909 w 9747620"/>
                <a:gd name="connsiteY31" fmla="*/ 3070131 h 6858000"/>
                <a:gd name="connsiteX32" fmla="*/ 9690498 w 9747620"/>
                <a:gd name="connsiteY32" fmla="*/ 3126159 h 6858000"/>
                <a:gd name="connsiteX33" fmla="*/ 9700390 w 9747620"/>
                <a:gd name="connsiteY33" fmla="*/ 3181805 h 6858000"/>
                <a:gd name="connsiteX34" fmla="*/ 9709685 w 9747620"/>
                <a:gd name="connsiteY34" fmla="*/ 3243392 h 6858000"/>
                <a:gd name="connsiteX35" fmla="*/ 9713016 w 9747620"/>
                <a:gd name="connsiteY35" fmla="*/ 3267597 h 6858000"/>
                <a:gd name="connsiteX36" fmla="*/ 9716844 w 9747620"/>
                <a:gd name="connsiteY36" fmla="*/ 3294437 h 6858000"/>
                <a:gd name="connsiteX37" fmla="*/ 9720820 w 9747620"/>
                <a:gd name="connsiteY37" fmla="*/ 3324488 h 6858000"/>
                <a:gd name="connsiteX38" fmla="*/ 9722709 w 9747620"/>
                <a:gd name="connsiteY38" fmla="*/ 3340737 h 6858000"/>
                <a:gd name="connsiteX39" fmla="*/ 9724301 w 9747620"/>
                <a:gd name="connsiteY39" fmla="*/ 3356361 h 6858000"/>
                <a:gd name="connsiteX40" fmla="*/ 9730166 w 9747620"/>
                <a:gd name="connsiteY40" fmla="*/ 3412197 h 6858000"/>
                <a:gd name="connsiteX41" fmla="*/ 9735783 w 9747620"/>
                <a:gd name="connsiteY41" fmla="*/ 3468083 h 6858000"/>
                <a:gd name="connsiteX42" fmla="*/ 9739760 w 9747620"/>
                <a:gd name="connsiteY42" fmla="*/ 3524399 h 6858000"/>
                <a:gd name="connsiteX43" fmla="*/ 9741748 w 9747620"/>
                <a:gd name="connsiteY43" fmla="*/ 3552580 h 6858000"/>
                <a:gd name="connsiteX44" fmla="*/ 9742742 w 9747620"/>
                <a:gd name="connsiteY44" fmla="*/ 3566672 h 6858000"/>
                <a:gd name="connsiteX45" fmla="*/ 9743488 w 9747620"/>
                <a:gd name="connsiteY45" fmla="*/ 3581865 h 6858000"/>
                <a:gd name="connsiteX46" fmla="*/ 9744731 w 9747620"/>
                <a:gd name="connsiteY46" fmla="*/ 3611341 h 6858000"/>
                <a:gd name="connsiteX47" fmla="*/ 9745725 w 9747620"/>
                <a:gd name="connsiteY47" fmla="*/ 3639715 h 6858000"/>
                <a:gd name="connsiteX48" fmla="*/ 9747613 w 9747620"/>
                <a:gd name="connsiteY48" fmla="*/ 3753786 h 6858000"/>
                <a:gd name="connsiteX49" fmla="*/ 9740405 w 9747620"/>
                <a:gd name="connsiteY49" fmla="*/ 3984609 h 6858000"/>
                <a:gd name="connsiteX50" fmla="*/ 9736329 w 9747620"/>
                <a:gd name="connsiteY50" fmla="*/ 4038434 h 6858000"/>
                <a:gd name="connsiteX51" fmla="*/ 9731408 w 9747620"/>
                <a:gd name="connsiteY51" fmla="*/ 4099446 h 6858000"/>
                <a:gd name="connsiteX52" fmla="*/ 9717987 w 9747620"/>
                <a:gd name="connsiteY52" fmla="*/ 4213325 h 6858000"/>
                <a:gd name="connsiteX53" fmla="*/ 9716297 w 9747620"/>
                <a:gd name="connsiteY53" fmla="*/ 4227129 h 6858000"/>
                <a:gd name="connsiteX54" fmla="*/ 9714110 w 9747620"/>
                <a:gd name="connsiteY54" fmla="*/ 4240981 h 6858000"/>
                <a:gd name="connsiteX55" fmla="*/ 9709785 w 9747620"/>
                <a:gd name="connsiteY55" fmla="*/ 4268731 h 6858000"/>
                <a:gd name="connsiteX56" fmla="*/ 9701086 w 9747620"/>
                <a:gd name="connsiteY56" fmla="*/ 4324185 h 6858000"/>
                <a:gd name="connsiteX57" fmla="*/ 9698699 w 9747620"/>
                <a:gd name="connsiteY57" fmla="*/ 4338994 h 6858000"/>
                <a:gd name="connsiteX58" fmla="*/ 9695966 w 9747620"/>
                <a:gd name="connsiteY58" fmla="*/ 4355050 h 6858000"/>
                <a:gd name="connsiteX59" fmla="*/ 9690299 w 9747620"/>
                <a:gd name="connsiteY59" fmla="*/ 4385054 h 6858000"/>
                <a:gd name="connsiteX60" fmla="*/ 9679909 w 9747620"/>
                <a:gd name="connsiteY60" fmla="*/ 4437919 h 6858000"/>
                <a:gd name="connsiteX61" fmla="*/ 9673647 w 9747620"/>
                <a:gd name="connsiteY61" fmla="*/ 4468162 h 6858000"/>
                <a:gd name="connsiteX62" fmla="*/ 9667532 w 9747620"/>
                <a:gd name="connsiteY62" fmla="*/ 4496296 h 6858000"/>
                <a:gd name="connsiteX63" fmla="*/ 9654658 w 9747620"/>
                <a:gd name="connsiteY63" fmla="*/ 4552277 h 6858000"/>
                <a:gd name="connsiteX64" fmla="*/ 9625876 w 9747620"/>
                <a:gd name="connsiteY64" fmla="*/ 4664478 h 6858000"/>
                <a:gd name="connsiteX65" fmla="*/ 9552803 w 9747620"/>
                <a:gd name="connsiteY65" fmla="*/ 4888737 h 6858000"/>
                <a:gd name="connsiteX66" fmla="*/ 9452639 w 9747620"/>
                <a:gd name="connsiteY66" fmla="*/ 5110934 h 6858000"/>
                <a:gd name="connsiteX67" fmla="*/ 9388017 w 9747620"/>
                <a:gd name="connsiteY67" fmla="*/ 5220020 h 6858000"/>
                <a:gd name="connsiteX68" fmla="*/ 9370073 w 9747620"/>
                <a:gd name="connsiteY68" fmla="*/ 5246811 h 6858000"/>
                <a:gd name="connsiteX69" fmla="*/ 9360926 w 9747620"/>
                <a:gd name="connsiteY69" fmla="*/ 5260040 h 6858000"/>
                <a:gd name="connsiteX70" fmla="*/ 9351829 w 9747620"/>
                <a:gd name="connsiteY70" fmla="*/ 5272646 h 6858000"/>
                <a:gd name="connsiteX71" fmla="*/ 9313305 w 9747620"/>
                <a:gd name="connsiteY71" fmla="*/ 5323881 h 6858000"/>
                <a:gd name="connsiteX72" fmla="*/ 9130375 w 9747620"/>
                <a:gd name="connsiteY72" fmla="*/ 5510802 h 6858000"/>
                <a:gd name="connsiteX73" fmla="*/ 9028422 w 9747620"/>
                <a:gd name="connsiteY73" fmla="*/ 5588878 h 6858000"/>
                <a:gd name="connsiteX74" fmla="*/ 9002424 w 9747620"/>
                <a:gd name="connsiteY74" fmla="*/ 5606707 h 6858000"/>
                <a:gd name="connsiteX75" fmla="*/ 8976525 w 9747620"/>
                <a:gd name="connsiteY75" fmla="*/ 5623866 h 6858000"/>
                <a:gd name="connsiteX76" fmla="*/ 8924181 w 9747620"/>
                <a:gd name="connsiteY76" fmla="*/ 5656793 h 6858000"/>
                <a:gd name="connsiteX77" fmla="*/ 8717291 w 9747620"/>
                <a:gd name="connsiteY77" fmla="*/ 5771582 h 6858000"/>
                <a:gd name="connsiteX78" fmla="*/ 8617129 w 9747620"/>
                <a:gd name="connsiteY78" fmla="*/ 5823105 h 6858000"/>
                <a:gd name="connsiteX79" fmla="*/ 8518207 w 9747620"/>
                <a:gd name="connsiteY79" fmla="*/ 5873671 h 6858000"/>
                <a:gd name="connsiteX80" fmla="*/ 8150558 w 9747620"/>
                <a:gd name="connsiteY80" fmla="*/ 6086761 h 6858000"/>
                <a:gd name="connsiteX81" fmla="*/ 7979410 w 9747620"/>
                <a:gd name="connsiteY81" fmla="*/ 6207158 h 6858000"/>
                <a:gd name="connsiteX82" fmla="*/ 7938300 w 9747620"/>
                <a:gd name="connsiteY82" fmla="*/ 6238887 h 6858000"/>
                <a:gd name="connsiteX83" fmla="*/ 7897936 w 9747620"/>
                <a:gd name="connsiteY83" fmla="*/ 6271286 h 6858000"/>
                <a:gd name="connsiteX84" fmla="*/ 7858367 w 9747620"/>
                <a:gd name="connsiteY84" fmla="*/ 6304357 h 6858000"/>
                <a:gd name="connsiteX85" fmla="*/ 7819048 w 9747620"/>
                <a:gd name="connsiteY85" fmla="*/ 6338770 h 6858000"/>
                <a:gd name="connsiteX86" fmla="*/ 7778882 w 9747620"/>
                <a:gd name="connsiteY86" fmla="*/ 6374477 h 6858000"/>
                <a:gd name="connsiteX87" fmla="*/ 7739563 w 9747620"/>
                <a:gd name="connsiteY87" fmla="*/ 6410328 h 6858000"/>
                <a:gd name="connsiteX88" fmla="*/ 7660824 w 9747620"/>
                <a:gd name="connsiteY88" fmla="*/ 6484138 h 6858000"/>
                <a:gd name="connsiteX89" fmla="*/ 7502302 w 9747620"/>
                <a:gd name="connsiteY89" fmla="*/ 6636360 h 6858000"/>
                <a:gd name="connsiteX90" fmla="*/ 7273394 w 9747620"/>
                <a:gd name="connsiteY90" fmla="*/ 6858000 h 6858000"/>
                <a:gd name="connsiteX91" fmla="*/ 6780690 w 9747620"/>
                <a:gd name="connsiteY91" fmla="*/ 6858000 h 6858000"/>
                <a:gd name="connsiteX92" fmla="*/ 6854939 w 9747620"/>
                <a:gd name="connsiteY92" fmla="*/ 6783597 h 6858000"/>
                <a:gd name="connsiteX93" fmla="*/ 6932087 w 9747620"/>
                <a:gd name="connsiteY93" fmla="*/ 6705809 h 6858000"/>
                <a:gd name="connsiteX94" fmla="*/ 7241130 w 9747620"/>
                <a:gd name="connsiteY94" fmla="*/ 6390965 h 6858000"/>
                <a:gd name="connsiteX95" fmla="*/ 7397564 w 9747620"/>
                <a:gd name="connsiteY95" fmla="*/ 6233087 h 6858000"/>
                <a:gd name="connsiteX96" fmla="*/ 7478142 w 9747620"/>
                <a:gd name="connsiteY96" fmla="*/ 6153670 h 6858000"/>
                <a:gd name="connsiteX97" fmla="*/ 7519600 w 9747620"/>
                <a:gd name="connsiteY97" fmla="*/ 6113937 h 6858000"/>
                <a:gd name="connsiteX98" fmla="*/ 7561207 w 9747620"/>
                <a:gd name="connsiteY98" fmla="*/ 6075067 h 6858000"/>
                <a:gd name="connsiteX99" fmla="*/ 7604204 w 9747620"/>
                <a:gd name="connsiteY99" fmla="*/ 6035526 h 6858000"/>
                <a:gd name="connsiteX100" fmla="*/ 7648644 w 9747620"/>
                <a:gd name="connsiteY100" fmla="*/ 5996416 h 6858000"/>
                <a:gd name="connsiteX101" fmla="*/ 7693830 w 9747620"/>
                <a:gd name="connsiteY101" fmla="*/ 5958264 h 6858000"/>
                <a:gd name="connsiteX102" fmla="*/ 7739662 w 9747620"/>
                <a:gd name="connsiteY102" fmla="*/ 5921073 h 6858000"/>
                <a:gd name="connsiteX103" fmla="*/ 7928458 w 9747620"/>
                <a:gd name="connsiteY103" fmla="*/ 5781025 h 6858000"/>
                <a:gd name="connsiteX104" fmla="*/ 8325882 w 9747620"/>
                <a:gd name="connsiteY104" fmla="*/ 5537450 h 6858000"/>
                <a:gd name="connsiteX105" fmla="*/ 8424555 w 9747620"/>
                <a:gd name="connsiteY105" fmla="*/ 5484106 h 6858000"/>
                <a:gd name="connsiteX106" fmla="*/ 8521737 w 9747620"/>
                <a:gd name="connsiteY106" fmla="*/ 5431289 h 6858000"/>
                <a:gd name="connsiteX107" fmla="*/ 8702677 w 9747620"/>
                <a:gd name="connsiteY107" fmla="*/ 5325942 h 6858000"/>
                <a:gd name="connsiteX108" fmla="*/ 8743986 w 9747620"/>
                <a:gd name="connsiteY108" fmla="*/ 5298717 h 6858000"/>
                <a:gd name="connsiteX109" fmla="*/ 8764167 w 9747620"/>
                <a:gd name="connsiteY109" fmla="*/ 5284723 h 6858000"/>
                <a:gd name="connsiteX110" fmla="*/ 8783704 w 9747620"/>
                <a:gd name="connsiteY110" fmla="*/ 5270679 h 6858000"/>
                <a:gd name="connsiteX111" fmla="*/ 8856776 w 9747620"/>
                <a:gd name="connsiteY111" fmla="*/ 5212399 h 6858000"/>
                <a:gd name="connsiteX112" fmla="*/ 8979856 w 9747620"/>
                <a:gd name="connsiteY112" fmla="*/ 5082081 h 6858000"/>
                <a:gd name="connsiteX113" fmla="*/ 9006699 w 9747620"/>
                <a:gd name="connsiteY113" fmla="*/ 5044984 h 6858000"/>
                <a:gd name="connsiteX114" fmla="*/ 9013509 w 9747620"/>
                <a:gd name="connsiteY114" fmla="*/ 5035254 h 6858000"/>
                <a:gd name="connsiteX115" fmla="*/ 9019773 w 9747620"/>
                <a:gd name="connsiteY115" fmla="*/ 5025812 h 6858000"/>
                <a:gd name="connsiteX116" fmla="*/ 9032050 w 9747620"/>
                <a:gd name="connsiteY116" fmla="*/ 5006833 h 6858000"/>
                <a:gd name="connsiteX117" fmla="*/ 9077733 w 9747620"/>
                <a:gd name="connsiteY117" fmla="*/ 4926839 h 6858000"/>
                <a:gd name="connsiteX118" fmla="*/ 9154285 w 9747620"/>
                <a:gd name="connsiteY118" fmla="*/ 4750223 h 6858000"/>
                <a:gd name="connsiteX119" fmla="*/ 9213936 w 9747620"/>
                <a:gd name="connsiteY119" fmla="*/ 4559945 h 6858000"/>
                <a:gd name="connsiteX120" fmla="*/ 9238592 w 9747620"/>
                <a:gd name="connsiteY120" fmla="*/ 4461357 h 6858000"/>
                <a:gd name="connsiteX121" fmla="*/ 9249776 w 9747620"/>
                <a:gd name="connsiteY121" fmla="*/ 4411319 h 6858000"/>
                <a:gd name="connsiteX122" fmla="*/ 9255046 w 9747620"/>
                <a:gd name="connsiteY122" fmla="*/ 4386299 h 6858000"/>
                <a:gd name="connsiteX123" fmla="*/ 9259718 w 9747620"/>
                <a:gd name="connsiteY123" fmla="*/ 4363342 h 6858000"/>
                <a:gd name="connsiteX124" fmla="*/ 9269959 w 9747620"/>
                <a:gd name="connsiteY124" fmla="*/ 4309566 h 6858000"/>
                <a:gd name="connsiteX125" fmla="*/ 9274233 w 9747620"/>
                <a:gd name="connsiteY125" fmla="*/ 4286176 h 6858000"/>
                <a:gd name="connsiteX126" fmla="*/ 9276022 w 9747620"/>
                <a:gd name="connsiteY126" fmla="*/ 4275489 h 6858000"/>
                <a:gd name="connsiteX127" fmla="*/ 9277861 w 9747620"/>
                <a:gd name="connsiteY127" fmla="*/ 4263506 h 6858000"/>
                <a:gd name="connsiteX128" fmla="*/ 9286014 w 9747620"/>
                <a:gd name="connsiteY128" fmla="*/ 4211696 h 6858000"/>
                <a:gd name="connsiteX129" fmla="*/ 9290092 w 9747620"/>
                <a:gd name="connsiteY129" fmla="*/ 4185767 h 6858000"/>
                <a:gd name="connsiteX130" fmla="*/ 9292128 w 9747620"/>
                <a:gd name="connsiteY130" fmla="*/ 4172826 h 6858000"/>
                <a:gd name="connsiteX131" fmla="*/ 9293720 w 9747620"/>
                <a:gd name="connsiteY131" fmla="*/ 4159693 h 6858000"/>
                <a:gd name="connsiteX132" fmla="*/ 9305650 w 9747620"/>
                <a:gd name="connsiteY132" fmla="*/ 4057941 h 6858000"/>
                <a:gd name="connsiteX133" fmla="*/ 9309378 w 9747620"/>
                <a:gd name="connsiteY133" fmla="*/ 4010779 h 6858000"/>
                <a:gd name="connsiteX134" fmla="*/ 9313454 w 9747620"/>
                <a:gd name="connsiteY134" fmla="*/ 3956428 h 6858000"/>
                <a:gd name="connsiteX135" fmla="*/ 9320811 w 9747620"/>
                <a:gd name="connsiteY135" fmla="*/ 3753546 h 6858000"/>
                <a:gd name="connsiteX136" fmla="*/ 9319617 w 9747620"/>
                <a:gd name="connsiteY136" fmla="*/ 3650643 h 6858000"/>
                <a:gd name="connsiteX137" fmla="*/ 9318176 w 9747620"/>
                <a:gd name="connsiteY137" fmla="*/ 3600030 h 6858000"/>
                <a:gd name="connsiteX138" fmla="*/ 9317778 w 9747620"/>
                <a:gd name="connsiteY138" fmla="*/ 3588096 h 6858000"/>
                <a:gd name="connsiteX139" fmla="*/ 9316983 w 9747620"/>
                <a:gd name="connsiteY139" fmla="*/ 3575107 h 6858000"/>
                <a:gd name="connsiteX140" fmla="*/ 9315443 w 9747620"/>
                <a:gd name="connsiteY140" fmla="*/ 3549130 h 6858000"/>
                <a:gd name="connsiteX141" fmla="*/ 9312311 w 9747620"/>
                <a:gd name="connsiteY141" fmla="*/ 3497176 h 6858000"/>
                <a:gd name="connsiteX142" fmla="*/ 9307587 w 9747620"/>
                <a:gd name="connsiteY142" fmla="*/ 3445029 h 6858000"/>
                <a:gd name="connsiteX143" fmla="*/ 9302618 w 9747620"/>
                <a:gd name="connsiteY143" fmla="*/ 3392835 h 6858000"/>
                <a:gd name="connsiteX144" fmla="*/ 9301574 w 9747620"/>
                <a:gd name="connsiteY144" fmla="*/ 3381476 h 6858000"/>
                <a:gd name="connsiteX145" fmla="*/ 9300430 w 9747620"/>
                <a:gd name="connsiteY145" fmla="*/ 3370740 h 6858000"/>
                <a:gd name="connsiteX146" fmla="*/ 9297547 w 9747620"/>
                <a:gd name="connsiteY146" fmla="*/ 3346966 h 6858000"/>
                <a:gd name="connsiteX147" fmla="*/ 9294017 w 9747620"/>
                <a:gd name="connsiteY147" fmla="*/ 3320030 h 6858000"/>
                <a:gd name="connsiteX148" fmla="*/ 9290439 w 9747620"/>
                <a:gd name="connsiteY148" fmla="*/ 3290410 h 6858000"/>
                <a:gd name="connsiteX149" fmla="*/ 9284275 w 9747620"/>
                <a:gd name="connsiteY149" fmla="*/ 3244544 h 6858000"/>
                <a:gd name="connsiteX150" fmla="*/ 9275974 w 9747620"/>
                <a:gd name="connsiteY150" fmla="*/ 3193116 h 6858000"/>
                <a:gd name="connsiteX151" fmla="*/ 9267224 w 9747620"/>
                <a:gd name="connsiteY151" fmla="*/ 3142264 h 6858000"/>
                <a:gd name="connsiteX152" fmla="*/ 9225320 w 9747620"/>
                <a:gd name="connsiteY152" fmla="*/ 2939909 h 6858000"/>
                <a:gd name="connsiteX153" fmla="*/ 9200466 w 9747620"/>
                <a:gd name="connsiteY153" fmla="*/ 2839449 h 6858000"/>
                <a:gd name="connsiteX154" fmla="*/ 9193953 w 9747620"/>
                <a:gd name="connsiteY154" fmla="*/ 2814958 h 6858000"/>
                <a:gd name="connsiteX155" fmla="*/ 9186993 w 9747620"/>
                <a:gd name="connsiteY155" fmla="*/ 2790276 h 6858000"/>
                <a:gd name="connsiteX156" fmla="*/ 9172628 w 9747620"/>
                <a:gd name="connsiteY156" fmla="*/ 2740621 h 6858000"/>
                <a:gd name="connsiteX157" fmla="*/ 9035082 w 9747620"/>
                <a:gd name="connsiteY157" fmla="*/ 2347463 h 6858000"/>
                <a:gd name="connsiteX158" fmla="*/ 8952118 w 9747620"/>
                <a:gd name="connsiteY158" fmla="*/ 2155413 h 6858000"/>
                <a:gd name="connsiteX159" fmla="*/ 8929948 w 9747620"/>
                <a:gd name="connsiteY159" fmla="*/ 2107915 h 6858000"/>
                <a:gd name="connsiteX160" fmla="*/ 8907429 w 9747620"/>
                <a:gd name="connsiteY160" fmla="*/ 2060753 h 6858000"/>
                <a:gd name="connsiteX161" fmla="*/ 8860404 w 9747620"/>
                <a:gd name="connsiteY161" fmla="*/ 1966478 h 6858000"/>
                <a:gd name="connsiteX162" fmla="*/ 8760788 w 9747620"/>
                <a:gd name="connsiteY162" fmla="*/ 1780274 h 6858000"/>
                <a:gd name="connsiteX163" fmla="*/ 8734740 w 9747620"/>
                <a:gd name="connsiteY163" fmla="*/ 1734311 h 6858000"/>
                <a:gd name="connsiteX164" fmla="*/ 8708046 w 9747620"/>
                <a:gd name="connsiteY164" fmla="*/ 1687963 h 6858000"/>
                <a:gd name="connsiteX165" fmla="*/ 8654062 w 9747620"/>
                <a:gd name="connsiteY165" fmla="*/ 1597234 h 6858000"/>
                <a:gd name="connsiteX166" fmla="*/ 8540278 w 9747620"/>
                <a:gd name="connsiteY166" fmla="*/ 1418077 h 6858000"/>
                <a:gd name="connsiteX167" fmla="*/ 8510701 w 9747620"/>
                <a:gd name="connsiteY167" fmla="*/ 1373695 h 6858000"/>
                <a:gd name="connsiteX168" fmla="*/ 8480676 w 9747620"/>
                <a:gd name="connsiteY168" fmla="*/ 1329457 h 6858000"/>
                <a:gd name="connsiteX169" fmla="*/ 8419782 w 9747620"/>
                <a:gd name="connsiteY169" fmla="*/ 1242275 h 6858000"/>
                <a:gd name="connsiteX170" fmla="*/ 8292478 w 9747620"/>
                <a:gd name="connsiteY170" fmla="*/ 1069875 h 6858000"/>
                <a:gd name="connsiteX171" fmla="*/ 8259620 w 9747620"/>
                <a:gd name="connsiteY171" fmla="*/ 1027123 h 6858000"/>
                <a:gd name="connsiteX172" fmla="*/ 8243416 w 9747620"/>
                <a:gd name="connsiteY172" fmla="*/ 1006130 h 6858000"/>
                <a:gd name="connsiteX173" fmla="*/ 8227110 w 9747620"/>
                <a:gd name="connsiteY173" fmla="*/ 985473 h 6858000"/>
                <a:gd name="connsiteX174" fmla="*/ 8159604 w 9747620"/>
                <a:gd name="connsiteY174" fmla="*/ 902029 h 6858000"/>
                <a:gd name="connsiteX175" fmla="*/ 8020022 w 9747620"/>
                <a:gd name="connsiteY175" fmla="*/ 738209 h 6858000"/>
                <a:gd name="connsiteX176" fmla="*/ 7984182 w 9747620"/>
                <a:gd name="connsiteY176" fmla="*/ 697901 h 6858000"/>
                <a:gd name="connsiteX177" fmla="*/ 7948043 w 9747620"/>
                <a:gd name="connsiteY177" fmla="*/ 657976 h 6858000"/>
                <a:gd name="connsiteX178" fmla="*/ 7874324 w 9747620"/>
                <a:gd name="connsiteY178" fmla="*/ 578607 h 6858000"/>
                <a:gd name="connsiteX179" fmla="*/ 7723308 w 9747620"/>
                <a:gd name="connsiteY179" fmla="*/ 424085 h 6858000"/>
                <a:gd name="connsiteX180" fmla="*/ 7565532 w 9747620"/>
                <a:gd name="connsiteY180" fmla="*/ 275602 h 6858000"/>
                <a:gd name="connsiteX181" fmla="*/ 1832515 w 9747620"/>
                <a:gd name="connsiteY181" fmla="*/ 0 h 6858000"/>
                <a:gd name="connsiteX182" fmla="*/ 2158449 w 9747620"/>
                <a:gd name="connsiteY182" fmla="*/ 0 h 6858000"/>
                <a:gd name="connsiteX183" fmla="*/ 2108797 w 9747620"/>
                <a:gd name="connsiteY183" fmla="*/ 37845 h 6858000"/>
                <a:gd name="connsiteX184" fmla="*/ 1942830 w 9747620"/>
                <a:gd name="connsiteY184" fmla="*/ 177587 h 6858000"/>
                <a:gd name="connsiteX185" fmla="*/ 1633191 w 9747620"/>
                <a:gd name="connsiteY185" fmla="*/ 477909 h 6858000"/>
                <a:gd name="connsiteX186" fmla="*/ 702686 w 9747620"/>
                <a:gd name="connsiteY186" fmla="*/ 1889935 h 6858000"/>
                <a:gd name="connsiteX187" fmla="*/ 551769 w 9747620"/>
                <a:gd name="connsiteY187" fmla="*/ 2281416 h 6858000"/>
                <a:gd name="connsiteX188" fmla="*/ 438383 w 9747620"/>
                <a:gd name="connsiteY188" fmla="*/ 2682772 h 6858000"/>
                <a:gd name="connsiteX189" fmla="*/ 397124 w 9747620"/>
                <a:gd name="connsiteY189" fmla="*/ 2887044 h 6858000"/>
                <a:gd name="connsiteX190" fmla="*/ 365658 w 9747620"/>
                <a:gd name="connsiteY190" fmla="*/ 3093424 h 6858000"/>
                <a:gd name="connsiteX191" fmla="*/ 332105 w 9747620"/>
                <a:gd name="connsiteY191" fmla="*/ 3509828 h 6858000"/>
                <a:gd name="connsiteX192" fmla="*/ 383653 w 9747620"/>
                <a:gd name="connsiteY192" fmla="*/ 4346327 h 6858000"/>
                <a:gd name="connsiteX193" fmla="*/ 422327 w 9747620"/>
                <a:gd name="connsiteY193" fmla="*/ 4552900 h 6858000"/>
                <a:gd name="connsiteX194" fmla="*/ 472184 w 9747620"/>
                <a:gd name="connsiteY194" fmla="*/ 4757939 h 6858000"/>
                <a:gd name="connsiteX195" fmla="*/ 533078 w 9747620"/>
                <a:gd name="connsiteY195" fmla="*/ 4960916 h 6858000"/>
                <a:gd name="connsiteX196" fmla="*/ 604710 w 9747620"/>
                <a:gd name="connsiteY196" fmla="*/ 5160875 h 6858000"/>
                <a:gd name="connsiteX197" fmla="*/ 996766 w 9747620"/>
                <a:gd name="connsiteY197" fmla="*/ 5920640 h 6858000"/>
                <a:gd name="connsiteX198" fmla="*/ 1549183 w 9747620"/>
                <a:gd name="connsiteY198" fmla="*/ 6586417 h 6858000"/>
                <a:gd name="connsiteX199" fmla="*/ 1709890 w 9747620"/>
                <a:gd name="connsiteY199" fmla="*/ 6734063 h 6858000"/>
                <a:gd name="connsiteX200" fmla="*/ 1859761 w 9747620"/>
                <a:gd name="connsiteY200" fmla="*/ 6858000 h 6858000"/>
                <a:gd name="connsiteX201" fmla="*/ 1671798 w 9747620"/>
                <a:gd name="connsiteY201" fmla="*/ 6858000 h 6858000"/>
                <a:gd name="connsiteX202" fmla="*/ 1628044 w 9747620"/>
                <a:gd name="connsiteY202" fmla="*/ 6822717 h 6858000"/>
                <a:gd name="connsiteX203" fmla="*/ 1459756 w 9747620"/>
                <a:gd name="connsiteY203" fmla="*/ 6674223 h 6858000"/>
                <a:gd name="connsiteX204" fmla="*/ 402543 w 9747620"/>
                <a:gd name="connsiteY204" fmla="*/ 5241588 h 6858000"/>
                <a:gd name="connsiteX205" fmla="*/ 311923 w 9747620"/>
                <a:gd name="connsiteY205" fmla="*/ 5036741 h 6858000"/>
                <a:gd name="connsiteX206" fmla="*/ 232140 w 9747620"/>
                <a:gd name="connsiteY206" fmla="*/ 4827483 h 6858000"/>
                <a:gd name="connsiteX207" fmla="*/ 163392 w 9747620"/>
                <a:gd name="connsiteY207" fmla="*/ 4613913 h 6858000"/>
                <a:gd name="connsiteX208" fmla="*/ 106823 w 9747620"/>
                <a:gd name="connsiteY208" fmla="*/ 4396365 h 6858000"/>
                <a:gd name="connsiteX209" fmla="*/ 29326 w 9747620"/>
                <a:gd name="connsiteY209" fmla="*/ 3954702 h 6858000"/>
                <a:gd name="connsiteX210" fmla="*/ 8647 w 9747620"/>
                <a:gd name="connsiteY210" fmla="*/ 3730971 h 6858000"/>
                <a:gd name="connsiteX211" fmla="*/ 2880 w 9747620"/>
                <a:gd name="connsiteY211" fmla="*/ 3618674 h 6858000"/>
                <a:gd name="connsiteX212" fmla="*/ 296 w 9747620"/>
                <a:gd name="connsiteY212" fmla="*/ 3506425 h 6858000"/>
                <a:gd name="connsiteX213" fmla="*/ 20030 w 9747620"/>
                <a:gd name="connsiteY213" fmla="*/ 3056711 h 6858000"/>
                <a:gd name="connsiteX214" fmla="*/ 48664 w 9747620"/>
                <a:gd name="connsiteY214" fmla="*/ 2832980 h 6858000"/>
                <a:gd name="connsiteX215" fmla="*/ 89922 w 9747620"/>
                <a:gd name="connsiteY215" fmla="*/ 2610639 h 6858000"/>
                <a:gd name="connsiteX216" fmla="*/ 211163 w 9747620"/>
                <a:gd name="connsiteY216" fmla="*/ 2174343 h 6858000"/>
                <a:gd name="connsiteX217" fmla="*/ 379129 w 9747620"/>
                <a:gd name="connsiteY217" fmla="*/ 1754393 h 6858000"/>
                <a:gd name="connsiteX218" fmla="*/ 841424 w 9747620"/>
                <a:gd name="connsiteY218" fmla="*/ 976270 h 6858000"/>
                <a:gd name="connsiteX219" fmla="*/ 1130234 w 9747620"/>
                <a:gd name="connsiteY219" fmla="*/ 625768 h 6858000"/>
                <a:gd name="connsiteX220" fmla="*/ 1452897 w 9747620"/>
                <a:gd name="connsiteY220" fmla="*/ 305748 h 6858000"/>
                <a:gd name="connsiteX221" fmla="*/ 1805682 w 9747620"/>
                <a:gd name="connsiteY221" fmla="*/ 1875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Lst>
              <a:rect l="l" t="t" r="r" b="b"/>
              <a:pathLst>
                <a:path w="9747620" h="6858000">
                  <a:moveTo>
                    <a:pt x="7235453" y="0"/>
                  </a:moveTo>
                  <a:lnTo>
                    <a:pt x="7548130" y="0"/>
                  </a:lnTo>
                  <a:lnTo>
                    <a:pt x="7710334" y="111973"/>
                  </a:lnTo>
                  <a:cubicBezTo>
                    <a:pt x="7770781" y="157314"/>
                    <a:pt x="7830282" y="203517"/>
                    <a:pt x="7889188" y="251542"/>
                  </a:cubicBezTo>
                  <a:cubicBezTo>
                    <a:pt x="7947894" y="299470"/>
                    <a:pt x="8005557" y="348453"/>
                    <a:pt x="8061828" y="398586"/>
                  </a:cubicBezTo>
                  <a:cubicBezTo>
                    <a:pt x="8090013" y="423605"/>
                    <a:pt x="8117948" y="448816"/>
                    <a:pt x="8145637" y="474218"/>
                  </a:cubicBezTo>
                  <a:cubicBezTo>
                    <a:pt x="8159506" y="486918"/>
                    <a:pt x="8173375" y="499764"/>
                    <a:pt x="8187242" y="512753"/>
                  </a:cubicBezTo>
                  <a:lnTo>
                    <a:pt x="8228402" y="551575"/>
                  </a:lnTo>
                  <a:cubicBezTo>
                    <a:pt x="8283082" y="603577"/>
                    <a:pt x="8336569" y="656778"/>
                    <a:pt x="8389211" y="710937"/>
                  </a:cubicBezTo>
                  <a:cubicBezTo>
                    <a:pt x="8415458" y="738065"/>
                    <a:pt x="8441455" y="765432"/>
                    <a:pt x="8467206" y="793088"/>
                  </a:cubicBezTo>
                  <a:lnTo>
                    <a:pt x="8486791" y="814223"/>
                  </a:lnTo>
                  <a:lnTo>
                    <a:pt x="8505979" y="835409"/>
                  </a:lnTo>
                  <a:lnTo>
                    <a:pt x="8543509" y="877346"/>
                  </a:lnTo>
                  <a:cubicBezTo>
                    <a:pt x="8593418" y="933423"/>
                    <a:pt x="8642579" y="990601"/>
                    <a:pt x="8690549" y="1048978"/>
                  </a:cubicBezTo>
                  <a:cubicBezTo>
                    <a:pt x="8714558" y="1078168"/>
                    <a:pt x="8738368" y="1107644"/>
                    <a:pt x="8761732" y="1137502"/>
                  </a:cubicBezTo>
                  <a:lnTo>
                    <a:pt x="8796379" y="1182077"/>
                  </a:lnTo>
                  <a:lnTo>
                    <a:pt x="8830678" y="1226986"/>
                  </a:lnTo>
                  <a:cubicBezTo>
                    <a:pt x="8876112" y="1287185"/>
                    <a:pt x="8920304" y="1348532"/>
                    <a:pt x="8963353" y="1410936"/>
                  </a:cubicBezTo>
                  <a:cubicBezTo>
                    <a:pt x="8984727" y="1442137"/>
                    <a:pt x="9005954" y="1473915"/>
                    <a:pt x="9026483" y="1505499"/>
                  </a:cubicBezTo>
                  <a:lnTo>
                    <a:pt x="9057004" y="1552613"/>
                  </a:lnTo>
                  <a:cubicBezTo>
                    <a:pt x="9067245" y="1568525"/>
                    <a:pt x="9077336" y="1584534"/>
                    <a:pt x="9087278" y="1600542"/>
                  </a:cubicBezTo>
                  <a:cubicBezTo>
                    <a:pt x="9127145" y="1664766"/>
                    <a:pt x="9165966" y="1729613"/>
                    <a:pt x="9202851" y="1795515"/>
                  </a:cubicBezTo>
                  <a:cubicBezTo>
                    <a:pt x="9221342" y="1828491"/>
                    <a:pt x="9239437" y="1861417"/>
                    <a:pt x="9257332" y="1894920"/>
                  </a:cubicBezTo>
                  <a:lnTo>
                    <a:pt x="9283778" y="1945436"/>
                  </a:lnTo>
                  <a:lnTo>
                    <a:pt x="9309428" y="1996193"/>
                  </a:lnTo>
                  <a:cubicBezTo>
                    <a:pt x="9343280" y="2064013"/>
                    <a:pt x="9375491" y="2132695"/>
                    <a:pt x="9405714" y="2202191"/>
                  </a:cubicBezTo>
                  <a:cubicBezTo>
                    <a:pt x="9466260" y="2341183"/>
                    <a:pt x="9520493" y="2483053"/>
                    <a:pt x="9566524" y="2627653"/>
                  </a:cubicBezTo>
                  <a:cubicBezTo>
                    <a:pt x="9572289" y="2645675"/>
                    <a:pt x="9578056" y="2663792"/>
                    <a:pt x="9583573" y="2682195"/>
                  </a:cubicBezTo>
                  <a:lnTo>
                    <a:pt x="9591974" y="2709707"/>
                  </a:lnTo>
                  <a:lnTo>
                    <a:pt x="9600027" y="2737650"/>
                  </a:lnTo>
                  <a:cubicBezTo>
                    <a:pt x="9610416" y="2774171"/>
                    <a:pt x="9620358" y="2810884"/>
                    <a:pt x="9629803" y="2847694"/>
                  </a:cubicBezTo>
                  <a:cubicBezTo>
                    <a:pt x="9648692" y="2921312"/>
                    <a:pt x="9665196" y="2995506"/>
                    <a:pt x="9679909" y="3070131"/>
                  </a:cubicBezTo>
                  <a:cubicBezTo>
                    <a:pt x="9683587" y="3088775"/>
                    <a:pt x="9687118" y="3107418"/>
                    <a:pt x="9690498" y="3126159"/>
                  </a:cubicBezTo>
                  <a:lnTo>
                    <a:pt x="9700390" y="3181805"/>
                  </a:lnTo>
                  <a:cubicBezTo>
                    <a:pt x="9703670" y="3201120"/>
                    <a:pt x="9706952" y="3222112"/>
                    <a:pt x="9709685" y="3243392"/>
                  </a:cubicBezTo>
                  <a:lnTo>
                    <a:pt x="9713016" y="3267597"/>
                  </a:lnTo>
                  <a:lnTo>
                    <a:pt x="9716844" y="3294437"/>
                  </a:lnTo>
                  <a:cubicBezTo>
                    <a:pt x="9718186" y="3303926"/>
                    <a:pt x="9719527" y="3313895"/>
                    <a:pt x="9720820" y="3324488"/>
                  </a:cubicBezTo>
                  <a:lnTo>
                    <a:pt x="9722709" y="3340737"/>
                  </a:lnTo>
                  <a:lnTo>
                    <a:pt x="9724301" y="3356361"/>
                  </a:lnTo>
                  <a:lnTo>
                    <a:pt x="9730166" y="3412197"/>
                  </a:lnTo>
                  <a:cubicBezTo>
                    <a:pt x="9732005" y="3430842"/>
                    <a:pt x="9734291" y="3449342"/>
                    <a:pt x="9735783" y="3468083"/>
                  </a:cubicBezTo>
                  <a:lnTo>
                    <a:pt x="9739760" y="3524399"/>
                  </a:lnTo>
                  <a:lnTo>
                    <a:pt x="9741748" y="3552580"/>
                  </a:lnTo>
                  <a:lnTo>
                    <a:pt x="9742742" y="3566672"/>
                  </a:lnTo>
                  <a:lnTo>
                    <a:pt x="9743488" y="3581865"/>
                  </a:lnTo>
                  <a:lnTo>
                    <a:pt x="9744731" y="3611341"/>
                  </a:lnTo>
                  <a:lnTo>
                    <a:pt x="9745725" y="3639715"/>
                  </a:lnTo>
                  <a:cubicBezTo>
                    <a:pt x="9746868" y="3677579"/>
                    <a:pt x="9747514" y="3715587"/>
                    <a:pt x="9747613" y="3753786"/>
                  </a:cubicBezTo>
                  <a:cubicBezTo>
                    <a:pt x="9747763" y="3830232"/>
                    <a:pt x="9745675" y="3906870"/>
                    <a:pt x="9740405" y="3984609"/>
                  </a:cubicBezTo>
                  <a:lnTo>
                    <a:pt x="9736329" y="4038434"/>
                  </a:lnTo>
                  <a:cubicBezTo>
                    <a:pt x="9735087" y="4055976"/>
                    <a:pt x="9733794" y="4076346"/>
                    <a:pt x="9731408" y="4099446"/>
                  </a:cubicBezTo>
                  <a:lnTo>
                    <a:pt x="9717987" y="4213325"/>
                  </a:lnTo>
                  <a:cubicBezTo>
                    <a:pt x="9717441" y="4217926"/>
                    <a:pt x="9716943" y="4222527"/>
                    <a:pt x="9716297" y="4227129"/>
                  </a:cubicBezTo>
                  <a:lnTo>
                    <a:pt x="9714110" y="4240981"/>
                  </a:lnTo>
                  <a:lnTo>
                    <a:pt x="9709785" y="4268731"/>
                  </a:lnTo>
                  <a:lnTo>
                    <a:pt x="9701086" y="4324185"/>
                  </a:lnTo>
                  <a:lnTo>
                    <a:pt x="9698699" y="4338994"/>
                  </a:lnTo>
                  <a:lnTo>
                    <a:pt x="9695966" y="4355050"/>
                  </a:lnTo>
                  <a:cubicBezTo>
                    <a:pt x="9694077" y="4365547"/>
                    <a:pt x="9692188" y="4375516"/>
                    <a:pt x="9690299" y="4385054"/>
                  </a:cubicBezTo>
                  <a:lnTo>
                    <a:pt x="9679909" y="4437919"/>
                  </a:lnTo>
                  <a:cubicBezTo>
                    <a:pt x="9677871" y="4448320"/>
                    <a:pt x="9675735" y="4458097"/>
                    <a:pt x="9673647" y="4468162"/>
                  </a:cubicBezTo>
                  <a:lnTo>
                    <a:pt x="9667532" y="4496296"/>
                  </a:lnTo>
                  <a:cubicBezTo>
                    <a:pt x="9663406" y="4514941"/>
                    <a:pt x="9659081" y="4533585"/>
                    <a:pt x="9654658" y="4552277"/>
                  </a:cubicBezTo>
                  <a:cubicBezTo>
                    <a:pt x="9645760" y="4589613"/>
                    <a:pt x="9636265" y="4627045"/>
                    <a:pt x="9625876" y="4664478"/>
                  </a:cubicBezTo>
                  <a:cubicBezTo>
                    <a:pt x="9605048" y="4739247"/>
                    <a:pt x="9581088" y="4814303"/>
                    <a:pt x="9552803" y="4888737"/>
                  </a:cubicBezTo>
                  <a:cubicBezTo>
                    <a:pt x="9524668" y="4962930"/>
                    <a:pt x="9492109" y="5037459"/>
                    <a:pt x="9452639" y="5110934"/>
                  </a:cubicBezTo>
                  <a:cubicBezTo>
                    <a:pt x="9432905" y="5147695"/>
                    <a:pt x="9411431" y="5184169"/>
                    <a:pt x="9388017" y="5220020"/>
                  </a:cubicBezTo>
                  <a:cubicBezTo>
                    <a:pt x="9382201" y="5228982"/>
                    <a:pt x="9376236" y="5237945"/>
                    <a:pt x="9370073" y="5246811"/>
                  </a:cubicBezTo>
                  <a:lnTo>
                    <a:pt x="9360926" y="5260040"/>
                  </a:lnTo>
                  <a:lnTo>
                    <a:pt x="9351829" y="5272646"/>
                  </a:lnTo>
                  <a:cubicBezTo>
                    <a:pt x="9339700" y="5289468"/>
                    <a:pt x="9327174" y="5306387"/>
                    <a:pt x="9313305" y="5323881"/>
                  </a:cubicBezTo>
                  <a:cubicBezTo>
                    <a:pt x="9258625" y="5393042"/>
                    <a:pt x="9196489" y="5455445"/>
                    <a:pt x="9130375" y="5510802"/>
                  </a:cubicBezTo>
                  <a:cubicBezTo>
                    <a:pt x="9097319" y="5538505"/>
                    <a:pt x="9063268" y="5564530"/>
                    <a:pt x="9028422" y="5588878"/>
                  </a:cubicBezTo>
                  <a:cubicBezTo>
                    <a:pt x="9019723" y="5595109"/>
                    <a:pt x="9011074" y="5600909"/>
                    <a:pt x="9002424" y="5606707"/>
                  </a:cubicBezTo>
                  <a:cubicBezTo>
                    <a:pt x="8993774" y="5612603"/>
                    <a:pt x="8985124" y="5618211"/>
                    <a:pt x="8976525" y="5623866"/>
                  </a:cubicBezTo>
                  <a:cubicBezTo>
                    <a:pt x="8959277" y="5635130"/>
                    <a:pt x="8941629" y="5646201"/>
                    <a:pt x="8924181" y="5656793"/>
                  </a:cubicBezTo>
                  <a:cubicBezTo>
                    <a:pt x="8854291" y="5699259"/>
                    <a:pt x="8784946" y="5736451"/>
                    <a:pt x="8717291" y="5771582"/>
                  </a:cubicBezTo>
                  <a:lnTo>
                    <a:pt x="8617129" y="5823105"/>
                  </a:lnTo>
                  <a:lnTo>
                    <a:pt x="8518207" y="5873671"/>
                  </a:lnTo>
                  <a:cubicBezTo>
                    <a:pt x="8391200" y="5939188"/>
                    <a:pt x="8267922" y="6009788"/>
                    <a:pt x="8150558" y="6086761"/>
                  </a:cubicBezTo>
                  <a:cubicBezTo>
                    <a:pt x="8091901" y="6125248"/>
                    <a:pt x="8034736" y="6165317"/>
                    <a:pt x="7979410" y="6207158"/>
                  </a:cubicBezTo>
                  <a:cubicBezTo>
                    <a:pt x="7965739" y="6217750"/>
                    <a:pt x="7951771" y="6228103"/>
                    <a:pt x="7938300" y="6238887"/>
                  </a:cubicBezTo>
                  <a:lnTo>
                    <a:pt x="7897936" y="6271286"/>
                  </a:lnTo>
                  <a:lnTo>
                    <a:pt x="7858367" y="6304357"/>
                  </a:lnTo>
                  <a:lnTo>
                    <a:pt x="7819048" y="6338770"/>
                  </a:lnTo>
                  <a:cubicBezTo>
                    <a:pt x="7804882" y="6351232"/>
                    <a:pt x="7792105" y="6362591"/>
                    <a:pt x="7778882" y="6374477"/>
                  </a:cubicBezTo>
                  <a:lnTo>
                    <a:pt x="7739563" y="6410328"/>
                  </a:lnTo>
                  <a:cubicBezTo>
                    <a:pt x="7713366" y="6434485"/>
                    <a:pt x="7687168" y="6459120"/>
                    <a:pt x="7660824" y="6484138"/>
                  </a:cubicBezTo>
                  <a:lnTo>
                    <a:pt x="7502302" y="6636360"/>
                  </a:lnTo>
                  <a:lnTo>
                    <a:pt x="7273394" y="6858000"/>
                  </a:lnTo>
                  <a:lnTo>
                    <a:pt x="6780690" y="6858000"/>
                  </a:lnTo>
                  <a:lnTo>
                    <a:pt x="6854939" y="6783597"/>
                  </a:lnTo>
                  <a:cubicBezTo>
                    <a:pt x="6880688" y="6757810"/>
                    <a:pt x="6906338" y="6732265"/>
                    <a:pt x="6932087" y="6705809"/>
                  </a:cubicBezTo>
                  <a:lnTo>
                    <a:pt x="7241130" y="6390965"/>
                  </a:lnTo>
                  <a:lnTo>
                    <a:pt x="7397564" y="6233087"/>
                  </a:lnTo>
                  <a:cubicBezTo>
                    <a:pt x="7424009" y="6206679"/>
                    <a:pt x="7450802" y="6180175"/>
                    <a:pt x="7478142" y="6153670"/>
                  </a:cubicBezTo>
                  <a:lnTo>
                    <a:pt x="7519600" y="6113937"/>
                  </a:lnTo>
                  <a:cubicBezTo>
                    <a:pt x="7533469" y="6100805"/>
                    <a:pt x="7547934" y="6087288"/>
                    <a:pt x="7561207" y="6075067"/>
                  </a:cubicBezTo>
                  <a:lnTo>
                    <a:pt x="7604204" y="6035526"/>
                  </a:lnTo>
                  <a:lnTo>
                    <a:pt x="7648644" y="5996416"/>
                  </a:lnTo>
                  <a:cubicBezTo>
                    <a:pt x="7663608" y="5983570"/>
                    <a:pt x="7678768" y="5971013"/>
                    <a:pt x="7693830" y="5958264"/>
                  </a:cubicBezTo>
                  <a:cubicBezTo>
                    <a:pt x="7708942" y="5945611"/>
                    <a:pt x="7724352" y="5933485"/>
                    <a:pt x="7739662" y="5921073"/>
                  </a:cubicBezTo>
                  <a:cubicBezTo>
                    <a:pt x="7801154" y="5872088"/>
                    <a:pt x="7864234" y="5825502"/>
                    <a:pt x="7928458" y="5781025"/>
                  </a:cubicBezTo>
                  <a:cubicBezTo>
                    <a:pt x="8057005" y="5692164"/>
                    <a:pt x="8190077" y="5611500"/>
                    <a:pt x="8325882" y="5537450"/>
                  </a:cubicBezTo>
                  <a:lnTo>
                    <a:pt x="8424555" y="5484106"/>
                  </a:lnTo>
                  <a:lnTo>
                    <a:pt x="8521737" y="5431289"/>
                  </a:lnTo>
                  <a:cubicBezTo>
                    <a:pt x="8585315" y="5396349"/>
                    <a:pt x="8646456" y="5361840"/>
                    <a:pt x="8702677" y="5325942"/>
                  </a:cubicBezTo>
                  <a:cubicBezTo>
                    <a:pt x="8716795" y="5316931"/>
                    <a:pt x="8730365" y="5308017"/>
                    <a:pt x="8743986" y="5298717"/>
                  </a:cubicBezTo>
                  <a:cubicBezTo>
                    <a:pt x="8750747" y="5294069"/>
                    <a:pt x="8757606" y="5289420"/>
                    <a:pt x="8764167" y="5284723"/>
                  </a:cubicBezTo>
                  <a:cubicBezTo>
                    <a:pt x="8770778" y="5280074"/>
                    <a:pt x="8777440" y="5275377"/>
                    <a:pt x="8783704" y="5270679"/>
                  </a:cubicBezTo>
                  <a:cubicBezTo>
                    <a:pt x="8809155" y="5251987"/>
                    <a:pt x="8833611" y="5232577"/>
                    <a:pt x="8856776" y="5212399"/>
                  </a:cubicBezTo>
                  <a:cubicBezTo>
                    <a:pt x="8903104" y="5172043"/>
                    <a:pt x="8944463" y="5128668"/>
                    <a:pt x="8979856" y="5082081"/>
                  </a:cubicBezTo>
                  <a:cubicBezTo>
                    <a:pt x="8988555" y="5070722"/>
                    <a:pt x="8997602" y="5057973"/>
                    <a:pt x="9006699" y="5044984"/>
                  </a:cubicBezTo>
                  <a:lnTo>
                    <a:pt x="9013509" y="5035254"/>
                  </a:lnTo>
                  <a:lnTo>
                    <a:pt x="9019773" y="5025812"/>
                  </a:lnTo>
                  <a:cubicBezTo>
                    <a:pt x="9023997" y="5019629"/>
                    <a:pt x="9028073" y="5013254"/>
                    <a:pt x="9032050" y="5006833"/>
                  </a:cubicBezTo>
                  <a:cubicBezTo>
                    <a:pt x="9048206" y="4981238"/>
                    <a:pt x="9063417" y="4954542"/>
                    <a:pt x="9077733" y="4926839"/>
                  </a:cubicBezTo>
                  <a:cubicBezTo>
                    <a:pt x="9106415" y="4871434"/>
                    <a:pt x="9131469" y="4812050"/>
                    <a:pt x="9154285" y="4750223"/>
                  </a:cubicBezTo>
                  <a:cubicBezTo>
                    <a:pt x="9176904" y="4688586"/>
                    <a:pt x="9196537" y="4625032"/>
                    <a:pt x="9213936" y="4559945"/>
                  </a:cubicBezTo>
                  <a:cubicBezTo>
                    <a:pt x="9222635" y="4527402"/>
                    <a:pt x="9230887" y="4494523"/>
                    <a:pt x="9238592" y="4461357"/>
                  </a:cubicBezTo>
                  <a:cubicBezTo>
                    <a:pt x="9242419" y="4444773"/>
                    <a:pt x="9246147" y="4428094"/>
                    <a:pt x="9249776" y="4411319"/>
                  </a:cubicBezTo>
                  <a:lnTo>
                    <a:pt x="9255046" y="4386299"/>
                  </a:lnTo>
                  <a:lnTo>
                    <a:pt x="9259718" y="4363342"/>
                  </a:lnTo>
                  <a:lnTo>
                    <a:pt x="9269959" y="4309566"/>
                  </a:lnTo>
                  <a:lnTo>
                    <a:pt x="9274233" y="4286176"/>
                  </a:lnTo>
                  <a:lnTo>
                    <a:pt x="9276022" y="4275489"/>
                  </a:lnTo>
                  <a:lnTo>
                    <a:pt x="9277861" y="4263506"/>
                  </a:lnTo>
                  <a:lnTo>
                    <a:pt x="9286014" y="4211696"/>
                  </a:lnTo>
                  <a:lnTo>
                    <a:pt x="9290092" y="4185767"/>
                  </a:lnTo>
                  <a:lnTo>
                    <a:pt x="9292128" y="4172826"/>
                  </a:lnTo>
                  <a:cubicBezTo>
                    <a:pt x="9292774" y="4168464"/>
                    <a:pt x="9293173" y="4164055"/>
                    <a:pt x="9293720" y="4159693"/>
                  </a:cubicBezTo>
                  <a:lnTo>
                    <a:pt x="9305650" y="4057941"/>
                  </a:lnTo>
                  <a:cubicBezTo>
                    <a:pt x="9306991" y="4045048"/>
                    <a:pt x="9308085" y="4029328"/>
                    <a:pt x="9309378" y="4010779"/>
                  </a:cubicBezTo>
                  <a:lnTo>
                    <a:pt x="9313454" y="3956428"/>
                  </a:lnTo>
                  <a:cubicBezTo>
                    <a:pt x="9318326" y="3889806"/>
                    <a:pt x="9320611" y="3821796"/>
                    <a:pt x="9320811" y="3753546"/>
                  </a:cubicBezTo>
                  <a:cubicBezTo>
                    <a:pt x="9320910" y="3719373"/>
                    <a:pt x="9320513" y="3685056"/>
                    <a:pt x="9319617" y="3650643"/>
                  </a:cubicBezTo>
                  <a:lnTo>
                    <a:pt x="9318176" y="3600030"/>
                  </a:lnTo>
                  <a:lnTo>
                    <a:pt x="9317778" y="3588096"/>
                  </a:lnTo>
                  <a:lnTo>
                    <a:pt x="9316983" y="3575107"/>
                  </a:lnTo>
                  <a:lnTo>
                    <a:pt x="9315443" y="3549130"/>
                  </a:lnTo>
                  <a:lnTo>
                    <a:pt x="9312311" y="3497176"/>
                  </a:lnTo>
                  <a:cubicBezTo>
                    <a:pt x="9311118" y="3479825"/>
                    <a:pt x="9309129" y="3462427"/>
                    <a:pt x="9307587" y="3445029"/>
                  </a:cubicBezTo>
                  <a:lnTo>
                    <a:pt x="9302618" y="3392835"/>
                  </a:lnTo>
                  <a:lnTo>
                    <a:pt x="9301574" y="3381476"/>
                  </a:lnTo>
                  <a:lnTo>
                    <a:pt x="9300430" y="3370740"/>
                  </a:lnTo>
                  <a:lnTo>
                    <a:pt x="9297547" y="3346966"/>
                  </a:lnTo>
                  <a:lnTo>
                    <a:pt x="9294017" y="3320030"/>
                  </a:lnTo>
                  <a:lnTo>
                    <a:pt x="9290439" y="3290410"/>
                  </a:lnTo>
                  <a:cubicBezTo>
                    <a:pt x="9288849" y="3275745"/>
                    <a:pt x="9286761" y="3260934"/>
                    <a:pt x="9284275" y="3244544"/>
                  </a:cubicBezTo>
                  <a:lnTo>
                    <a:pt x="9275974" y="3193116"/>
                  </a:lnTo>
                  <a:cubicBezTo>
                    <a:pt x="9273189" y="3176197"/>
                    <a:pt x="9270256" y="3159230"/>
                    <a:pt x="9267224" y="3142264"/>
                  </a:cubicBezTo>
                  <a:cubicBezTo>
                    <a:pt x="9255146" y="3074493"/>
                    <a:pt x="9240929" y="3007057"/>
                    <a:pt x="9225320" y="2939909"/>
                  </a:cubicBezTo>
                  <a:cubicBezTo>
                    <a:pt x="9217465" y="2906311"/>
                    <a:pt x="9209214" y="2872809"/>
                    <a:pt x="9200466" y="2839449"/>
                  </a:cubicBezTo>
                  <a:lnTo>
                    <a:pt x="9193953" y="2814958"/>
                  </a:lnTo>
                  <a:lnTo>
                    <a:pt x="9186993" y="2790276"/>
                  </a:lnTo>
                  <a:cubicBezTo>
                    <a:pt x="9182471" y="2773836"/>
                    <a:pt x="9177599" y="2757252"/>
                    <a:pt x="9172628" y="2740621"/>
                  </a:cubicBezTo>
                  <a:cubicBezTo>
                    <a:pt x="9133110" y="2607859"/>
                    <a:pt x="9087527" y="2476533"/>
                    <a:pt x="9035082" y="2347463"/>
                  </a:cubicBezTo>
                  <a:cubicBezTo>
                    <a:pt x="9008836" y="2282951"/>
                    <a:pt x="8981298" y="2218870"/>
                    <a:pt x="8952118" y="2155413"/>
                  </a:cubicBezTo>
                  <a:lnTo>
                    <a:pt x="8929948" y="2107915"/>
                  </a:lnTo>
                  <a:lnTo>
                    <a:pt x="8907429" y="2060753"/>
                  </a:lnTo>
                  <a:cubicBezTo>
                    <a:pt x="8892170" y="2029408"/>
                    <a:pt x="8876411" y="1997726"/>
                    <a:pt x="8860404" y="1966478"/>
                  </a:cubicBezTo>
                  <a:cubicBezTo>
                    <a:pt x="8828243" y="1903931"/>
                    <a:pt x="8795336" y="1841670"/>
                    <a:pt x="8760788" y="1780274"/>
                  </a:cubicBezTo>
                  <a:lnTo>
                    <a:pt x="8734740" y="1734311"/>
                  </a:lnTo>
                  <a:lnTo>
                    <a:pt x="8708046" y="1687963"/>
                  </a:lnTo>
                  <a:cubicBezTo>
                    <a:pt x="8690300" y="1657337"/>
                    <a:pt x="8672455" y="1627334"/>
                    <a:pt x="8654062" y="1597234"/>
                  </a:cubicBezTo>
                  <a:cubicBezTo>
                    <a:pt x="8617575" y="1536988"/>
                    <a:pt x="8579398" y="1477365"/>
                    <a:pt x="8540278" y="1418077"/>
                  </a:cubicBezTo>
                  <a:lnTo>
                    <a:pt x="8510701" y="1373695"/>
                  </a:lnTo>
                  <a:lnTo>
                    <a:pt x="8480676" y="1329457"/>
                  </a:lnTo>
                  <a:cubicBezTo>
                    <a:pt x="8460643" y="1300269"/>
                    <a:pt x="8440411" y="1271224"/>
                    <a:pt x="8419782" y="1242275"/>
                  </a:cubicBezTo>
                  <a:cubicBezTo>
                    <a:pt x="8378476" y="1184425"/>
                    <a:pt x="8335923" y="1127006"/>
                    <a:pt x="8292478" y="1069875"/>
                  </a:cubicBezTo>
                  <a:lnTo>
                    <a:pt x="8259620" y="1027123"/>
                  </a:lnTo>
                  <a:lnTo>
                    <a:pt x="8243416" y="1006130"/>
                  </a:lnTo>
                  <a:lnTo>
                    <a:pt x="8227110" y="985473"/>
                  </a:lnTo>
                  <a:cubicBezTo>
                    <a:pt x="8204890" y="957483"/>
                    <a:pt x="8182422" y="929684"/>
                    <a:pt x="8159604" y="902029"/>
                  </a:cubicBezTo>
                  <a:cubicBezTo>
                    <a:pt x="8114170" y="846671"/>
                    <a:pt x="8067494" y="792177"/>
                    <a:pt x="8020022" y="738209"/>
                  </a:cubicBezTo>
                  <a:lnTo>
                    <a:pt x="7984182" y="697901"/>
                  </a:lnTo>
                  <a:lnTo>
                    <a:pt x="7948043" y="657976"/>
                  </a:lnTo>
                  <a:cubicBezTo>
                    <a:pt x="7923636" y="631328"/>
                    <a:pt x="7899079" y="604823"/>
                    <a:pt x="7874324" y="578607"/>
                  </a:cubicBezTo>
                  <a:cubicBezTo>
                    <a:pt x="7824714" y="526221"/>
                    <a:pt x="7774608" y="474458"/>
                    <a:pt x="7723308" y="424085"/>
                  </a:cubicBezTo>
                  <a:cubicBezTo>
                    <a:pt x="7672157" y="373808"/>
                    <a:pt x="7619168" y="324153"/>
                    <a:pt x="7565532" y="275602"/>
                  </a:cubicBezTo>
                  <a:close/>
                  <a:moveTo>
                    <a:pt x="1832515" y="0"/>
                  </a:moveTo>
                  <a:lnTo>
                    <a:pt x="2158449" y="0"/>
                  </a:lnTo>
                  <a:lnTo>
                    <a:pt x="2108797" y="37845"/>
                  </a:lnTo>
                  <a:cubicBezTo>
                    <a:pt x="2052253" y="83168"/>
                    <a:pt x="1996914" y="129778"/>
                    <a:pt x="1942830" y="177587"/>
                  </a:cubicBezTo>
                  <a:cubicBezTo>
                    <a:pt x="1834563" y="273109"/>
                    <a:pt x="1731317" y="373472"/>
                    <a:pt x="1633191" y="477909"/>
                  </a:cubicBezTo>
                  <a:cubicBezTo>
                    <a:pt x="1240290" y="896038"/>
                    <a:pt x="927123" y="1375900"/>
                    <a:pt x="702686" y="1889935"/>
                  </a:cubicBezTo>
                  <a:cubicBezTo>
                    <a:pt x="646565" y="2018192"/>
                    <a:pt x="596210" y="2149182"/>
                    <a:pt x="551769" y="2281416"/>
                  </a:cubicBezTo>
                  <a:cubicBezTo>
                    <a:pt x="507429" y="2413700"/>
                    <a:pt x="469451" y="2547613"/>
                    <a:pt x="438383" y="2682772"/>
                  </a:cubicBezTo>
                  <a:cubicBezTo>
                    <a:pt x="423122" y="2750111"/>
                    <a:pt x="409203" y="2818553"/>
                    <a:pt x="397124" y="2887044"/>
                  </a:cubicBezTo>
                  <a:cubicBezTo>
                    <a:pt x="385144" y="2955581"/>
                    <a:pt x="374357" y="3024359"/>
                    <a:pt x="365658" y="3093424"/>
                  </a:cubicBezTo>
                  <a:cubicBezTo>
                    <a:pt x="347813" y="3231506"/>
                    <a:pt x="336727" y="3370260"/>
                    <a:pt x="332105" y="3509828"/>
                  </a:cubicBezTo>
                  <a:cubicBezTo>
                    <a:pt x="322311" y="3788822"/>
                    <a:pt x="339660" y="4068628"/>
                    <a:pt x="383653" y="4346327"/>
                  </a:cubicBezTo>
                  <a:cubicBezTo>
                    <a:pt x="394539" y="4415489"/>
                    <a:pt x="407464" y="4484267"/>
                    <a:pt x="422327" y="4552900"/>
                  </a:cubicBezTo>
                  <a:cubicBezTo>
                    <a:pt x="437041" y="4621534"/>
                    <a:pt x="453693" y="4689881"/>
                    <a:pt x="472184" y="4757939"/>
                  </a:cubicBezTo>
                  <a:cubicBezTo>
                    <a:pt x="490677" y="4825949"/>
                    <a:pt x="511007" y="4893673"/>
                    <a:pt x="533078" y="4960916"/>
                  </a:cubicBezTo>
                  <a:cubicBezTo>
                    <a:pt x="555249" y="5028208"/>
                    <a:pt x="578662" y="5095022"/>
                    <a:pt x="604710" y="5160875"/>
                  </a:cubicBezTo>
                  <a:cubicBezTo>
                    <a:pt x="707358" y="5425298"/>
                    <a:pt x="838443" y="5680902"/>
                    <a:pt x="996766" y="5920640"/>
                  </a:cubicBezTo>
                  <a:cubicBezTo>
                    <a:pt x="1154790" y="6160571"/>
                    <a:pt x="1340404" y="6384350"/>
                    <a:pt x="1549183" y="6586417"/>
                  </a:cubicBezTo>
                  <a:cubicBezTo>
                    <a:pt x="1601365" y="6636982"/>
                    <a:pt x="1654970" y="6686208"/>
                    <a:pt x="1709890" y="6734063"/>
                  </a:cubicBezTo>
                  <a:lnTo>
                    <a:pt x="1859761" y="6858000"/>
                  </a:lnTo>
                  <a:lnTo>
                    <a:pt x="1671798" y="6858000"/>
                  </a:lnTo>
                  <a:lnTo>
                    <a:pt x="1628044" y="6822717"/>
                  </a:lnTo>
                  <a:cubicBezTo>
                    <a:pt x="1570828" y="6774460"/>
                    <a:pt x="1514710" y="6724955"/>
                    <a:pt x="1459756" y="6674223"/>
                  </a:cubicBezTo>
                  <a:cubicBezTo>
                    <a:pt x="1019931" y="6268363"/>
                    <a:pt x="658296" y="5781216"/>
                    <a:pt x="402543" y="5241588"/>
                  </a:cubicBezTo>
                  <a:cubicBezTo>
                    <a:pt x="370231" y="5174103"/>
                    <a:pt x="340306" y="5105661"/>
                    <a:pt x="311923" y="5036741"/>
                  </a:cubicBezTo>
                  <a:cubicBezTo>
                    <a:pt x="283539" y="4967771"/>
                    <a:pt x="256895" y="4897986"/>
                    <a:pt x="232140" y="4827483"/>
                  </a:cubicBezTo>
                  <a:cubicBezTo>
                    <a:pt x="207334" y="4756981"/>
                    <a:pt x="184368" y="4685758"/>
                    <a:pt x="163392" y="4613913"/>
                  </a:cubicBezTo>
                  <a:cubicBezTo>
                    <a:pt x="142514" y="4542020"/>
                    <a:pt x="123624" y="4469360"/>
                    <a:pt x="106823" y="4396365"/>
                  </a:cubicBezTo>
                  <a:cubicBezTo>
                    <a:pt x="73120" y="4250902"/>
                    <a:pt x="47371" y="4103281"/>
                    <a:pt x="29326" y="3954702"/>
                  </a:cubicBezTo>
                  <a:cubicBezTo>
                    <a:pt x="20478" y="3880365"/>
                    <a:pt x="13320" y="3805789"/>
                    <a:pt x="8647" y="3730971"/>
                  </a:cubicBezTo>
                  <a:cubicBezTo>
                    <a:pt x="6311" y="3693587"/>
                    <a:pt x="4322" y="3656106"/>
                    <a:pt x="2880" y="3618674"/>
                  </a:cubicBezTo>
                  <a:cubicBezTo>
                    <a:pt x="1539" y="3581146"/>
                    <a:pt x="694" y="3543809"/>
                    <a:pt x="296" y="3506425"/>
                  </a:cubicBezTo>
                  <a:cubicBezTo>
                    <a:pt x="-1543" y="3356649"/>
                    <a:pt x="5217" y="3206200"/>
                    <a:pt x="20030" y="3056711"/>
                  </a:cubicBezTo>
                  <a:cubicBezTo>
                    <a:pt x="27686" y="2981942"/>
                    <a:pt x="36931" y="2907317"/>
                    <a:pt x="48664" y="2832980"/>
                  </a:cubicBezTo>
                  <a:cubicBezTo>
                    <a:pt x="60395" y="2758642"/>
                    <a:pt x="73716" y="2684784"/>
                    <a:pt x="89922" y="2610639"/>
                  </a:cubicBezTo>
                  <a:cubicBezTo>
                    <a:pt x="121736" y="2462826"/>
                    <a:pt x="162645" y="2317220"/>
                    <a:pt x="211163" y="2174343"/>
                  </a:cubicBezTo>
                  <a:cubicBezTo>
                    <a:pt x="259778" y="2031468"/>
                    <a:pt x="315601" y="1891517"/>
                    <a:pt x="379129" y="1754393"/>
                  </a:cubicBezTo>
                  <a:cubicBezTo>
                    <a:pt x="505540" y="1480433"/>
                    <a:pt x="660930" y="1219318"/>
                    <a:pt x="841424" y="976270"/>
                  </a:cubicBezTo>
                  <a:cubicBezTo>
                    <a:pt x="931498" y="854627"/>
                    <a:pt x="1028182" y="737777"/>
                    <a:pt x="1130234" y="625768"/>
                  </a:cubicBezTo>
                  <a:cubicBezTo>
                    <a:pt x="1232486" y="513855"/>
                    <a:pt x="1340157" y="407117"/>
                    <a:pt x="1452897" y="305748"/>
                  </a:cubicBezTo>
                  <a:cubicBezTo>
                    <a:pt x="1565736" y="204380"/>
                    <a:pt x="1683596" y="108665"/>
                    <a:pt x="1805682" y="18752"/>
                  </a:cubicBezTo>
                  <a:close/>
                </a:path>
              </a:pathLst>
            </a:custGeom>
            <a:gradFill>
              <a:gsLst>
                <a:gs pos="2000">
                  <a:schemeClr val="bg1">
                    <a:alpha val="10000"/>
                  </a:schemeClr>
                </a:gs>
                <a:gs pos="16000">
                  <a:schemeClr val="accent6">
                    <a:alpha val="2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1" name="Freeform: Shape 49">
              <a:extLst>
                <a:ext uri="{FF2B5EF4-FFF2-40B4-BE49-F238E27FC236}">
                  <a16:creationId xmlns:a16="http://schemas.microsoft.com/office/drawing/2014/main" id="{D5E830F1-8F47-5125-B6B4-48A4947460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8320" y="36937"/>
              <a:ext cx="9767847" cy="6858000"/>
            </a:xfrm>
            <a:custGeom>
              <a:avLst/>
              <a:gdLst>
                <a:gd name="connsiteX0" fmla="*/ 7151367 w 9767847"/>
                <a:gd name="connsiteY0" fmla="*/ 0 h 6858000"/>
                <a:gd name="connsiteX1" fmla="*/ 7881247 w 9767847"/>
                <a:gd name="connsiteY1" fmla="*/ 0 h 6858000"/>
                <a:gd name="connsiteX2" fmla="*/ 7990553 w 9767847"/>
                <a:gd name="connsiteY2" fmla="*/ 81317 h 6858000"/>
                <a:gd name="connsiteX3" fmla="*/ 9767847 w 9767847"/>
                <a:gd name="connsiteY3" fmla="*/ 3649031 h 6858000"/>
                <a:gd name="connsiteX4" fmla="*/ 8652597 w 9767847"/>
                <a:gd name="connsiteY4" fmla="*/ 6590005 h 6858000"/>
                <a:gd name="connsiteX5" fmla="*/ 8395306 w 9767847"/>
                <a:gd name="connsiteY5" fmla="*/ 6858000 h 6858000"/>
                <a:gd name="connsiteX6" fmla="*/ 6762603 w 9767847"/>
                <a:gd name="connsiteY6" fmla="*/ 6858000 h 6858000"/>
                <a:gd name="connsiteX7" fmla="*/ 6765962 w 9767847"/>
                <a:gd name="connsiteY7" fmla="*/ 6854844 h 6858000"/>
                <a:gd name="connsiteX8" fmla="*/ 6804586 w 9767847"/>
                <a:gd name="connsiteY8" fmla="*/ 6817103 h 6858000"/>
                <a:gd name="connsiteX9" fmla="*/ 6881735 w 9767847"/>
                <a:gd name="connsiteY9" fmla="*/ 6741197 h 6858000"/>
                <a:gd name="connsiteX10" fmla="*/ 6958883 w 9767847"/>
                <a:gd name="connsiteY10" fmla="*/ 6664822 h 6858000"/>
                <a:gd name="connsiteX11" fmla="*/ 7267925 w 9767847"/>
                <a:gd name="connsiteY11" fmla="*/ 6355694 h 6858000"/>
                <a:gd name="connsiteX12" fmla="*/ 7424360 w 9767847"/>
                <a:gd name="connsiteY12" fmla="*/ 6200685 h 6858000"/>
                <a:gd name="connsiteX13" fmla="*/ 7504938 w 9767847"/>
                <a:gd name="connsiteY13" fmla="*/ 6122708 h 6858000"/>
                <a:gd name="connsiteX14" fmla="*/ 7546396 w 9767847"/>
                <a:gd name="connsiteY14" fmla="*/ 6083697 h 6858000"/>
                <a:gd name="connsiteX15" fmla="*/ 7588002 w 9767847"/>
                <a:gd name="connsiteY15" fmla="*/ 6045532 h 6858000"/>
                <a:gd name="connsiteX16" fmla="*/ 7631000 w 9767847"/>
                <a:gd name="connsiteY16" fmla="*/ 6006709 h 6858000"/>
                <a:gd name="connsiteX17" fmla="*/ 7675440 w 9767847"/>
                <a:gd name="connsiteY17" fmla="*/ 5968309 h 6858000"/>
                <a:gd name="connsiteX18" fmla="*/ 7720626 w 9767847"/>
                <a:gd name="connsiteY18" fmla="*/ 5930851 h 6858000"/>
                <a:gd name="connsiteX19" fmla="*/ 7766458 w 9767847"/>
                <a:gd name="connsiteY19" fmla="*/ 5894334 h 6858000"/>
                <a:gd name="connsiteX20" fmla="*/ 7955254 w 9767847"/>
                <a:gd name="connsiteY20" fmla="*/ 5756828 h 6858000"/>
                <a:gd name="connsiteX21" fmla="*/ 8352678 w 9767847"/>
                <a:gd name="connsiteY21" fmla="*/ 5517630 h 6858000"/>
                <a:gd name="connsiteX22" fmla="*/ 8451350 w 9767847"/>
                <a:gd name="connsiteY22" fmla="*/ 5465254 h 6858000"/>
                <a:gd name="connsiteX23" fmla="*/ 8548532 w 9767847"/>
                <a:gd name="connsiteY23" fmla="*/ 5413395 h 6858000"/>
                <a:gd name="connsiteX24" fmla="*/ 8729473 w 9767847"/>
                <a:gd name="connsiteY24" fmla="*/ 5309961 h 6858000"/>
                <a:gd name="connsiteX25" fmla="*/ 8770781 w 9767847"/>
                <a:gd name="connsiteY25" fmla="*/ 5283232 h 6858000"/>
                <a:gd name="connsiteX26" fmla="*/ 8790964 w 9767847"/>
                <a:gd name="connsiteY26" fmla="*/ 5269492 h 6858000"/>
                <a:gd name="connsiteX27" fmla="*/ 8810499 w 9767847"/>
                <a:gd name="connsiteY27" fmla="*/ 5255703 h 6858000"/>
                <a:gd name="connsiteX28" fmla="*/ 8883571 w 9767847"/>
                <a:gd name="connsiteY28" fmla="*/ 5198479 h 6858000"/>
                <a:gd name="connsiteX29" fmla="*/ 9006651 w 9767847"/>
                <a:gd name="connsiteY29" fmla="*/ 5070527 h 6858000"/>
                <a:gd name="connsiteX30" fmla="*/ 9033494 w 9767847"/>
                <a:gd name="connsiteY30" fmla="*/ 5034105 h 6858000"/>
                <a:gd name="connsiteX31" fmla="*/ 9040305 w 9767847"/>
                <a:gd name="connsiteY31" fmla="*/ 5024551 h 6858000"/>
                <a:gd name="connsiteX32" fmla="*/ 9046568 w 9767847"/>
                <a:gd name="connsiteY32" fmla="*/ 5015281 h 6858000"/>
                <a:gd name="connsiteX33" fmla="*/ 9058846 w 9767847"/>
                <a:gd name="connsiteY33" fmla="*/ 4996645 h 6858000"/>
                <a:gd name="connsiteX34" fmla="*/ 9104529 w 9767847"/>
                <a:gd name="connsiteY34" fmla="*/ 4918105 h 6858000"/>
                <a:gd name="connsiteX35" fmla="*/ 9181081 w 9767847"/>
                <a:gd name="connsiteY35" fmla="*/ 4744694 h 6858000"/>
                <a:gd name="connsiteX36" fmla="*/ 9240731 w 9767847"/>
                <a:gd name="connsiteY36" fmla="*/ 4557872 h 6858000"/>
                <a:gd name="connsiteX37" fmla="*/ 9265388 w 9767847"/>
                <a:gd name="connsiteY37" fmla="*/ 4461073 h 6858000"/>
                <a:gd name="connsiteX38" fmla="*/ 9276571 w 9767847"/>
                <a:gd name="connsiteY38" fmla="*/ 4411943 h 6858000"/>
                <a:gd name="connsiteX39" fmla="*/ 9281841 w 9767847"/>
                <a:gd name="connsiteY39" fmla="*/ 4387379 h 6858000"/>
                <a:gd name="connsiteX40" fmla="*/ 9286513 w 9767847"/>
                <a:gd name="connsiteY40" fmla="*/ 4364838 h 6858000"/>
                <a:gd name="connsiteX41" fmla="*/ 9296754 w 9767847"/>
                <a:gd name="connsiteY41" fmla="*/ 4312038 h 6858000"/>
                <a:gd name="connsiteX42" fmla="*/ 9301029 w 9767847"/>
                <a:gd name="connsiteY42" fmla="*/ 4289074 h 6858000"/>
                <a:gd name="connsiteX43" fmla="*/ 9302818 w 9767847"/>
                <a:gd name="connsiteY43" fmla="*/ 4278581 h 6858000"/>
                <a:gd name="connsiteX44" fmla="*/ 9304658 w 9767847"/>
                <a:gd name="connsiteY44" fmla="*/ 4266816 h 6858000"/>
                <a:gd name="connsiteX45" fmla="*/ 9312810 w 9767847"/>
                <a:gd name="connsiteY45" fmla="*/ 4215945 h 6858000"/>
                <a:gd name="connsiteX46" fmla="*/ 9316887 w 9767847"/>
                <a:gd name="connsiteY46" fmla="*/ 4190486 h 6858000"/>
                <a:gd name="connsiteX47" fmla="*/ 9318923 w 9767847"/>
                <a:gd name="connsiteY47" fmla="*/ 4177780 h 6858000"/>
                <a:gd name="connsiteX48" fmla="*/ 9320515 w 9767847"/>
                <a:gd name="connsiteY48" fmla="*/ 4164886 h 6858000"/>
                <a:gd name="connsiteX49" fmla="*/ 9332445 w 9767847"/>
                <a:gd name="connsiteY49" fmla="*/ 4064981 h 6858000"/>
                <a:gd name="connsiteX50" fmla="*/ 9336173 w 9767847"/>
                <a:gd name="connsiteY50" fmla="*/ 4018676 h 6858000"/>
                <a:gd name="connsiteX51" fmla="*/ 9340199 w 9767847"/>
                <a:gd name="connsiteY51" fmla="*/ 3965171 h 6858000"/>
                <a:gd name="connsiteX52" fmla="*/ 9347557 w 9767847"/>
                <a:gd name="connsiteY52" fmla="*/ 3765972 h 6858000"/>
                <a:gd name="connsiteX53" fmla="*/ 9346364 w 9767847"/>
                <a:gd name="connsiteY53" fmla="*/ 3664938 h 6858000"/>
                <a:gd name="connsiteX54" fmla="*/ 9344921 w 9767847"/>
                <a:gd name="connsiteY54" fmla="*/ 3615243 h 6858000"/>
                <a:gd name="connsiteX55" fmla="*/ 9344524 w 9767847"/>
                <a:gd name="connsiteY55" fmla="*/ 3603526 h 6858000"/>
                <a:gd name="connsiteX56" fmla="*/ 9343728 w 9767847"/>
                <a:gd name="connsiteY56" fmla="*/ 3590774 h 6858000"/>
                <a:gd name="connsiteX57" fmla="*/ 9342188 w 9767847"/>
                <a:gd name="connsiteY57" fmla="*/ 3565268 h 6858000"/>
                <a:gd name="connsiteX58" fmla="*/ 9339056 w 9767847"/>
                <a:gd name="connsiteY58" fmla="*/ 3514256 h 6858000"/>
                <a:gd name="connsiteX59" fmla="*/ 9334334 w 9767847"/>
                <a:gd name="connsiteY59" fmla="*/ 3463057 h 6858000"/>
                <a:gd name="connsiteX60" fmla="*/ 9329363 w 9767847"/>
                <a:gd name="connsiteY60" fmla="*/ 3411810 h 6858000"/>
                <a:gd name="connsiteX61" fmla="*/ 9328319 w 9767847"/>
                <a:gd name="connsiteY61" fmla="*/ 3400657 h 6858000"/>
                <a:gd name="connsiteX62" fmla="*/ 9327177 w 9767847"/>
                <a:gd name="connsiteY62" fmla="*/ 3390116 h 6858000"/>
                <a:gd name="connsiteX63" fmla="*/ 9324293 w 9767847"/>
                <a:gd name="connsiteY63" fmla="*/ 3366774 h 6858000"/>
                <a:gd name="connsiteX64" fmla="*/ 9320763 w 9767847"/>
                <a:gd name="connsiteY64" fmla="*/ 3340329 h 6858000"/>
                <a:gd name="connsiteX65" fmla="*/ 9317184 w 9767847"/>
                <a:gd name="connsiteY65" fmla="*/ 3311245 h 6858000"/>
                <a:gd name="connsiteX66" fmla="*/ 9311021 w 9767847"/>
                <a:gd name="connsiteY66" fmla="*/ 3266211 h 6858000"/>
                <a:gd name="connsiteX67" fmla="*/ 9302719 w 9767847"/>
                <a:gd name="connsiteY67" fmla="*/ 3215717 h 6858000"/>
                <a:gd name="connsiteX68" fmla="*/ 9293970 w 9767847"/>
                <a:gd name="connsiteY68" fmla="*/ 3165789 h 6858000"/>
                <a:gd name="connsiteX69" fmla="*/ 9252065 w 9767847"/>
                <a:gd name="connsiteY69" fmla="*/ 2967107 h 6858000"/>
                <a:gd name="connsiteX70" fmla="*/ 9227211 w 9767847"/>
                <a:gd name="connsiteY70" fmla="*/ 2868473 h 6858000"/>
                <a:gd name="connsiteX71" fmla="*/ 9220699 w 9767847"/>
                <a:gd name="connsiteY71" fmla="*/ 2844426 h 6858000"/>
                <a:gd name="connsiteX72" fmla="*/ 9213740 w 9767847"/>
                <a:gd name="connsiteY72" fmla="*/ 2820191 h 6858000"/>
                <a:gd name="connsiteX73" fmla="*/ 9199374 w 9767847"/>
                <a:gd name="connsiteY73" fmla="*/ 2771438 h 6858000"/>
                <a:gd name="connsiteX74" fmla="*/ 9061829 w 9767847"/>
                <a:gd name="connsiteY74" fmla="*/ 2385418 h 6858000"/>
                <a:gd name="connsiteX75" fmla="*/ 8978865 w 9767847"/>
                <a:gd name="connsiteY75" fmla="*/ 2196855 h 6858000"/>
                <a:gd name="connsiteX76" fmla="*/ 8956694 w 9767847"/>
                <a:gd name="connsiteY76" fmla="*/ 2150219 h 6858000"/>
                <a:gd name="connsiteX77" fmla="*/ 8934176 w 9767847"/>
                <a:gd name="connsiteY77" fmla="*/ 2103914 h 6858000"/>
                <a:gd name="connsiteX78" fmla="*/ 8887151 w 9767847"/>
                <a:gd name="connsiteY78" fmla="*/ 2011350 h 6858000"/>
                <a:gd name="connsiteX79" fmla="*/ 8787533 w 9767847"/>
                <a:gd name="connsiteY79" fmla="*/ 1828527 h 6858000"/>
                <a:gd name="connsiteX80" fmla="*/ 8761485 w 9767847"/>
                <a:gd name="connsiteY80" fmla="*/ 1783398 h 6858000"/>
                <a:gd name="connsiteX81" fmla="*/ 8734791 w 9767847"/>
                <a:gd name="connsiteY81" fmla="*/ 1737893 h 6858000"/>
                <a:gd name="connsiteX82" fmla="*/ 8680808 w 9767847"/>
                <a:gd name="connsiteY82" fmla="*/ 1648812 h 6858000"/>
                <a:gd name="connsiteX83" fmla="*/ 8567024 w 9767847"/>
                <a:gd name="connsiteY83" fmla="*/ 1472906 h 6858000"/>
                <a:gd name="connsiteX84" fmla="*/ 8537446 w 9767847"/>
                <a:gd name="connsiteY84" fmla="*/ 1429330 h 6858000"/>
                <a:gd name="connsiteX85" fmla="*/ 8507423 w 9767847"/>
                <a:gd name="connsiteY85" fmla="*/ 1385896 h 6858000"/>
                <a:gd name="connsiteX86" fmla="*/ 8446529 w 9767847"/>
                <a:gd name="connsiteY86" fmla="*/ 1300295 h 6858000"/>
                <a:gd name="connsiteX87" fmla="*/ 8319224 w 9767847"/>
                <a:gd name="connsiteY87" fmla="*/ 1131026 h 6858000"/>
                <a:gd name="connsiteX88" fmla="*/ 8286366 w 9767847"/>
                <a:gd name="connsiteY88" fmla="*/ 1089050 h 6858000"/>
                <a:gd name="connsiteX89" fmla="*/ 8270161 w 9767847"/>
                <a:gd name="connsiteY89" fmla="*/ 1068439 h 6858000"/>
                <a:gd name="connsiteX90" fmla="*/ 8253856 w 9767847"/>
                <a:gd name="connsiteY90" fmla="*/ 1048156 h 6858000"/>
                <a:gd name="connsiteX91" fmla="*/ 8186352 w 9767847"/>
                <a:gd name="connsiteY91" fmla="*/ 966275 h 6858000"/>
                <a:gd name="connsiteX92" fmla="*/ 8046768 w 9767847"/>
                <a:gd name="connsiteY92" fmla="*/ 805429 h 6858000"/>
                <a:gd name="connsiteX93" fmla="*/ 8010927 w 9767847"/>
                <a:gd name="connsiteY93" fmla="*/ 765853 h 6858000"/>
                <a:gd name="connsiteX94" fmla="*/ 7974788 w 9767847"/>
                <a:gd name="connsiteY94" fmla="*/ 726653 h 6858000"/>
                <a:gd name="connsiteX95" fmla="*/ 7901070 w 9767847"/>
                <a:gd name="connsiteY95" fmla="*/ 648724 h 6858000"/>
                <a:gd name="connsiteX96" fmla="*/ 7750054 w 9767847"/>
                <a:gd name="connsiteY96" fmla="*/ 497008 h 6858000"/>
                <a:gd name="connsiteX97" fmla="*/ 7592277 w 9767847"/>
                <a:gd name="connsiteY97" fmla="*/ 351221 h 6858000"/>
                <a:gd name="connsiteX98" fmla="*/ 7257734 w 9767847"/>
                <a:gd name="connsiteY98" fmla="*/ 76964 h 6858000"/>
                <a:gd name="connsiteX99" fmla="*/ 1886601 w 9767847"/>
                <a:gd name="connsiteY99" fmla="*/ 0 h 6858000"/>
                <a:gd name="connsiteX100" fmla="*/ 2292926 w 9767847"/>
                <a:gd name="connsiteY100" fmla="*/ 0 h 6858000"/>
                <a:gd name="connsiteX101" fmla="*/ 2135542 w 9767847"/>
                <a:gd name="connsiteY101" fmla="*/ 117781 h 6858000"/>
                <a:gd name="connsiteX102" fmla="*/ 1969576 w 9767847"/>
                <a:gd name="connsiteY102" fmla="*/ 254986 h 6858000"/>
                <a:gd name="connsiteX103" fmla="*/ 1659938 w 9767847"/>
                <a:gd name="connsiteY103" fmla="*/ 549855 h 6858000"/>
                <a:gd name="connsiteX104" fmla="*/ 729383 w 9767847"/>
                <a:gd name="connsiteY104" fmla="*/ 1936480 h 6858000"/>
                <a:gd name="connsiteX105" fmla="*/ 578465 w 9767847"/>
                <a:gd name="connsiteY105" fmla="*/ 2320807 h 6858000"/>
                <a:gd name="connsiteX106" fmla="*/ 465080 w 9767847"/>
                <a:gd name="connsiteY106" fmla="*/ 2714875 h 6858000"/>
                <a:gd name="connsiteX107" fmla="*/ 423820 w 9767847"/>
                <a:gd name="connsiteY107" fmla="*/ 2915436 h 6858000"/>
                <a:gd name="connsiteX108" fmla="*/ 392355 w 9767847"/>
                <a:gd name="connsiteY108" fmla="*/ 3118071 h 6858000"/>
                <a:gd name="connsiteX109" fmla="*/ 358801 w 9767847"/>
                <a:gd name="connsiteY109" fmla="*/ 3526915 h 6858000"/>
                <a:gd name="connsiteX110" fmla="*/ 410350 w 9767847"/>
                <a:gd name="connsiteY110" fmla="*/ 4348226 h 6858000"/>
                <a:gd name="connsiteX111" fmla="*/ 449022 w 9767847"/>
                <a:gd name="connsiteY111" fmla="*/ 4551049 h 6858000"/>
                <a:gd name="connsiteX112" fmla="*/ 498882 w 9767847"/>
                <a:gd name="connsiteY112" fmla="*/ 4752365 h 6858000"/>
                <a:gd name="connsiteX113" fmla="*/ 559775 w 9767847"/>
                <a:gd name="connsiteY113" fmla="*/ 4951657 h 6858000"/>
                <a:gd name="connsiteX114" fmla="*/ 631406 w 9767847"/>
                <a:gd name="connsiteY114" fmla="*/ 5147986 h 6858000"/>
                <a:gd name="connsiteX115" fmla="*/ 1023461 w 9767847"/>
                <a:gd name="connsiteY115" fmla="*/ 5893957 h 6858000"/>
                <a:gd name="connsiteX116" fmla="*/ 1575880 w 9767847"/>
                <a:gd name="connsiteY116" fmla="*/ 6547646 h 6858000"/>
                <a:gd name="connsiteX117" fmla="*/ 1905228 w 9767847"/>
                <a:gd name="connsiteY117" fmla="*/ 6829468 h 6858000"/>
                <a:gd name="connsiteX118" fmla="*/ 1944230 w 9767847"/>
                <a:gd name="connsiteY118" fmla="*/ 6858000 h 6858000"/>
                <a:gd name="connsiteX119" fmla="*/ 1372541 w 9767847"/>
                <a:gd name="connsiteY119" fmla="*/ 6858000 h 6858000"/>
                <a:gd name="connsiteX120" fmla="*/ 1115251 w 9767847"/>
                <a:gd name="connsiteY120" fmla="*/ 6590005 h 6858000"/>
                <a:gd name="connsiteX121" fmla="*/ 0 w 9767847"/>
                <a:gd name="connsiteY121" fmla="*/ 3649031 h 6858000"/>
                <a:gd name="connsiteX122" fmla="*/ 1777294 w 9767847"/>
                <a:gd name="connsiteY122" fmla="*/ 8131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9767847" h="6858000">
                  <a:moveTo>
                    <a:pt x="7151367" y="0"/>
                  </a:moveTo>
                  <a:lnTo>
                    <a:pt x="7881247" y="0"/>
                  </a:lnTo>
                  <a:lnTo>
                    <a:pt x="7990553" y="81317"/>
                  </a:lnTo>
                  <a:cubicBezTo>
                    <a:pt x="9075991" y="929334"/>
                    <a:pt x="9767847" y="2212695"/>
                    <a:pt x="9767847" y="3649031"/>
                  </a:cubicBezTo>
                  <a:cubicBezTo>
                    <a:pt x="9767847" y="4766182"/>
                    <a:pt x="9349317" y="5790792"/>
                    <a:pt x="8652597" y="6590005"/>
                  </a:cubicBezTo>
                  <a:lnTo>
                    <a:pt x="8395306" y="6858000"/>
                  </a:lnTo>
                  <a:lnTo>
                    <a:pt x="6762603" y="6858000"/>
                  </a:lnTo>
                  <a:lnTo>
                    <a:pt x="6765962" y="6854844"/>
                  </a:lnTo>
                  <a:cubicBezTo>
                    <a:pt x="6779036" y="6842703"/>
                    <a:pt x="6791663" y="6829621"/>
                    <a:pt x="6804586" y="6817103"/>
                  </a:cubicBezTo>
                  <a:lnTo>
                    <a:pt x="6881735" y="6741197"/>
                  </a:lnTo>
                  <a:cubicBezTo>
                    <a:pt x="6907435" y="6715881"/>
                    <a:pt x="6933134" y="6690798"/>
                    <a:pt x="6958883" y="6664822"/>
                  </a:cubicBezTo>
                  <a:lnTo>
                    <a:pt x="7267925" y="6355694"/>
                  </a:lnTo>
                  <a:lnTo>
                    <a:pt x="7424360" y="6200685"/>
                  </a:lnTo>
                  <a:cubicBezTo>
                    <a:pt x="7450754" y="6174802"/>
                    <a:pt x="7477598" y="6148731"/>
                    <a:pt x="7504938" y="6122708"/>
                  </a:cubicBezTo>
                  <a:lnTo>
                    <a:pt x="7546396" y="6083697"/>
                  </a:lnTo>
                  <a:cubicBezTo>
                    <a:pt x="7560264" y="6070803"/>
                    <a:pt x="7574780" y="6057532"/>
                    <a:pt x="7588002" y="6045532"/>
                  </a:cubicBezTo>
                  <a:lnTo>
                    <a:pt x="7631000" y="6006709"/>
                  </a:lnTo>
                  <a:lnTo>
                    <a:pt x="7675440" y="5968309"/>
                  </a:lnTo>
                  <a:cubicBezTo>
                    <a:pt x="7690404" y="5955698"/>
                    <a:pt x="7705564" y="5943321"/>
                    <a:pt x="7720626" y="5930851"/>
                  </a:cubicBezTo>
                  <a:cubicBezTo>
                    <a:pt x="7735738" y="5918427"/>
                    <a:pt x="7751197" y="5906521"/>
                    <a:pt x="7766458" y="5894334"/>
                  </a:cubicBezTo>
                  <a:cubicBezTo>
                    <a:pt x="7827949" y="5846192"/>
                    <a:pt x="7890979" y="5800499"/>
                    <a:pt x="7955254" y="5756828"/>
                  </a:cubicBezTo>
                  <a:cubicBezTo>
                    <a:pt x="8083800" y="5669534"/>
                    <a:pt x="8216872" y="5590336"/>
                    <a:pt x="8352678" y="5517630"/>
                  </a:cubicBezTo>
                  <a:lnTo>
                    <a:pt x="8451350" y="5465254"/>
                  </a:lnTo>
                  <a:lnTo>
                    <a:pt x="8548532" y="5413395"/>
                  </a:lnTo>
                  <a:cubicBezTo>
                    <a:pt x="8612110" y="5379090"/>
                    <a:pt x="8673251" y="5345208"/>
                    <a:pt x="8729473" y="5309961"/>
                  </a:cubicBezTo>
                  <a:cubicBezTo>
                    <a:pt x="8743591" y="5301115"/>
                    <a:pt x="8757161" y="5292361"/>
                    <a:pt x="8770781" y="5283232"/>
                  </a:cubicBezTo>
                  <a:cubicBezTo>
                    <a:pt x="8777591" y="5278667"/>
                    <a:pt x="8784451" y="5274103"/>
                    <a:pt x="8790964" y="5269492"/>
                  </a:cubicBezTo>
                  <a:cubicBezTo>
                    <a:pt x="8797574" y="5264879"/>
                    <a:pt x="8804235" y="5260314"/>
                    <a:pt x="8810499" y="5255703"/>
                  </a:cubicBezTo>
                  <a:cubicBezTo>
                    <a:pt x="8835999" y="5237303"/>
                    <a:pt x="8860407" y="5218291"/>
                    <a:pt x="8883571" y="5198479"/>
                  </a:cubicBezTo>
                  <a:cubicBezTo>
                    <a:pt x="8929900" y="5158856"/>
                    <a:pt x="8971258" y="5116315"/>
                    <a:pt x="9006651" y="5070527"/>
                  </a:cubicBezTo>
                  <a:cubicBezTo>
                    <a:pt x="9015351" y="5059328"/>
                    <a:pt x="9024398" y="5046857"/>
                    <a:pt x="9033494" y="5034105"/>
                  </a:cubicBezTo>
                  <a:lnTo>
                    <a:pt x="9040305" y="5024551"/>
                  </a:lnTo>
                  <a:lnTo>
                    <a:pt x="9046568" y="5015281"/>
                  </a:lnTo>
                  <a:cubicBezTo>
                    <a:pt x="9050743" y="5009163"/>
                    <a:pt x="9054819" y="5002952"/>
                    <a:pt x="9058846" y="4996645"/>
                  </a:cubicBezTo>
                  <a:cubicBezTo>
                    <a:pt x="9075002" y="4971517"/>
                    <a:pt x="9090212" y="4945305"/>
                    <a:pt x="9104529" y="4918105"/>
                  </a:cubicBezTo>
                  <a:cubicBezTo>
                    <a:pt x="9133211" y="4863752"/>
                    <a:pt x="9158313" y="4805447"/>
                    <a:pt x="9181081" y="4744694"/>
                  </a:cubicBezTo>
                  <a:cubicBezTo>
                    <a:pt x="9203748" y="4684178"/>
                    <a:pt x="9223383" y="4621778"/>
                    <a:pt x="9240731" y="4557872"/>
                  </a:cubicBezTo>
                  <a:cubicBezTo>
                    <a:pt x="9249481" y="4525966"/>
                    <a:pt x="9257682" y="4493684"/>
                    <a:pt x="9265388" y="4461073"/>
                  </a:cubicBezTo>
                  <a:cubicBezTo>
                    <a:pt x="9269215" y="4444744"/>
                    <a:pt x="9272943" y="4428367"/>
                    <a:pt x="9276571" y="4411943"/>
                  </a:cubicBezTo>
                  <a:lnTo>
                    <a:pt x="9281841" y="4387379"/>
                  </a:lnTo>
                  <a:lnTo>
                    <a:pt x="9286513" y="4364838"/>
                  </a:lnTo>
                  <a:lnTo>
                    <a:pt x="9296754" y="4312038"/>
                  </a:lnTo>
                  <a:lnTo>
                    <a:pt x="9301029" y="4289074"/>
                  </a:lnTo>
                  <a:lnTo>
                    <a:pt x="9302818" y="4278581"/>
                  </a:lnTo>
                  <a:lnTo>
                    <a:pt x="9304658" y="4266816"/>
                  </a:lnTo>
                  <a:lnTo>
                    <a:pt x="9312810" y="4215945"/>
                  </a:lnTo>
                  <a:lnTo>
                    <a:pt x="9316887" y="4190486"/>
                  </a:lnTo>
                  <a:lnTo>
                    <a:pt x="9318923" y="4177780"/>
                  </a:lnTo>
                  <a:cubicBezTo>
                    <a:pt x="9319570" y="4173546"/>
                    <a:pt x="9319969" y="4169169"/>
                    <a:pt x="9320515" y="4164886"/>
                  </a:cubicBezTo>
                  <a:lnTo>
                    <a:pt x="9332445" y="4064981"/>
                  </a:lnTo>
                  <a:cubicBezTo>
                    <a:pt x="9333836" y="4052370"/>
                    <a:pt x="9334880" y="4036888"/>
                    <a:pt x="9336173" y="4018676"/>
                  </a:cubicBezTo>
                  <a:lnTo>
                    <a:pt x="9340199" y="3965171"/>
                  </a:lnTo>
                  <a:cubicBezTo>
                    <a:pt x="9345071" y="3899806"/>
                    <a:pt x="9347358" y="3832983"/>
                    <a:pt x="9347557" y="3765972"/>
                  </a:cubicBezTo>
                  <a:cubicBezTo>
                    <a:pt x="9347656" y="3732420"/>
                    <a:pt x="9347209" y="3698773"/>
                    <a:pt x="9346364" y="3664938"/>
                  </a:cubicBezTo>
                  <a:lnTo>
                    <a:pt x="9344921" y="3615243"/>
                  </a:lnTo>
                  <a:lnTo>
                    <a:pt x="9344524" y="3603526"/>
                  </a:lnTo>
                  <a:lnTo>
                    <a:pt x="9343728" y="3590774"/>
                  </a:lnTo>
                  <a:lnTo>
                    <a:pt x="9342188" y="3565268"/>
                  </a:lnTo>
                  <a:lnTo>
                    <a:pt x="9339056" y="3514256"/>
                  </a:lnTo>
                  <a:cubicBezTo>
                    <a:pt x="9337914" y="3497221"/>
                    <a:pt x="9335874" y="3480138"/>
                    <a:pt x="9334334" y="3463057"/>
                  </a:cubicBezTo>
                  <a:lnTo>
                    <a:pt x="9329363" y="3411810"/>
                  </a:lnTo>
                  <a:lnTo>
                    <a:pt x="9328319" y="3400657"/>
                  </a:lnTo>
                  <a:lnTo>
                    <a:pt x="9327177" y="3390116"/>
                  </a:lnTo>
                  <a:lnTo>
                    <a:pt x="9324293" y="3366774"/>
                  </a:lnTo>
                  <a:lnTo>
                    <a:pt x="9320763" y="3340329"/>
                  </a:lnTo>
                  <a:lnTo>
                    <a:pt x="9317184" y="3311245"/>
                  </a:lnTo>
                  <a:cubicBezTo>
                    <a:pt x="9315594" y="3296893"/>
                    <a:pt x="9313506" y="3282306"/>
                    <a:pt x="9311021" y="3266211"/>
                  </a:cubicBezTo>
                  <a:lnTo>
                    <a:pt x="9302719" y="3215717"/>
                  </a:lnTo>
                  <a:cubicBezTo>
                    <a:pt x="9299936" y="3199059"/>
                    <a:pt x="9297003" y="3182400"/>
                    <a:pt x="9293970" y="3165789"/>
                  </a:cubicBezTo>
                  <a:cubicBezTo>
                    <a:pt x="9281891" y="3099295"/>
                    <a:pt x="9267674" y="3033084"/>
                    <a:pt x="9252065" y="2967107"/>
                  </a:cubicBezTo>
                  <a:cubicBezTo>
                    <a:pt x="9244261" y="2934167"/>
                    <a:pt x="9235959" y="2901273"/>
                    <a:pt x="9227211" y="2868473"/>
                  </a:cubicBezTo>
                  <a:lnTo>
                    <a:pt x="9220699" y="2844426"/>
                  </a:lnTo>
                  <a:lnTo>
                    <a:pt x="9213740" y="2820191"/>
                  </a:lnTo>
                  <a:cubicBezTo>
                    <a:pt x="9209216" y="2804049"/>
                    <a:pt x="9204345" y="2787768"/>
                    <a:pt x="9199374" y="2771438"/>
                  </a:cubicBezTo>
                  <a:cubicBezTo>
                    <a:pt x="9159855" y="2641086"/>
                    <a:pt x="9114272" y="2512099"/>
                    <a:pt x="9061829" y="2385418"/>
                  </a:cubicBezTo>
                  <a:cubicBezTo>
                    <a:pt x="9035582" y="2322077"/>
                    <a:pt x="9008043" y="2259160"/>
                    <a:pt x="8978865" y="2196855"/>
                  </a:cubicBezTo>
                  <a:lnTo>
                    <a:pt x="8956694" y="2150219"/>
                  </a:lnTo>
                  <a:lnTo>
                    <a:pt x="8934176" y="2103914"/>
                  </a:lnTo>
                  <a:cubicBezTo>
                    <a:pt x="8918915" y="2073091"/>
                    <a:pt x="8903157" y="2042032"/>
                    <a:pt x="8887151" y="2011350"/>
                  </a:cubicBezTo>
                  <a:cubicBezTo>
                    <a:pt x="8854988" y="1949891"/>
                    <a:pt x="8822082" y="1888810"/>
                    <a:pt x="8787533" y="1828527"/>
                  </a:cubicBezTo>
                  <a:lnTo>
                    <a:pt x="8761485" y="1783398"/>
                  </a:lnTo>
                  <a:lnTo>
                    <a:pt x="8734791" y="1737893"/>
                  </a:lnTo>
                  <a:cubicBezTo>
                    <a:pt x="8717047" y="1707823"/>
                    <a:pt x="8699200" y="1678363"/>
                    <a:pt x="8680808" y="1648812"/>
                  </a:cubicBezTo>
                  <a:cubicBezTo>
                    <a:pt x="8644322" y="1589658"/>
                    <a:pt x="8606194" y="1531118"/>
                    <a:pt x="8567024" y="1472906"/>
                  </a:cubicBezTo>
                  <a:lnTo>
                    <a:pt x="8537446" y="1429330"/>
                  </a:lnTo>
                  <a:lnTo>
                    <a:pt x="8507423" y="1385896"/>
                  </a:lnTo>
                  <a:cubicBezTo>
                    <a:pt x="8487390" y="1357284"/>
                    <a:pt x="8467158" y="1328719"/>
                    <a:pt x="8446529" y="1300295"/>
                  </a:cubicBezTo>
                  <a:cubicBezTo>
                    <a:pt x="8405271" y="1243496"/>
                    <a:pt x="8362718" y="1187120"/>
                    <a:pt x="8319224" y="1131026"/>
                  </a:cubicBezTo>
                  <a:lnTo>
                    <a:pt x="8286366" y="1089050"/>
                  </a:lnTo>
                  <a:lnTo>
                    <a:pt x="8270161" y="1068439"/>
                  </a:lnTo>
                  <a:lnTo>
                    <a:pt x="8253856" y="1048156"/>
                  </a:lnTo>
                  <a:cubicBezTo>
                    <a:pt x="8231636" y="1020675"/>
                    <a:pt x="8209117" y="993381"/>
                    <a:pt x="8186352" y="966275"/>
                  </a:cubicBezTo>
                  <a:cubicBezTo>
                    <a:pt x="8140917" y="911922"/>
                    <a:pt x="8094240" y="858417"/>
                    <a:pt x="8046768" y="805429"/>
                  </a:cubicBezTo>
                  <a:lnTo>
                    <a:pt x="8010927" y="765853"/>
                  </a:lnTo>
                  <a:lnTo>
                    <a:pt x="7974788" y="726653"/>
                  </a:lnTo>
                  <a:cubicBezTo>
                    <a:pt x="7950382" y="700489"/>
                    <a:pt x="7925824" y="674465"/>
                    <a:pt x="7901070" y="648724"/>
                  </a:cubicBezTo>
                  <a:cubicBezTo>
                    <a:pt x="7851510" y="597289"/>
                    <a:pt x="7801404" y="546514"/>
                    <a:pt x="7750054" y="497008"/>
                  </a:cubicBezTo>
                  <a:cubicBezTo>
                    <a:pt x="7698902" y="447644"/>
                    <a:pt x="7645913" y="398938"/>
                    <a:pt x="7592277" y="351221"/>
                  </a:cubicBezTo>
                  <a:cubicBezTo>
                    <a:pt x="7484856" y="255786"/>
                    <a:pt x="7373308" y="164304"/>
                    <a:pt x="7257734" y="76964"/>
                  </a:cubicBezTo>
                  <a:close/>
                  <a:moveTo>
                    <a:pt x="1886601" y="0"/>
                  </a:moveTo>
                  <a:lnTo>
                    <a:pt x="2292926" y="0"/>
                  </a:lnTo>
                  <a:lnTo>
                    <a:pt x="2135542" y="117781"/>
                  </a:lnTo>
                  <a:cubicBezTo>
                    <a:pt x="2078998" y="162280"/>
                    <a:pt x="2023659" y="208045"/>
                    <a:pt x="1969576" y="254986"/>
                  </a:cubicBezTo>
                  <a:cubicBezTo>
                    <a:pt x="1861309" y="348820"/>
                    <a:pt x="1758064" y="447314"/>
                    <a:pt x="1659938" y="549855"/>
                  </a:cubicBezTo>
                  <a:cubicBezTo>
                    <a:pt x="1266987" y="960346"/>
                    <a:pt x="953820" y="1431495"/>
                    <a:pt x="729383" y="1936480"/>
                  </a:cubicBezTo>
                  <a:cubicBezTo>
                    <a:pt x="673260" y="2062362"/>
                    <a:pt x="622855" y="2190972"/>
                    <a:pt x="578465" y="2320807"/>
                  </a:cubicBezTo>
                  <a:cubicBezTo>
                    <a:pt x="534125" y="2450687"/>
                    <a:pt x="496147" y="2582216"/>
                    <a:pt x="465080" y="2714875"/>
                  </a:cubicBezTo>
                  <a:cubicBezTo>
                    <a:pt x="449769" y="2780991"/>
                    <a:pt x="435850" y="2848191"/>
                    <a:pt x="423820" y="2915436"/>
                  </a:cubicBezTo>
                  <a:cubicBezTo>
                    <a:pt x="411840" y="2982731"/>
                    <a:pt x="401054" y="3050260"/>
                    <a:pt x="392355" y="3118071"/>
                  </a:cubicBezTo>
                  <a:cubicBezTo>
                    <a:pt x="374509" y="3253646"/>
                    <a:pt x="363424" y="3389880"/>
                    <a:pt x="358801" y="3526915"/>
                  </a:cubicBezTo>
                  <a:cubicBezTo>
                    <a:pt x="349009" y="3800843"/>
                    <a:pt x="366357" y="4075570"/>
                    <a:pt x="410350" y="4348226"/>
                  </a:cubicBezTo>
                  <a:cubicBezTo>
                    <a:pt x="421286" y="4416132"/>
                    <a:pt x="434209" y="4483660"/>
                    <a:pt x="449022" y="4551049"/>
                  </a:cubicBezTo>
                  <a:cubicBezTo>
                    <a:pt x="463737" y="4618436"/>
                    <a:pt x="480389" y="4685588"/>
                    <a:pt x="498882" y="4752365"/>
                  </a:cubicBezTo>
                  <a:cubicBezTo>
                    <a:pt x="517373" y="4819141"/>
                    <a:pt x="537704" y="4885635"/>
                    <a:pt x="559775" y="4951657"/>
                  </a:cubicBezTo>
                  <a:cubicBezTo>
                    <a:pt x="581946" y="5017775"/>
                    <a:pt x="605358" y="5083375"/>
                    <a:pt x="631406" y="5147986"/>
                  </a:cubicBezTo>
                  <a:cubicBezTo>
                    <a:pt x="734055" y="5407608"/>
                    <a:pt x="865188" y="5658570"/>
                    <a:pt x="1023461" y="5893957"/>
                  </a:cubicBezTo>
                  <a:cubicBezTo>
                    <a:pt x="1181487" y="6129578"/>
                    <a:pt x="1367051" y="6349247"/>
                    <a:pt x="1575880" y="6547646"/>
                  </a:cubicBezTo>
                  <a:cubicBezTo>
                    <a:pt x="1680269" y="6646916"/>
                    <a:pt x="1790338" y="6740939"/>
                    <a:pt x="1905228" y="6829468"/>
                  </a:cubicBezTo>
                  <a:lnTo>
                    <a:pt x="1944230" y="6858000"/>
                  </a:lnTo>
                  <a:lnTo>
                    <a:pt x="1372541" y="6858000"/>
                  </a:lnTo>
                  <a:lnTo>
                    <a:pt x="1115251" y="6590005"/>
                  </a:lnTo>
                  <a:cubicBezTo>
                    <a:pt x="418530" y="5790792"/>
                    <a:pt x="0" y="4766182"/>
                    <a:pt x="0" y="3649031"/>
                  </a:cubicBezTo>
                  <a:cubicBezTo>
                    <a:pt x="0" y="2212695"/>
                    <a:pt x="691856" y="929334"/>
                    <a:pt x="1777294" y="81317"/>
                  </a:cubicBezTo>
                  <a:close/>
                </a:path>
              </a:pathLst>
            </a:custGeom>
            <a:gradFill>
              <a:gsLst>
                <a:gs pos="813">
                  <a:schemeClr val="bg1">
                    <a:alpha val="41000"/>
                  </a:schemeClr>
                </a:gs>
                <a:gs pos="20000">
                  <a:schemeClr val="accent5">
                    <a:lumMod val="85000"/>
                    <a:alpha val="56000"/>
                  </a:schemeClr>
                </a:gs>
                <a:gs pos="44000">
                  <a:schemeClr val="accent6">
                    <a:lumMod val="40000"/>
                    <a:lumOff val="60000"/>
                    <a:alpha val="57000"/>
                  </a:schemeClr>
                </a:gs>
                <a:gs pos="100000">
                  <a:schemeClr val="bg1">
                    <a:alpha val="59000"/>
                  </a:schemeClr>
                </a:gs>
                <a:gs pos="74000">
                  <a:schemeClr val="accent1">
                    <a:lumMod val="91000"/>
                    <a:lumOff val="9000"/>
                    <a:alpha val="34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2" name="Freeform: Shape 50">
              <a:extLst>
                <a:ext uri="{FF2B5EF4-FFF2-40B4-BE49-F238E27FC236}">
                  <a16:creationId xmlns:a16="http://schemas.microsoft.com/office/drawing/2014/main" id="{C5E5E35A-19CB-2505-8446-D0F67BE88D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3402" y="36937"/>
              <a:ext cx="9767847" cy="6858000"/>
            </a:xfrm>
            <a:custGeom>
              <a:avLst/>
              <a:gdLst>
                <a:gd name="connsiteX0" fmla="*/ 7145704 w 9767847"/>
                <a:gd name="connsiteY0" fmla="*/ 0 h 6858000"/>
                <a:gd name="connsiteX1" fmla="*/ 7875738 w 9767847"/>
                <a:gd name="connsiteY1" fmla="*/ 0 h 6858000"/>
                <a:gd name="connsiteX2" fmla="*/ 7990553 w 9767847"/>
                <a:gd name="connsiteY2" fmla="*/ 85415 h 6858000"/>
                <a:gd name="connsiteX3" fmla="*/ 9767847 w 9767847"/>
                <a:gd name="connsiteY3" fmla="*/ 3653129 h 6858000"/>
                <a:gd name="connsiteX4" fmla="*/ 8652597 w 9767847"/>
                <a:gd name="connsiteY4" fmla="*/ 6594103 h 6858000"/>
                <a:gd name="connsiteX5" fmla="*/ 8399240 w 9767847"/>
                <a:gd name="connsiteY5" fmla="*/ 6858000 h 6858000"/>
                <a:gd name="connsiteX6" fmla="*/ 6766926 w 9767847"/>
                <a:gd name="connsiteY6" fmla="*/ 6858000 h 6858000"/>
                <a:gd name="connsiteX7" fmla="*/ 6804586 w 9767847"/>
                <a:gd name="connsiteY7" fmla="*/ 6821201 h 6858000"/>
                <a:gd name="connsiteX8" fmla="*/ 6881735 w 9767847"/>
                <a:gd name="connsiteY8" fmla="*/ 6745295 h 6858000"/>
                <a:gd name="connsiteX9" fmla="*/ 6958883 w 9767847"/>
                <a:gd name="connsiteY9" fmla="*/ 6668920 h 6858000"/>
                <a:gd name="connsiteX10" fmla="*/ 7267925 w 9767847"/>
                <a:gd name="connsiteY10" fmla="*/ 6359792 h 6858000"/>
                <a:gd name="connsiteX11" fmla="*/ 7424360 w 9767847"/>
                <a:gd name="connsiteY11" fmla="*/ 6204783 h 6858000"/>
                <a:gd name="connsiteX12" fmla="*/ 7504938 w 9767847"/>
                <a:gd name="connsiteY12" fmla="*/ 6126806 h 6858000"/>
                <a:gd name="connsiteX13" fmla="*/ 7546396 w 9767847"/>
                <a:gd name="connsiteY13" fmla="*/ 6087795 h 6858000"/>
                <a:gd name="connsiteX14" fmla="*/ 7588002 w 9767847"/>
                <a:gd name="connsiteY14" fmla="*/ 6049630 h 6858000"/>
                <a:gd name="connsiteX15" fmla="*/ 7631000 w 9767847"/>
                <a:gd name="connsiteY15" fmla="*/ 6010807 h 6858000"/>
                <a:gd name="connsiteX16" fmla="*/ 7675440 w 9767847"/>
                <a:gd name="connsiteY16" fmla="*/ 5972407 h 6858000"/>
                <a:gd name="connsiteX17" fmla="*/ 7720626 w 9767847"/>
                <a:gd name="connsiteY17" fmla="*/ 5934949 h 6858000"/>
                <a:gd name="connsiteX18" fmla="*/ 7766458 w 9767847"/>
                <a:gd name="connsiteY18" fmla="*/ 5898432 h 6858000"/>
                <a:gd name="connsiteX19" fmla="*/ 7955254 w 9767847"/>
                <a:gd name="connsiteY19" fmla="*/ 5760926 h 6858000"/>
                <a:gd name="connsiteX20" fmla="*/ 8352678 w 9767847"/>
                <a:gd name="connsiteY20" fmla="*/ 5521728 h 6858000"/>
                <a:gd name="connsiteX21" fmla="*/ 8451350 w 9767847"/>
                <a:gd name="connsiteY21" fmla="*/ 5469352 h 6858000"/>
                <a:gd name="connsiteX22" fmla="*/ 8548532 w 9767847"/>
                <a:gd name="connsiteY22" fmla="*/ 5417493 h 6858000"/>
                <a:gd name="connsiteX23" fmla="*/ 8729473 w 9767847"/>
                <a:gd name="connsiteY23" fmla="*/ 5314059 h 6858000"/>
                <a:gd name="connsiteX24" fmla="*/ 8770781 w 9767847"/>
                <a:gd name="connsiteY24" fmla="*/ 5287330 h 6858000"/>
                <a:gd name="connsiteX25" fmla="*/ 8790964 w 9767847"/>
                <a:gd name="connsiteY25" fmla="*/ 5273590 h 6858000"/>
                <a:gd name="connsiteX26" fmla="*/ 8810499 w 9767847"/>
                <a:gd name="connsiteY26" fmla="*/ 5259801 h 6858000"/>
                <a:gd name="connsiteX27" fmla="*/ 8883571 w 9767847"/>
                <a:gd name="connsiteY27" fmla="*/ 5202577 h 6858000"/>
                <a:gd name="connsiteX28" fmla="*/ 9006651 w 9767847"/>
                <a:gd name="connsiteY28" fmla="*/ 5074625 h 6858000"/>
                <a:gd name="connsiteX29" fmla="*/ 9033494 w 9767847"/>
                <a:gd name="connsiteY29" fmla="*/ 5038203 h 6858000"/>
                <a:gd name="connsiteX30" fmla="*/ 9040305 w 9767847"/>
                <a:gd name="connsiteY30" fmla="*/ 5028649 h 6858000"/>
                <a:gd name="connsiteX31" fmla="*/ 9046568 w 9767847"/>
                <a:gd name="connsiteY31" fmla="*/ 5019379 h 6858000"/>
                <a:gd name="connsiteX32" fmla="*/ 9058846 w 9767847"/>
                <a:gd name="connsiteY32" fmla="*/ 5000743 h 6858000"/>
                <a:gd name="connsiteX33" fmla="*/ 9104529 w 9767847"/>
                <a:gd name="connsiteY33" fmla="*/ 4922203 h 6858000"/>
                <a:gd name="connsiteX34" fmla="*/ 9181081 w 9767847"/>
                <a:gd name="connsiteY34" fmla="*/ 4748792 h 6858000"/>
                <a:gd name="connsiteX35" fmla="*/ 9240731 w 9767847"/>
                <a:gd name="connsiteY35" fmla="*/ 4561970 h 6858000"/>
                <a:gd name="connsiteX36" fmla="*/ 9265388 w 9767847"/>
                <a:gd name="connsiteY36" fmla="*/ 4465171 h 6858000"/>
                <a:gd name="connsiteX37" fmla="*/ 9276571 w 9767847"/>
                <a:gd name="connsiteY37" fmla="*/ 4416041 h 6858000"/>
                <a:gd name="connsiteX38" fmla="*/ 9281841 w 9767847"/>
                <a:gd name="connsiteY38" fmla="*/ 4391477 h 6858000"/>
                <a:gd name="connsiteX39" fmla="*/ 9286513 w 9767847"/>
                <a:gd name="connsiteY39" fmla="*/ 4368936 h 6858000"/>
                <a:gd name="connsiteX40" fmla="*/ 9296754 w 9767847"/>
                <a:gd name="connsiteY40" fmla="*/ 4316136 h 6858000"/>
                <a:gd name="connsiteX41" fmla="*/ 9301029 w 9767847"/>
                <a:gd name="connsiteY41" fmla="*/ 4293172 h 6858000"/>
                <a:gd name="connsiteX42" fmla="*/ 9302818 w 9767847"/>
                <a:gd name="connsiteY42" fmla="*/ 4282679 h 6858000"/>
                <a:gd name="connsiteX43" fmla="*/ 9304658 w 9767847"/>
                <a:gd name="connsiteY43" fmla="*/ 4270914 h 6858000"/>
                <a:gd name="connsiteX44" fmla="*/ 9312810 w 9767847"/>
                <a:gd name="connsiteY44" fmla="*/ 4220043 h 6858000"/>
                <a:gd name="connsiteX45" fmla="*/ 9316887 w 9767847"/>
                <a:gd name="connsiteY45" fmla="*/ 4194584 h 6858000"/>
                <a:gd name="connsiteX46" fmla="*/ 9318923 w 9767847"/>
                <a:gd name="connsiteY46" fmla="*/ 4181878 h 6858000"/>
                <a:gd name="connsiteX47" fmla="*/ 9320515 w 9767847"/>
                <a:gd name="connsiteY47" fmla="*/ 4168984 h 6858000"/>
                <a:gd name="connsiteX48" fmla="*/ 9332445 w 9767847"/>
                <a:gd name="connsiteY48" fmla="*/ 4069079 h 6858000"/>
                <a:gd name="connsiteX49" fmla="*/ 9336173 w 9767847"/>
                <a:gd name="connsiteY49" fmla="*/ 4022774 h 6858000"/>
                <a:gd name="connsiteX50" fmla="*/ 9340199 w 9767847"/>
                <a:gd name="connsiteY50" fmla="*/ 3969269 h 6858000"/>
                <a:gd name="connsiteX51" fmla="*/ 9347557 w 9767847"/>
                <a:gd name="connsiteY51" fmla="*/ 3770070 h 6858000"/>
                <a:gd name="connsiteX52" fmla="*/ 9346364 w 9767847"/>
                <a:gd name="connsiteY52" fmla="*/ 3669036 h 6858000"/>
                <a:gd name="connsiteX53" fmla="*/ 9344921 w 9767847"/>
                <a:gd name="connsiteY53" fmla="*/ 3619341 h 6858000"/>
                <a:gd name="connsiteX54" fmla="*/ 9344524 w 9767847"/>
                <a:gd name="connsiteY54" fmla="*/ 3607624 h 6858000"/>
                <a:gd name="connsiteX55" fmla="*/ 9343728 w 9767847"/>
                <a:gd name="connsiteY55" fmla="*/ 3594872 h 6858000"/>
                <a:gd name="connsiteX56" fmla="*/ 9342188 w 9767847"/>
                <a:gd name="connsiteY56" fmla="*/ 3569366 h 6858000"/>
                <a:gd name="connsiteX57" fmla="*/ 9339056 w 9767847"/>
                <a:gd name="connsiteY57" fmla="*/ 3518354 h 6858000"/>
                <a:gd name="connsiteX58" fmla="*/ 9334334 w 9767847"/>
                <a:gd name="connsiteY58" fmla="*/ 3467155 h 6858000"/>
                <a:gd name="connsiteX59" fmla="*/ 9329363 w 9767847"/>
                <a:gd name="connsiteY59" fmla="*/ 3415908 h 6858000"/>
                <a:gd name="connsiteX60" fmla="*/ 9328319 w 9767847"/>
                <a:gd name="connsiteY60" fmla="*/ 3404755 h 6858000"/>
                <a:gd name="connsiteX61" fmla="*/ 9327177 w 9767847"/>
                <a:gd name="connsiteY61" fmla="*/ 3394214 h 6858000"/>
                <a:gd name="connsiteX62" fmla="*/ 9324293 w 9767847"/>
                <a:gd name="connsiteY62" fmla="*/ 3370872 h 6858000"/>
                <a:gd name="connsiteX63" fmla="*/ 9320763 w 9767847"/>
                <a:gd name="connsiteY63" fmla="*/ 3344427 h 6858000"/>
                <a:gd name="connsiteX64" fmla="*/ 9317184 w 9767847"/>
                <a:gd name="connsiteY64" fmla="*/ 3315343 h 6858000"/>
                <a:gd name="connsiteX65" fmla="*/ 9311021 w 9767847"/>
                <a:gd name="connsiteY65" fmla="*/ 3270309 h 6858000"/>
                <a:gd name="connsiteX66" fmla="*/ 9302719 w 9767847"/>
                <a:gd name="connsiteY66" fmla="*/ 3219815 h 6858000"/>
                <a:gd name="connsiteX67" fmla="*/ 9293970 w 9767847"/>
                <a:gd name="connsiteY67" fmla="*/ 3169887 h 6858000"/>
                <a:gd name="connsiteX68" fmla="*/ 9252065 w 9767847"/>
                <a:gd name="connsiteY68" fmla="*/ 2971205 h 6858000"/>
                <a:gd name="connsiteX69" fmla="*/ 9227211 w 9767847"/>
                <a:gd name="connsiteY69" fmla="*/ 2872571 h 6858000"/>
                <a:gd name="connsiteX70" fmla="*/ 9220699 w 9767847"/>
                <a:gd name="connsiteY70" fmla="*/ 2848524 h 6858000"/>
                <a:gd name="connsiteX71" fmla="*/ 9213740 w 9767847"/>
                <a:gd name="connsiteY71" fmla="*/ 2824289 h 6858000"/>
                <a:gd name="connsiteX72" fmla="*/ 9199374 w 9767847"/>
                <a:gd name="connsiteY72" fmla="*/ 2775536 h 6858000"/>
                <a:gd name="connsiteX73" fmla="*/ 9061829 w 9767847"/>
                <a:gd name="connsiteY73" fmla="*/ 2389515 h 6858000"/>
                <a:gd name="connsiteX74" fmla="*/ 8978865 w 9767847"/>
                <a:gd name="connsiteY74" fmla="*/ 2200953 h 6858000"/>
                <a:gd name="connsiteX75" fmla="*/ 8956694 w 9767847"/>
                <a:gd name="connsiteY75" fmla="*/ 2154317 h 6858000"/>
                <a:gd name="connsiteX76" fmla="*/ 8934176 w 9767847"/>
                <a:gd name="connsiteY76" fmla="*/ 2108012 h 6858000"/>
                <a:gd name="connsiteX77" fmla="*/ 8887151 w 9767847"/>
                <a:gd name="connsiteY77" fmla="*/ 2015448 h 6858000"/>
                <a:gd name="connsiteX78" fmla="*/ 8787533 w 9767847"/>
                <a:gd name="connsiteY78" fmla="*/ 1832625 h 6858000"/>
                <a:gd name="connsiteX79" fmla="*/ 8761485 w 9767847"/>
                <a:gd name="connsiteY79" fmla="*/ 1787496 h 6858000"/>
                <a:gd name="connsiteX80" fmla="*/ 8734791 w 9767847"/>
                <a:gd name="connsiteY80" fmla="*/ 1741991 h 6858000"/>
                <a:gd name="connsiteX81" fmla="*/ 8680808 w 9767847"/>
                <a:gd name="connsiteY81" fmla="*/ 1652910 h 6858000"/>
                <a:gd name="connsiteX82" fmla="*/ 8567024 w 9767847"/>
                <a:gd name="connsiteY82" fmla="*/ 1477004 h 6858000"/>
                <a:gd name="connsiteX83" fmla="*/ 8537446 w 9767847"/>
                <a:gd name="connsiteY83" fmla="*/ 1433428 h 6858000"/>
                <a:gd name="connsiteX84" fmla="*/ 8507423 w 9767847"/>
                <a:gd name="connsiteY84" fmla="*/ 1389994 h 6858000"/>
                <a:gd name="connsiteX85" fmla="*/ 8446529 w 9767847"/>
                <a:gd name="connsiteY85" fmla="*/ 1304393 h 6858000"/>
                <a:gd name="connsiteX86" fmla="*/ 8319224 w 9767847"/>
                <a:gd name="connsiteY86" fmla="*/ 1135124 h 6858000"/>
                <a:gd name="connsiteX87" fmla="*/ 8286366 w 9767847"/>
                <a:gd name="connsiteY87" fmla="*/ 1093148 h 6858000"/>
                <a:gd name="connsiteX88" fmla="*/ 8270161 w 9767847"/>
                <a:gd name="connsiteY88" fmla="*/ 1072538 h 6858000"/>
                <a:gd name="connsiteX89" fmla="*/ 8253856 w 9767847"/>
                <a:gd name="connsiteY89" fmla="*/ 1052254 h 6858000"/>
                <a:gd name="connsiteX90" fmla="*/ 8186352 w 9767847"/>
                <a:gd name="connsiteY90" fmla="*/ 970373 h 6858000"/>
                <a:gd name="connsiteX91" fmla="*/ 8046768 w 9767847"/>
                <a:gd name="connsiteY91" fmla="*/ 809527 h 6858000"/>
                <a:gd name="connsiteX92" fmla="*/ 8010927 w 9767847"/>
                <a:gd name="connsiteY92" fmla="*/ 769951 h 6858000"/>
                <a:gd name="connsiteX93" fmla="*/ 7974788 w 9767847"/>
                <a:gd name="connsiteY93" fmla="*/ 730751 h 6858000"/>
                <a:gd name="connsiteX94" fmla="*/ 7901070 w 9767847"/>
                <a:gd name="connsiteY94" fmla="*/ 652823 h 6858000"/>
                <a:gd name="connsiteX95" fmla="*/ 7750054 w 9767847"/>
                <a:gd name="connsiteY95" fmla="*/ 501106 h 6858000"/>
                <a:gd name="connsiteX96" fmla="*/ 7592277 w 9767847"/>
                <a:gd name="connsiteY96" fmla="*/ 355319 h 6858000"/>
                <a:gd name="connsiteX97" fmla="*/ 7257734 w 9767847"/>
                <a:gd name="connsiteY97" fmla="*/ 81062 h 6858000"/>
                <a:gd name="connsiteX98" fmla="*/ 1892109 w 9767847"/>
                <a:gd name="connsiteY98" fmla="*/ 0 h 6858000"/>
                <a:gd name="connsiteX99" fmla="*/ 2298402 w 9767847"/>
                <a:gd name="connsiteY99" fmla="*/ 0 h 6858000"/>
                <a:gd name="connsiteX100" fmla="*/ 2135542 w 9767847"/>
                <a:gd name="connsiteY100" fmla="*/ 121879 h 6858000"/>
                <a:gd name="connsiteX101" fmla="*/ 1969576 w 9767847"/>
                <a:gd name="connsiteY101" fmla="*/ 259084 h 6858000"/>
                <a:gd name="connsiteX102" fmla="*/ 1659938 w 9767847"/>
                <a:gd name="connsiteY102" fmla="*/ 553953 h 6858000"/>
                <a:gd name="connsiteX103" fmla="*/ 729383 w 9767847"/>
                <a:gd name="connsiteY103" fmla="*/ 1940578 h 6858000"/>
                <a:gd name="connsiteX104" fmla="*/ 578465 w 9767847"/>
                <a:gd name="connsiteY104" fmla="*/ 2324905 h 6858000"/>
                <a:gd name="connsiteX105" fmla="*/ 465080 w 9767847"/>
                <a:gd name="connsiteY105" fmla="*/ 2718973 h 6858000"/>
                <a:gd name="connsiteX106" fmla="*/ 423820 w 9767847"/>
                <a:gd name="connsiteY106" fmla="*/ 2919535 h 6858000"/>
                <a:gd name="connsiteX107" fmla="*/ 392355 w 9767847"/>
                <a:gd name="connsiteY107" fmla="*/ 3122169 h 6858000"/>
                <a:gd name="connsiteX108" fmla="*/ 358801 w 9767847"/>
                <a:gd name="connsiteY108" fmla="*/ 3531013 h 6858000"/>
                <a:gd name="connsiteX109" fmla="*/ 410350 w 9767847"/>
                <a:gd name="connsiteY109" fmla="*/ 4352324 h 6858000"/>
                <a:gd name="connsiteX110" fmla="*/ 449022 w 9767847"/>
                <a:gd name="connsiteY110" fmla="*/ 4555147 h 6858000"/>
                <a:gd name="connsiteX111" fmla="*/ 498882 w 9767847"/>
                <a:gd name="connsiteY111" fmla="*/ 4756463 h 6858000"/>
                <a:gd name="connsiteX112" fmla="*/ 559775 w 9767847"/>
                <a:gd name="connsiteY112" fmla="*/ 4955755 h 6858000"/>
                <a:gd name="connsiteX113" fmla="*/ 631406 w 9767847"/>
                <a:gd name="connsiteY113" fmla="*/ 5152084 h 6858000"/>
                <a:gd name="connsiteX114" fmla="*/ 1023461 w 9767847"/>
                <a:gd name="connsiteY114" fmla="*/ 5898055 h 6858000"/>
                <a:gd name="connsiteX115" fmla="*/ 1575880 w 9767847"/>
                <a:gd name="connsiteY115" fmla="*/ 6551744 h 6858000"/>
                <a:gd name="connsiteX116" fmla="*/ 1905228 w 9767847"/>
                <a:gd name="connsiteY116" fmla="*/ 6833566 h 6858000"/>
                <a:gd name="connsiteX117" fmla="*/ 1938629 w 9767847"/>
                <a:gd name="connsiteY117" fmla="*/ 6858000 h 6858000"/>
                <a:gd name="connsiteX118" fmla="*/ 1368607 w 9767847"/>
                <a:gd name="connsiteY118" fmla="*/ 6858000 h 6858000"/>
                <a:gd name="connsiteX119" fmla="*/ 1115251 w 9767847"/>
                <a:gd name="connsiteY119" fmla="*/ 6594103 h 6858000"/>
                <a:gd name="connsiteX120" fmla="*/ 0 w 9767847"/>
                <a:gd name="connsiteY120" fmla="*/ 3653129 h 6858000"/>
                <a:gd name="connsiteX121" fmla="*/ 1777294 w 9767847"/>
                <a:gd name="connsiteY121" fmla="*/ 8541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9767847" h="6858000">
                  <a:moveTo>
                    <a:pt x="7145704" y="0"/>
                  </a:moveTo>
                  <a:lnTo>
                    <a:pt x="7875738" y="0"/>
                  </a:lnTo>
                  <a:lnTo>
                    <a:pt x="7990553" y="85415"/>
                  </a:lnTo>
                  <a:cubicBezTo>
                    <a:pt x="9075991" y="933432"/>
                    <a:pt x="9767847" y="2216793"/>
                    <a:pt x="9767847" y="3653129"/>
                  </a:cubicBezTo>
                  <a:cubicBezTo>
                    <a:pt x="9767847" y="4770280"/>
                    <a:pt x="9349317" y="5794890"/>
                    <a:pt x="8652597" y="6594103"/>
                  </a:cubicBezTo>
                  <a:lnTo>
                    <a:pt x="8399240" y="6858000"/>
                  </a:lnTo>
                  <a:lnTo>
                    <a:pt x="6766926" y="6858000"/>
                  </a:lnTo>
                  <a:lnTo>
                    <a:pt x="6804586" y="6821201"/>
                  </a:lnTo>
                  <a:lnTo>
                    <a:pt x="6881735" y="6745295"/>
                  </a:lnTo>
                  <a:cubicBezTo>
                    <a:pt x="6907435" y="6719979"/>
                    <a:pt x="6933134" y="6694896"/>
                    <a:pt x="6958883" y="6668920"/>
                  </a:cubicBezTo>
                  <a:lnTo>
                    <a:pt x="7267925" y="6359792"/>
                  </a:lnTo>
                  <a:lnTo>
                    <a:pt x="7424360" y="6204783"/>
                  </a:lnTo>
                  <a:cubicBezTo>
                    <a:pt x="7450754" y="6178900"/>
                    <a:pt x="7477598" y="6152829"/>
                    <a:pt x="7504938" y="6126806"/>
                  </a:cubicBezTo>
                  <a:lnTo>
                    <a:pt x="7546396" y="6087795"/>
                  </a:lnTo>
                  <a:cubicBezTo>
                    <a:pt x="7560264" y="6074901"/>
                    <a:pt x="7574780" y="6061630"/>
                    <a:pt x="7588002" y="6049630"/>
                  </a:cubicBezTo>
                  <a:lnTo>
                    <a:pt x="7631000" y="6010807"/>
                  </a:lnTo>
                  <a:lnTo>
                    <a:pt x="7675440" y="5972407"/>
                  </a:lnTo>
                  <a:cubicBezTo>
                    <a:pt x="7690404" y="5959796"/>
                    <a:pt x="7705564" y="5947419"/>
                    <a:pt x="7720626" y="5934949"/>
                  </a:cubicBezTo>
                  <a:cubicBezTo>
                    <a:pt x="7735738" y="5922525"/>
                    <a:pt x="7751197" y="5910619"/>
                    <a:pt x="7766458" y="5898432"/>
                  </a:cubicBezTo>
                  <a:cubicBezTo>
                    <a:pt x="7827949" y="5850290"/>
                    <a:pt x="7890979" y="5804597"/>
                    <a:pt x="7955254" y="5760926"/>
                  </a:cubicBezTo>
                  <a:cubicBezTo>
                    <a:pt x="8083800" y="5673632"/>
                    <a:pt x="8216872" y="5594434"/>
                    <a:pt x="8352678" y="5521728"/>
                  </a:cubicBezTo>
                  <a:lnTo>
                    <a:pt x="8451350" y="5469352"/>
                  </a:lnTo>
                  <a:lnTo>
                    <a:pt x="8548532" y="5417493"/>
                  </a:lnTo>
                  <a:cubicBezTo>
                    <a:pt x="8612110" y="5383188"/>
                    <a:pt x="8673251" y="5349306"/>
                    <a:pt x="8729473" y="5314059"/>
                  </a:cubicBezTo>
                  <a:cubicBezTo>
                    <a:pt x="8743591" y="5305213"/>
                    <a:pt x="8757161" y="5296459"/>
                    <a:pt x="8770781" y="5287330"/>
                  </a:cubicBezTo>
                  <a:cubicBezTo>
                    <a:pt x="8777591" y="5282765"/>
                    <a:pt x="8784451" y="5278201"/>
                    <a:pt x="8790964" y="5273590"/>
                  </a:cubicBezTo>
                  <a:cubicBezTo>
                    <a:pt x="8797574" y="5268977"/>
                    <a:pt x="8804235" y="5264412"/>
                    <a:pt x="8810499" y="5259801"/>
                  </a:cubicBezTo>
                  <a:cubicBezTo>
                    <a:pt x="8835999" y="5241401"/>
                    <a:pt x="8860407" y="5222389"/>
                    <a:pt x="8883571" y="5202577"/>
                  </a:cubicBezTo>
                  <a:cubicBezTo>
                    <a:pt x="8929900" y="5162954"/>
                    <a:pt x="8971258" y="5120413"/>
                    <a:pt x="9006651" y="5074625"/>
                  </a:cubicBezTo>
                  <a:cubicBezTo>
                    <a:pt x="9015351" y="5063426"/>
                    <a:pt x="9024398" y="5050955"/>
                    <a:pt x="9033494" y="5038203"/>
                  </a:cubicBezTo>
                  <a:lnTo>
                    <a:pt x="9040305" y="5028649"/>
                  </a:lnTo>
                  <a:lnTo>
                    <a:pt x="9046568" y="5019379"/>
                  </a:lnTo>
                  <a:cubicBezTo>
                    <a:pt x="9050743" y="5013261"/>
                    <a:pt x="9054819" y="5007050"/>
                    <a:pt x="9058846" y="5000743"/>
                  </a:cubicBezTo>
                  <a:cubicBezTo>
                    <a:pt x="9075002" y="4975615"/>
                    <a:pt x="9090212" y="4949403"/>
                    <a:pt x="9104529" y="4922203"/>
                  </a:cubicBezTo>
                  <a:cubicBezTo>
                    <a:pt x="9133211" y="4867850"/>
                    <a:pt x="9158313" y="4809545"/>
                    <a:pt x="9181081" y="4748792"/>
                  </a:cubicBezTo>
                  <a:cubicBezTo>
                    <a:pt x="9203748" y="4688276"/>
                    <a:pt x="9223383" y="4625876"/>
                    <a:pt x="9240731" y="4561970"/>
                  </a:cubicBezTo>
                  <a:cubicBezTo>
                    <a:pt x="9249481" y="4530064"/>
                    <a:pt x="9257682" y="4497782"/>
                    <a:pt x="9265388" y="4465171"/>
                  </a:cubicBezTo>
                  <a:cubicBezTo>
                    <a:pt x="9269215" y="4448842"/>
                    <a:pt x="9272943" y="4432465"/>
                    <a:pt x="9276571" y="4416041"/>
                  </a:cubicBezTo>
                  <a:lnTo>
                    <a:pt x="9281841" y="4391477"/>
                  </a:lnTo>
                  <a:lnTo>
                    <a:pt x="9286513" y="4368936"/>
                  </a:lnTo>
                  <a:lnTo>
                    <a:pt x="9296754" y="4316136"/>
                  </a:lnTo>
                  <a:lnTo>
                    <a:pt x="9301029" y="4293172"/>
                  </a:lnTo>
                  <a:lnTo>
                    <a:pt x="9302818" y="4282679"/>
                  </a:lnTo>
                  <a:lnTo>
                    <a:pt x="9304658" y="4270914"/>
                  </a:lnTo>
                  <a:lnTo>
                    <a:pt x="9312810" y="4220043"/>
                  </a:lnTo>
                  <a:lnTo>
                    <a:pt x="9316887" y="4194584"/>
                  </a:lnTo>
                  <a:lnTo>
                    <a:pt x="9318923" y="4181878"/>
                  </a:lnTo>
                  <a:cubicBezTo>
                    <a:pt x="9319570" y="4177644"/>
                    <a:pt x="9319969" y="4173267"/>
                    <a:pt x="9320515" y="4168984"/>
                  </a:cubicBezTo>
                  <a:lnTo>
                    <a:pt x="9332445" y="4069079"/>
                  </a:lnTo>
                  <a:cubicBezTo>
                    <a:pt x="9333836" y="4056468"/>
                    <a:pt x="9334880" y="4040986"/>
                    <a:pt x="9336173" y="4022774"/>
                  </a:cubicBezTo>
                  <a:lnTo>
                    <a:pt x="9340199" y="3969269"/>
                  </a:lnTo>
                  <a:cubicBezTo>
                    <a:pt x="9345071" y="3903904"/>
                    <a:pt x="9347358" y="3837081"/>
                    <a:pt x="9347557" y="3770070"/>
                  </a:cubicBezTo>
                  <a:cubicBezTo>
                    <a:pt x="9347656" y="3736518"/>
                    <a:pt x="9347209" y="3702871"/>
                    <a:pt x="9346364" y="3669036"/>
                  </a:cubicBezTo>
                  <a:lnTo>
                    <a:pt x="9344921" y="3619341"/>
                  </a:lnTo>
                  <a:lnTo>
                    <a:pt x="9344524" y="3607624"/>
                  </a:lnTo>
                  <a:lnTo>
                    <a:pt x="9343728" y="3594872"/>
                  </a:lnTo>
                  <a:lnTo>
                    <a:pt x="9342188" y="3569366"/>
                  </a:lnTo>
                  <a:lnTo>
                    <a:pt x="9339056" y="3518354"/>
                  </a:lnTo>
                  <a:cubicBezTo>
                    <a:pt x="9337914" y="3501319"/>
                    <a:pt x="9335874" y="3484236"/>
                    <a:pt x="9334334" y="3467155"/>
                  </a:cubicBezTo>
                  <a:lnTo>
                    <a:pt x="9329363" y="3415908"/>
                  </a:lnTo>
                  <a:lnTo>
                    <a:pt x="9328319" y="3404755"/>
                  </a:lnTo>
                  <a:lnTo>
                    <a:pt x="9327177" y="3394214"/>
                  </a:lnTo>
                  <a:lnTo>
                    <a:pt x="9324293" y="3370872"/>
                  </a:lnTo>
                  <a:lnTo>
                    <a:pt x="9320763" y="3344427"/>
                  </a:lnTo>
                  <a:lnTo>
                    <a:pt x="9317184" y="3315343"/>
                  </a:lnTo>
                  <a:cubicBezTo>
                    <a:pt x="9315594" y="3300991"/>
                    <a:pt x="9313506" y="3286404"/>
                    <a:pt x="9311021" y="3270309"/>
                  </a:cubicBezTo>
                  <a:lnTo>
                    <a:pt x="9302719" y="3219815"/>
                  </a:lnTo>
                  <a:cubicBezTo>
                    <a:pt x="9299936" y="3203157"/>
                    <a:pt x="9297003" y="3186498"/>
                    <a:pt x="9293970" y="3169887"/>
                  </a:cubicBezTo>
                  <a:cubicBezTo>
                    <a:pt x="9281891" y="3103393"/>
                    <a:pt x="9267674" y="3037182"/>
                    <a:pt x="9252065" y="2971205"/>
                  </a:cubicBezTo>
                  <a:cubicBezTo>
                    <a:pt x="9244261" y="2938265"/>
                    <a:pt x="9235959" y="2905371"/>
                    <a:pt x="9227211" y="2872571"/>
                  </a:cubicBezTo>
                  <a:lnTo>
                    <a:pt x="9220699" y="2848524"/>
                  </a:lnTo>
                  <a:lnTo>
                    <a:pt x="9213740" y="2824289"/>
                  </a:lnTo>
                  <a:cubicBezTo>
                    <a:pt x="9209216" y="2808147"/>
                    <a:pt x="9204345" y="2791866"/>
                    <a:pt x="9199374" y="2775536"/>
                  </a:cubicBezTo>
                  <a:cubicBezTo>
                    <a:pt x="9159855" y="2645184"/>
                    <a:pt x="9114272" y="2516197"/>
                    <a:pt x="9061829" y="2389515"/>
                  </a:cubicBezTo>
                  <a:cubicBezTo>
                    <a:pt x="9035582" y="2326175"/>
                    <a:pt x="9008043" y="2263258"/>
                    <a:pt x="8978865" y="2200953"/>
                  </a:cubicBezTo>
                  <a:lnTo>
                    <a:pt x="8956694" y="2154317"/>
                  </a:lnTo>
                  <a:lnTo>
                    <a:pt x="8934176" y="2108012"/>
                  </a:lnTo>
                  <a:cubicBezTo>
                    <a:pt x="8918915" y="2077189"/>
                    <a:pt x="8903157" y="2046130"/>
                    <a:pt x="8887151" y="2015448"/>
                  </a:cubicBezTo>
                  <a:cubicBezTo>
                    <a:pt x="8854988" y="1953989"/>
                    <a:pt x="8822082" y="1892908"/>
                    <a:pt x="8787533" y="1832625"/>
                  </a:cubicBezTo>
                  <a:lnTo>
                    <a:pt x="8761485" y="1787496"/>
                  </a:lnTo>
                  <a:lnTo>
                    <a:pt x="8734791" y="1741991"/>
                  </a:lnTo>
                  <a:cubicBezTo>
                    <a:pt x="8717047" y="1711921"/>
                    <a:pt x="8699200" y="1682461"/>
                    <a:pt x="8680808" y="1652910"/>
                  </a:cubicBezTo>
                  <a:cubicBezTo>
                    <a:pt x="8644322" y="1593756"/>
                    <a:pt x="8606194" y="1535216"/>
                    <a:pt x="8567024" y="1477004"/>
                  </a:cubicBezTo>
                  <a:lnTo>
                    <a:pt x="8537446" y="1433428"/>
                  </a:lnTo>
                  <a:lnTo>
                    <a:pt x="8507423" y="1389994"/>
                  </a:lnTo>
                  <a:cubicBezTo>
                    <a:pt x="8487390" y="1361382"/>
                    <a:pt x="8467158" y="1332817"/>
                    <a:pt x="8446529" y="1304393"/>
                  </a:cubicBezTo>
                  <a:cubicBezTo>
                    <a:pt x="8405271" y="1247595"/>
                    <a:pt x="8362718" y="1191218"/>
                    <a:pt x="8319224" y="1135124"/>
                  </a:cubicBezTo>
                  <a:lnTo>
                    <a:pt x="8286366" y="1093148"/>
                  </a:lnTo>
                  <a:lnTo>
                    <a:pt x="8270161" y="1072538"/>
                  </a:lnTo>
                  <a:lnTo>
                    <a:pt x="8253856" y="1052254"/>
                  </a:lnTo>
                  <a:cubicBezTo>
                    <a:pt x="8231636" y="1024773"/>
                    <a:pt x="8209117" y="997479"/>
                    <a:pt x="8186352" y="970373"/>
                  </a:cubicBezTo>
                  <a:cubicBezTo>
                    <a:pt x="8140917" y="916020"/>
                    <a:pt x="8094240" y="862515"/>
                    <a:pt x="8046768" y="809527"/>
                  </a:cubicBezTo>
                  <a:lnTo>
                    <a:pt x="8010927" y="769951"/>
                  </a:lnTo>
                  <a:lnTo>
                    <a:pt x="7974788" y="730751"/>
                  </a:lnTo>
                  <a:cubicBezTo>
                    <a:pt x="7950382" y="704587"/>
                    <a:pt x="7925824" y="678563"/>
                    <a:pt x="7901070" y="652823"/>
                  </a:cubicBezTo>
                  <a:cubicBezTo>
                    <a:pt x="7851510" y="601387"/>
                    <a:pt x="7801404" y="550612"/>
                    <a:pt x="7750054" y="501106"/>
                  </a:cubicBezTo>
                  <a:cubicBezTo>
                    <a:pt x="7698902" y="451742"/>
                    <a:pt x="7645913" y="403036"/>
                    <a:pt x="7592277" y="355319"/>
                  </a:cubicBezTo>
                  <a:cubicBezTo>
                    <a:pt x="7484856" y="259884"/>
                    <a:pt x="7373308" y="168402"/>
                    <a:pt x="7257734" y="81062"/>
                  </a:cubicBezTo>
                  <a:close/>
                  <a:moveTo>
                    <a:pt x="1892109" y="0"/>
                  </a:moveTo>
                  <a:lnTo>
                    <a:pt x="2298402" y="0"/>
                  </a:lnTo>
                  <a:lnTo>
                    <a:pt x="2135542" y="121879"/>
                  </a:lnTo>
                  <a:cubicBezTo>
                    <a:pt x="2078998" y="166378"/>
                    <a:pt x="2023659" y="212143"/>
                    <a:pt x="1969576" y="259084"/>
                  </a:cubicBezTo>
                  <a:cubicBezTo>
                    <a:pt x="1861309" y="352918"/>
                    <a:pt x="1758064" y="451412"/>
                    <a:pt x="1659938" y="553953"/>
                  </a:cubicBezTo>
                  <a:cubicBezTo>
                    <a:pt x="1266987" y="964444"/>
                    <a:pt x="953820" y="1435593"/>
                    <a:pt x="729383" y="1940578"/>
                  </a:cubicBezTo>
                  <a:cubicBezTo>
                    <a:pt x="673260" y="2066459"/>
                    <a:pt x="622855" y="2195070"/>
                    <a:pt x="578465" y="2324905"/>
                  </a:cubicBezTo>
                  <a:cubicBezTo>
                    <a:pt x="534125" y="2454785"/>
                    <a:pt x="496147" y="2586314"/>
                    <a:pt x="465080" y="2718973"/>
                  </a:cubicBezTo>
                  <a:cubicBezTo>
                    <a:pt x="449769" y="2785089"/>
                    <a:pt x="435850" y="2852289"/>
                    <a:pt x="423820" y="2919535"/>
                  </a:cubicBezTo>
                  <a:cubicBezTo>
                    <a:pt x="411840" y="2986829"/>
                    <a:pt x="401054" y="3054358"/>
                    <a:pt x="392355" y="3122169"/>
                  </a:cubicBezTo>
                  <a:cubicBezTo>
                    <a:pt x="374509" y="3257744"/>
                    <a:pt x="363424" y="3393978"/>
                    <a:pt x="358801" y="3531013"/>
                  </a:cubicBezTo>
                  <a:cubicBezTo>
                    <a:pt x="349009" y="3804941"/>
                    <a:pt x="366357" y="4079668"/>
                    <a:pt x="410350" y="4352324"/>
                  </a:cubicBezTo>
                  <a:cubicBezTo>
                    <a:pt x="421286" y="4420230"/>
                    <a:pt x="434209" y="4487758"/>
                    <a:pt x="449022" y="4555147"/>
                  </a:cubicBezTo>
                  <a:cubicBezTo>
                    <a:pt x="463737" y="4622534"/>
                    <a:pt x="480389" y="4689686"/>
                    <a:pt x="498882" y="4756463"/>
                  </a:cubicBezTo>
                  <a:cubicBezTo>
                    <a:pt x="517373" y="4823239"/>
                    <a:pt x="537704" y="4889733"/>
                    <a:pt x="559775" y="4955755"/>
                  </a:cubicBezTo>
                  <a:cubicBezTo>
                    <a:pt x="581946" y="5021873"/>
                    <a:pt x="605358" y="5087473"/>
                    <a:pt x="631406" y="5152084"/>
                  </a:cubicBezTo>
                  <a:cubicBezTo>
                    <a:pt x="734055" y="5411706"/>
                    <a:pt x="865188" y="5662668"/>
                    <a:pt x="1023461" y="5898055"/>
                  </a:cubicBezTo>
                  <a:cubicBezTo>
                    <a:pt x="1181487" y="6133676"/>
                    <a:pt x="1367051" y="6353345"/>
                    <a:pt x="1575880" y="6551744"/>
                  </a:cubicBezTo>
                  <a:cubicBezTo>
                    <a:pt x="1680269" y="6651014"/>
                    <a:pt x="1790338" y="6745037"/>
                    <a:pt x="1905228" y="6833566"/>
                  </a:cubicBezTo>
                  <a:lnTo>
                    <a:pt x="1938629" y="6858000"/>
                  </a:lnTo>
                  <a:lnTo>
                    <a:pt x="1368607" y="6858000"/>
                  </a:lnTo>
                  <a:lnTo>
                    <a:pt x="1115251" y="6594103"/>
                  </a:lnTo>
                  <a:cubicBezTo>
                    <a:pt x="418530" y="5794890"/>
                    <a:pt x="0" y="4770280"/>
                    <a:pt x="0" y="3653129"/>
                  </a:cubicBezTo>
                  <a:cubicBezTo>
                    <a:pt x="0" y="2216793"/>
                    <a:pt x="691856" y="933432"/>
                    <a:pt x="1777294" y="85415"/>
                  </a:cubicBez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lt1"/>
                </a:solidFill>
              </a:endParaRPr>
            </a:p>
          </p:txBody>
        </p:sp>
      </p:grpSp>
      <p:sp>
        <p:nvSpPr>
          <p:cNvPr id="13" name="Titre 1">
            <a:extLst>
              <a:ext uri="{FF2B5EF4-FFF2-40B4-BE49-F238E27FC236}">
                <a16:creationId xmlns:a16="http://schemas.microsoft.com/office/drawing/2014/main" id="{7FA0F002-D517-6A0C-EFC5-53EB8FD45951}"/>
              </a:ext>
            </a:extLst>
          </p:cNvPr>
          <p:cNvSpPr txBox="1">
            <a:spLocks/>
          </p:cNvSpPr>
          <p:nvPr/>
        </p:nvSpPr>
        <p:spPr>
          <a:xfrm>
            <a:off x="2374900" y="1775012"/>
            <a:ext cx="8051800" cy="32541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chemeClr val="accent1">
                    <a:lumMod val="50000"/>
                  </a:schemeClr>
                </a:solidFill>
                <a:latin typeface="Tahoma" panose="020B0604030504040204" pitchFamily="34" charset="0"/>
              </a:rPr>
              <a:t>Communication </a:t>
            </a:r>
            <a:r>
              <a:rPr lang="en-US" dirty="0" err="1">
                <a:solidFill>
                  <a:schemeClr val="accent1">
                    <a:lumMod val="50000"/>
                  </a:schemeClr>
                </a:solidFill>
                <a:latin typeface="Tahoma" panose="020B0604030504040204" pitchFamily="34" charset="0"/>
              </a:rPr>
              <a:t>synchrone</a:t>
            </a:r>
            <a:r>
              <a:rPr lang="en-US" dirty="0">
                <a:solidFill>
                  <a:schemeClr val="accent1">
                    <a:lumMod val="50000"/>
                  </a:schemeClr>
                </a:solidFill>
                <a:latin typeface="Tahoma" panose="020B0604030504040204" pitchFamily="34" charset="0"/>
              </a:rPr>
              <a:t> entre micro-services : </a:t>
            </a:r>
            <a:br>
              <a:rPr lang="en-US" dirty="0">
                <a:solidFill>
                  <a:schemeClr val="accent1">
                    <a:lumMod val="50000"/>
                  </a:schemeClr>
                </a:solidFill>
                <a:latin typeface="Tahoma" panose="020B0604030504040204" pitchFamily="34" charset="0"/>
              </a:rPr>
            </a:br>
            <a:r>
              <a:rPr lang="en-US" dirty="0" err="1">
                <a:solidFill>
                  <a:schemeClr val="accent1">
                    <a:lumMod val="50000"/>
                  </a:schemeClr>
                </a:solidFill>
                <a:latin typeface="Tahoma" panose="020B0604030504040204" pitchFamily="34" charset="0"/>
              </a:rPr>
              <a:t>ResteTemplate</a:t>
            </a:r>
            <a:endParaRPr lang="en-US" b="1" dirty="0">
              <a:solidFill>
                <a:schemeClr val="tx2"/>
              </a:solidFill>
            </a:endParaRPr>
          </a:p>
        </p:txBody>
      </p:sp>
    </p:spTree>
    <p:extLst>
      <p:ext uri="{BB962C8B-B14F-4D97-AF65-F5344CB8AC3E}">
        <p14:creationId xmlns:p14="http://schemas.microsoft.com/office/powerpoint/2010/main" val="401863163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3C823D3-D619-407C-89E0-C6F6B1E7A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47F8E3E-2FFA-4A0F-B3C7-E57ADDCFB4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2" name="Titre 1">
            <a:extLst>
              <a:ext uri="{FF2B5EF4-FFF2-40B4-BE49-F238E27FC236}">
                <a16:creationId xmlns:a16="http://schemas.microsoft.com/office/drawing/2014/main" id="{10C0EC4C-5D23-4BDD-49B5-1DD8C669E884}"/>
              </a:ext>
            </a:extLst>
          </p:cNvPr>
          <p:cNvSpPr>
            <a:spLocks noGrp="1"/>
          </p:cNvSpPr>
          <p:nvPr>
            <p:ph type="title"/>
          </p:nvPr>
        </p:nvSpPr>
        <p:spPr>
          <a:xfrm>
            <a:off x="1178564" y="164105"/>
            <a:ext cx="9833548" cy="456006"/>
          </a:xfrm>
        </p:spPr>
        <p:txBody>
          <a:bodyPr anchor="b">
            <a:normAutofit fontScale="90000"/>
          </a:bodyPr>
          <a:lstStyle/>
          <a:p>
            <a:r>
              <a:rPr lang="fr-FR" sz="3600" dirty="0" err="1">
                <a:solidFill>
                  <a:schemeClr val="tx2"/>
                </a:solidFill>
              </a:rPr>
              <a:t>RestTemplate</a:t>
            </a:r>
            <a:r>
              <a:rPr lang="fr-FR" sz="3600" dirty="0">
                <a:solidFill>
                  <a:schemeClr val="tx2"/>
                </a:solidFill>
              </a:rPr>
              <a:t> : introduction</a:t>
            </a:r>
          </a:p>
        </p:txBody>
      </p:sp>
      <p:grpSp>
        <p:nvGrpSpPr>
          <p:cNvPr id="12" name="Group 11">
            <a:extLst>
              <a:ext uri="{FF2B5EF4-FFF2-40B4-BE49-F238E27FC236}">
                <a16:creationId xmlns:a16="http://schemas.microsoft.com/office/drawing/2014/main" id="{33D939F1-7ABE-4D0E-946A-43F37F556AF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3346102" cy="2510865"/>
            <a:chOff x="-305" y="-1"/>
            <a:chExt cx="3832880" cy="2876136"/>
          </a:xfrm>
        </p:grpSpPr>
        <p:sp>
          <p:nvSpPr>
            <p:cNvPr id="13" name="Freeform: Shape 12">
              <a:extLst>
                <a:ext uri="{FF2B5EF4-FFF2-40B4-BE49-F238E27FC236}">
                  <a16:creationId xmlns:a16="http://schemas.microsoft.com/office/drawing/2014/main" id="{63FE0426-0FE4-451E-A8BB-08DA6A6AC2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4A32F7E8-35B4-451F-AA07-AECF7CA1D5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E1097796-C3C8-4772-9EBD-9F5CA368F5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EC4BC137-BB50-4235-A83F-4B4EEE1590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id="{9DB3963A-4187-4A72-9DA4-CA6BADE2293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9072780" y="3734338"/>
            <a:ext cx="3878664" cy="2368659"/>
            <a:chOff x="6867015" y="-1"/>
            <a:chExt cx="5324985" cy="3251912"/>
          </a:xfrm>
          <a:solidFill>
            <a:schemeClr val="accent5">
              <a:alpha val="10000"/>
            </a:schemeClr>
          </a:solidFill>
        </p:grpSpPr>
        <p:sp>
          <p:nvSpPr>
            <p:cNvPr id="19" name="Freeform: Shape 18">
              <a:extLst>
                <a:ext uri="{FF2B5EF4-FFF2-40B4-BE49-F238E27FC236}">
                  <a16:creationId xmlns:a16="http://schemas.microsoft.com/office/drawing/2014/main" id="{2428E75E-001A-4568-B035-574F1303EF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64AC8CFC-1164-4525-82A0-25F75ADCF4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6F35C856-5B70-4CA2-BB8F-A37197D8F9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550FD8B0-DE97-47B1-84ED-67A3BD00FE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ZoneTexte 6">
            <a:extLst>
              <a:ext uri="{FF2B5EF4-FFF2-40B4-BE49-F238E27FC236}">
                <a16:creationId xmlns:a16="http://schemas.microsoft.com/office/drawing/2014/main" id="{82759769-5A50-0562-467E-D1897872FD72}"/>
              </a:ext>
            </a:extLst>
          </p:cNvPr>
          <p:cNvSpPr txBox="1"/>
          <p:nvPr/>
        </p:nvSpPr>
        <p:spPr>
          <a:xfrm>
            <a:off x="1178563" y="1213425"/>
            <a:ext cx="10441008" cy="2862322"/>
          </a:xfrm>
          <a:prstGeom prst="rect">
            <a:avLst/>
          </a:prstGeom>
          <a:noFill/>
        </p:spPr>
        <p:txBody>
          <a:bodyPr wrap="square" rtlCol="0">
            <a:spAutoFit/>
          </a:bodyPr>
          <a:lstStyle/>
          <a:p>
            <a:r>
              <a:rPr lang="fr-FR" dirty="0"/>
              <a:t>Test </a:t>
            </a:r>
            <a:r>
              <a:rPr kumimoji="0" lang="fr-FR" altLang="fr-FR" sz="1800" b="0" i="0" u="none" strike="noStrike" cap="none" normalizeH="0" baseline="0" dirty="0" err="1">
                <a:ln>
                  <a:noFill/>
                </a:ln>
                <a:solidFill>
                  <a:srgbClr val="1F1F1F"/>
                </a:solidFill>
                <a:effectLst/>
              </a:rPr>
              <a:t>Rest</a:t>
            </a:r>
            <a:r>
              <a:rPr kumimoji="0" lang="fr-FR" altLang="fr-FR" sz="1800" b="0" i="0" u="none" strike="noStrike" cap="none" normalizeH="0" baseline="0" dirty="0">
                <a:ln>
                  <a:noFill/>
                </a:ln>
                <a:solidFill>
                  <a:srgbClr val="1F1F1F"/>
                </a:solidFill>
                <a:effectLst/>
              </a:rPr>
              <a:t> Template est utilisé pour créer des </a:t>
            </a:r>
            <a:r>
              <a:rPr kumimoji="0" lang="fr-FR" altLang="fr-FR" sz="1800" b="1" i="0" u="none" strike="noStrike" cap="none" normalizeH="0" baseline="0" dirty="0">
                <a:ln>
                  <a:noFill/>
                </a:ln>
                <a:solidFill>
                  <a:srgbClr val="1F1F1F"/>
                </a:solidFill>
                <a:effectLst/>
              </a:rPr>
              <a:t>applications Clientes </a:t>
            </a:r>
            <a:r>
              <a:rPr kumimoji="0" lang="fr-FR" altLang="fr-FR" sz="1800" b="0" i="0" u="none" strike="noStrike" cap="none" normalizeH="0" baseline="0" dirty="0">
                <a:ln>
                  <a:noFill/>
                </a:ln>
                <a:solidFill>
                  <a:srgbClr val="1F1F1F"/>
                </a:solidFill>
                <a:effectLst/>
              </a:rPr>
              <a:t>qui consomment des services Web RESTful </a:t>
            </a:r>
            <a:r>
              <a:rPr kumimoji="0" lang="fr-FR" altLang="fr-FR" sz="1800" b="1" i="0" u="none" strike="noStrike" cap="none" normalizeH="0" baseline="0" dirty="0">
                <a:ln>
                  <a:noFill/>
                </a:ln>
                <a:solidFill>
                  <a:srgbClr val="1F1F1F"/>
                </a:solidFill>
                <a:effectLst/>
              </a:rPr>
              <a:t>en mode synchrone</a:t>
            </a:r>
            <a:r>
              <a:rPr kumimoji="0" lang="fr-FR" altLang="fr-FR" sz="1800" b="0" i="0" u="none" strike="noStrike" cap="none" normalizeH="0" baseline="0" dirty="0">
                <a:ln>
                  <a:noFill/>
                </a:ln>
                <a:solidFill>
                  <a:srgbClr val="1F1F1F"/>
                </a:solidFill>
                <a:effectLst/>
              </a:rPr>
              <a:t>. Nous pouvons utiliser plusieurs pour consommer les services Web pour toutes les méthodes HTTP (GET, POST, PUT, DELETE), </a:t>
            </a:r>
            <a:r>
              <a:rPr kumimoji="0" lang="fr-FR" altLang="fr-FR" sz="1800" b="1" i="0" u="none" strike="noStrike" cap="none" normalizeH="0" baseline="0" dirty="0">
                <a:ln>
                  <a:noFill/>
                </a:ln>
                <a:solidFill>
                  <a:srgbClr val="1F1F1F"/>
                </a:solidFill>
                <a:effectLst/>
              </a:rPr>
              <a:t>la plus utilisée est la méthode Exchange() </a:t>
            </a:r>
            <a:r>
              <a:rPr kumimoji="0" lang="fr-FR" altLang="fr-FR" sz="1800" b="0" i="0" u="none" strike="noStrike" cap="none" normalizeH="0" baseline="0" dirty="0">
                <a:ln>
                  <a:noFill/>
                </a:ln>
                <a:solidFill>
                  <a:srgbClr val="1F1F1F"/>
                </a:solidFill>
                <a:effectLst/>
              </a:rPr>
              <a:t>. </a:t>
            </a:r>
          </a:p>
          <a:p>
            <a:endParaRPr lang="fr-FR" altLang="fr-FR" dirty="0">
              <a:solidFill>
                <a:srgbClr val="1F1F1F"/>
              </a:solidFill>
            </a:endParaRPr>
          </a:p>
          <a:p>
            <a:r>
              <a:rPr kumimoji="0" lang="fr-FR" altLang="fr-FR" sz="1800" b="0" i="0" u="none" strike="noStrike" cap="none" normalizeH="0" baseline="0" dirty="0">
                <a:ln>
                  <a:noFill/>
                </a:ln>
                <a:solidFill>
                  <a:srgbClr val="1F1F1F"/>
                </a:solidFill>
                <a:effectLst/>
              </a:rPr>
              <a:t>Pour utiliser </a:t>
            </a:r>
            <a:r>
              <a:rPr kumimoji="0" lang="fr-FR" altLang="fr-FR" sz="1800" b="0" i="0" u="none" strike="noStrike" cap="none" normalizeH="0" baseline="0" dirty="0" err="1">
                <a:ln>
                  <a:noFill/>
                </a:ln>
                <a:solidFill>
                  <a:srgbClr val="1F1F1F"/>
                </a:solidFill>
                <a:effectLst/>
              </a:rPr>
              <a:t>RestTemplate</a:t>
            </a:r>
            <a:r>
              <a:rPr kumimoji="0" lang="fr-FR" altLang="fr-FR" sz="1800" b="0" i="0" u="none" strike="noStrike" cap="none" normalizeH="0" baseline="0" dirty="0">
                <a:ln>
                  <a:noFill/>
                </a:ln>
                <a:solidFill>
                  <a:srgbClr val="1F1F1F"/>
                </a:solidFill>
                <a:effectLst/>
              </a:rPr>
              <a:t>, il faut suivre les </a:t>
            </a:r>
            <a:r>
              <a:rPr lang="fr-FR" altLang="fr-FR" dirty="0">
                <a:solidFill>
                  <a:srgbClr val="1F1F1F"/>
                </a:solidFill>
              </a:rPr>
              <a:t>étapes ci-dessous : </a:t>
            </a:r>
          </a:p>
          <a:p>
            <a:pPr marL="342900" indent="-342900">
              <a:buFont typeface="+mj-lt"/>
              <a:buAutoNum type="arabicPeriod"/>
            </a:pPr>
            <a:r>
              <a:rPr lang="fr-FR" altLang="fr-FR" dirty="0">
                <a:solidFill>
                  <a:srgbClr val="1F1F1F"/>
                </a:solidFill>
              </a:rPr>
              <a:t>Configurer </a:t>
            </a:r>
            <a:r>
              <a:rPr lang="fr-FR" altLang="fr-FR" dirty="0" err="1">
                <a:solidFill>
                  <a:srgbClr val="1F1F1F"/>
                </a:solidFill>
              </a:rPr>
              <a:t>RestTemplate</a:t>
            </a:r>
            <a:endParaRPr kumimoji="0" lang="fr-FR" altLang="fr-FR" sz="1800" b="0" i="0" u="none" strike="noStrike" cap="none" normalizeH="0" baseline="0" dirty="0">
              <a:ln>
                <a:noFill/>
              </a:ln>
              <a:solidFill>
                <a:srgbClr val="1F1F1F"/>
              </a:solidFill>
              <a:effectLst/>
            </a:endParaRPr>
          </a:p>
          <a:p>
            <a:pPr marL="342900" indent="-342900">
              <a:buFont typeface="+mj-lt"/>
              <a:buAutoNum type="arabicPeriod"/>
            </a:pPr>
            <a:r>
              <a:rPr lang="fr-FR" altLang="fr-FR" dirty="0">
                <a:solidFill>
                  <a:srgbClr val="1F1F1F"/>
                </a:solidFill>
              </a:rPr>
              <a:t>C</a:t>
            </a:r>
            <a:r>
              <a:rPr kumimoji="0" lang="fr-FR" altLang="fr-FR" sz="1800" b="0" i="0" u="none" strike="noStrike" cap="none" normalizeH="0" baseline="0" dirty="0">
                <a:ln>
                  <a:noFill/>
                </a:ln>
                <a:solidFill>
                  <a:srgbClr val="1F1F1F"/>
                </a:solidFill>
                <a:effectLst/>
              </a:rPr>
              <a:t>réer automatiquement un Bean </a:t>
            </a:r>
            <a:r>
              <a:rPr kumimoji="0" lang="fr-FR" altLang="fr-FR" sz="1800" b="0" i="0" u="none" strike="noStrike" cap="none" normalizeH="0" baseline="0" dirty="0" err="1">
                <a:ln>
                  <a:noFill/>
                </a:ln>
                <a:solidFill>
                  <a:srgbClr val="1F1F1F"/>
                </a:solidFill>
                <a:effectLst/>
              </a:rPr>
              <a:t>RestTemplate</a:t>
            </a:r>
            <a:endParaRPr kumimoji="0" lang="fr-FR" altLang="fr-FR" sz="1800" b="0" i="0" u="none" strike="noStrike" cap="none" normalizeH="0" baseline="0" dirty="0">
              <a:ln>
                <a:noFill/>
              </a:ln>
              <a:solidFill>
                <a:srgbClr val="1F1F1F"/>
              </a:solidFill>
              <a:effectLst/>
            </a:endParaRPr>
          </a:p>
          <a:p>
            <a:pPr marL="342900" indent="-342900">
              <a:buFont typeface="+mj-lt"/>
              <a:buAutoNum type="arabicPeriod"/>
            </a:pPr>
            <a:r>
              <a:rPr kumimoji="0" lang="fr-FR" altLang="fr-FR" sz="1800" b="0" i="0" u="none" strike="noStrike" cap="none" normalizeH="0" baseline="0" dirty="0">
                <a:ln>
                  <a:noFill/>
                </a:ln>
                <a:solidFill>
                  <a:schemeClr val="tx1"/>
                </a:solidFill>
                <a:effectLst/>
              </a:rPr>
              <a:t>Affecter et utiliser l’objet </a:t>
            </a:r>
            <a:r>
              <a:rPr kumimoji="0" lang="fr-FR" altLang="fr-FR" sz="1800" b="0" i="0" u="none" strike="noStrike" cap="none" normalizeH="0" baseline="0" dirty="0" err="1">
                <a:ln>
                  <a:noFill/>
                </a:ln>
                <a:solidFill>
                  <a:schemeClr val="tx1"/>
                </a:solidFill>
                <a:effectLst/>
              </a:rPr>
              <a:t>RestTemplate</a:t>
            </a:r>
            <a:endParaRPr kumimoji="0" lang="fr-FR" altLang="fr-FR" sz="1800" b="0" i="0" u="none" strike="noStrike" cap="none" normalizeH="0" baseline="0" dirty="0">
              <a:ln>
                <a:noFill/>
              </a:ln>
              <a:solidFill>
                <a:schemeClr val="tx1"/>
              </a:solidFill>
              <a:effectLst/>
            </a:endParaRPr>
          </a:p>
          <a:p>
            <a:pPr marL="342900" indent="-342900">
              <a:buFont typeface="+mj-lt"/>
              <a:buAutoNum type="arabicPeriod"/>
            </a:pPr>
            <a:r>
              <a:rPr kumimoji="0" lang="fr-FR" altLang="fr-FR" sz="1800" b="0" i="0" u="none" strike="noStrike" cap="none" normalizeH="0" baseline="0" dirty="0">
                <a:ln>
                  <a:noFill/>
                </a:ln>
                <a:solidFill>
                  <a:schemeClr val="tx1"/>
                </a:solidFill>
                <a:effectLst/>
              </a:rPr>
              <a:t>Utiliser les méthodes de l’objet </a:t>
            </a:r>
            <a:r>
              <a:rPr kumimoji="0" lang="fr-FR" altLang="fr-FR" sz="1800" b="0" i="0" u="none" strike="noStrike" cap="none" normalizeH="0" baseline="0" dirty="0" err="1">
                <a:ln>
                  <a:noFill/>
                </a:ln>
                <a:solidFill>
                  <a:schemeClr val="tx1"/>
                </a:solidFill>
                <a:effectLst/>
              </a:rPr>
              <a:t>RestTemplate</a:t>
            </a:r>
            <a:r>
              <a:rPr kumimoji="0" lang="fr-FR" altLang="fr-FR" sz="1800" b="0" i="0" u="none" strike="noStrike" cap="none" normalizeH="0" baseline="0" dirty="0">
                <a:ln>
                  <a:noFill/>
                </a:ln>
                <a:solidFill>
                  <a:schemeClr val="tx1"/>
                </a:solidFill>
                <a:effectLst/>
              </a:rPr>
              <a:t> </a:t>
            </a:r>
          </a:p>
          <a:p>
            <a:r>
              <a:rPr lang="fr-FR" dirty="0"/>
              <a:t> </a:t>
            </a:r>
          </a:p>
        </p:txBody>
      </p:sp>
    </p:spTree>
    <p:extLst>
      <p:ext uri="{BB962C8B-B14F-4D97-AF65-F5344CB8AC3E}">
        <p14:creationId xmlns:p14="http://schemas.microsoft.com/office/powerpoint/2010/main" val="37048211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8" name="Rectangle 77">
            <a:extLst>
              <a:ext uri="{FF2B5EF4-FFF2-40B4-BE49-F238E27FC236}">
                <a16:creationId xmlns:a16="http://schemas.microsoft.com/office/drawing/2014/main" id="{F9D96E3F-159B-4733-BE61-1AAB43A59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A5202B2A-E3B3-4965-8D55-B58E540593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82" name="Group 81">
            <a:extLst>
              <a:ext uri="{FF2B5EF4-FFF2-40B4-BE49-F238E27FC236}">
                <a16:creationId xmlns:a16="http://schemas.microsoft.com/office/drawing/2014/main" id="{EC505F6D-25F2-479B-AEEE-66F34B3FB13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05" y="-1298"/>
            <a:ext cx="2514948" cy="2174333"/>
            <a:chOff x="-305" y="-4155"/>
            <a:chExt cx="2514948" cy="2174333"/>
          </a:xfrm>
        </p:grpSpPr>
        <p:sp>
          <p:nvSpPr>
            <p:cNvPr id="83" name="Freeform: Shape 82">
              <a:extLst>
                <a:ext uri="{FF2B5EF4-FFF2-40B4-BE49-F238E27FC236}">
                  <a16:creationId xmlns:a16="http://schemas.microsoft.com/office/drawing/2014/main" id="{95C49ED7-EC50-4D2C-A945-D4907F081E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Freeform: Shape 83">
              <a:extLst>
                <a:ext uri="{FF2B5EF4-FFF2-40B4-BE49-F238E27FC236}">
                  <a16:creationId xmlns:a16="http://schemas.microsoft.com/office/drawing/2014/main" id="{29A8266C-3886-4618-B2EB-EA7FE32CE6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Freeform: Shape 84">
              <a:extLst>
                <a:ext uri="{FF2B5EF4-FFF2-40B4-BE49-F238E27FC236}">
                  <a16:creationId xmlns:a16="http://schemas.microsoft.com/office/drawing/2014/main" id="{AB4610CF-D689-4B1B-A7FB-1CE14209E6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86" name="Freeform: Shape 85">
              <a:extLst>
                <a:ext uri="{FF2B5EF4-FFF2-40B4-BE49-F238E27FC236}">
                  <a16:creationId xmlns:a16="http://schemas.microsoft.com/office/drawing/2014/main" id="{8DA7C44F-B555-41AC-95A7-6450152936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88" name="Group 87">
            <a:extLst>
              <a:ext uri="{FF2B5EF4-FFF2-40B4-BE49-F238E27FC236}">
                <a16:creationId xmlns:a16="http://schemas.microsoft.com/office/drawing/2014/main" id="{6C0A542E-DBAB-412E-9F06-247CFE5FB94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flipH="1">
            <a:off x="8304973" y="939510"/>
            <a:ext cx="4826538" cy="2947516"/>
            <a:chOff x="6867015" y="-1"/>
            <a:chExt cx="5324985" cy="3251912"/>
          </a:xfrm>
          <a:solidFill>
            <a:schemeClr val="accent5">
              <a:alpha val="5000"/>
            </a:schemeClr>
          </a:solidFill>
        </p:grpSpPr>
        <p:sp>
          <p:nvSpPr>
            <p:cNvPr id="89" name="Freeform: Shape 88">
              <a:extLst>
                <a:ext uri="{FF2B5EF4-FFF2-40B4-BE49-F238E27FC236}">
                  <a16:creationId xmlns:a16="http://schemas.microsoft.com/office/drawing/2014/main" id="{B41E2FAC-3A8F-4977-ACC1-92B455FD4F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Freeform: Shape 89">
              <a:extLst>
                <a:ext uri="{FF2B5EF4-FFF2-40B4-BE49-F238E27FC236}">
                  <a16:creationId xmlns:a16="http://schemas.microsoft.com/office/drawing/2014/main" id="{5264E774-D8C6-4806-9911-955DD80397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Freeform: Shape 90">
              <a:extLst>
                <a:ext uri="{FF2B5EF4-FFF2-40B4-BE49-F238E27FC236}">
                  <a16:creationId xmlns:a16="http://schemas.microsoft.com/office/drawing/2014/main" id="{8450CBAC-6145-4598-BA48-1EB500923C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Freeform: Shape 91">
              <a:extLst>
                <a:ext uri="{FF2B5EF4-FFF2-40B4-BE49-F238E27FC236}">
                  <a16:creationId xmlns:a16="http://schemas.microsoft.com/office/drawing/2014/main" id="{C1451637-F91B-479F-8251-660E22819F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 name="Image 2">
            <a:extLst>
              <a:ext uri="{FF2B5EF4-FFF2-40B4-BE49-F238E27FC236}">
                <a16:creationId xmlns:a16="http://schemas.microsoft.com/office/drawing/2014/main" id="{872E18C6-9941-68E1-EF89-F66315E397BA}"/>
              </a:ext>
            </a:extLst>
          </p:cNvPr>
          <p:cNvPicPr>
            <a:picLocks noChangeAspect="1"/>
          </p:cNvPicPr>
          <p:nvPr/>
        </p:nvPicPr>
        <p:blipFill>
          <a:blip r:embed="rId2"/>
          <a:stretch>
            <a:fillRect/>
          </a:stretch>
        </p:blipFill>
        <p:spPr>
          <a:xfrm>
            <a:off x="6581911" y="1791694"/>
            <a:ext cx="4259218" cy="4319620"/>
          </a:xfrm>
          <a:prstGeom prst="rect">
            <a:avLst/>
          </a:prstGeom>
          <a:ln>
            <a:solidFill>
              <a:schemeClr val="tx1"/>
            </a:solidFill>
          </a:ln>
        </p:spPr>
      </p:pic>
      <p:sp>
        <p:nvSpPr>
          <p:cNvPr id="4" name="Titre 52">
            <a:extLst>
              <a:ext uri="{FF2B5EF4-FFF2-40B4-BE49-F238E27FC236}">
                <a16:creationId xmlns:a16="http://schemas.microsoft.com/office/drawing/2014/main" id="{C5906AED-6B92-593C-4DAA-252F2EE00C09}"/>
              </a:ext>
            </a:extLst>
          </p:cNvPr>
          <p:cNvSpPr>
            <a:spLocks noGrp="1"/>
          </p:cNvSpPr>
          <p:nvPr>
            <p:ph type="title"/>
          </p:nvPr>
        </p:nvSpPr>
        <p:spPr>
          <a:xfrm>
            <a:off x="838047" y="69056"/>
            <a:ext cx="10515600" cy="865010"/>
          </a:xfrm>
        </p:spPr>
        <p:txBody>
          <a:bodyPr vert="horz" lIns="91440" tIns="45720" rIns="91440" bIns="45720" rtlCol="0" anchor="ctr">
            <a:normAutofit/>
          </a:bodyPr>
          <a:lstStyle/>
          <a:p>
            <a:r>
              <a:rPr lang="en-US" sz="3200" b="1" dirty="0">
                <a:solidFill>
                  <a:schemeClr val="tx2"/>
                </a:solidFill>
              </a:rPr>
              <a:t>Spring Cloud : Edge Micro-Services</a:t>
            </a:r>
            <a:endParaRPr lang="fr-FR" sz="3200" b="1" dirty="0">
              <a:solidFill>
                <a:schemeClr val="tx2"/>
              </a:solidFill>
            </a:endParaRPr>
          </a:p>
        </p:txBody>
      </p:sp>
      <p:pic>
        <p:nvPicPr>
          <p:cNvPr id="6" name="Image 5">
            <a:extLst>
              <a:ext uri="{FF2B5EF4-FFF2-40B4-BE49-F238E27FC236}">
                <a16:creationId xmlns:a16="http://schemas.microsoft.com/office/drawing/2014/main" id="{4F371024-38C2-1DDC-92DF-9F3D399D4ECB}"/>
              </a:ext>
            </a:extLst>
          </p:cNvPr>
          <p:cNvPicPr>
            <a:picLocks noChangeAspect="1"/>
          </p:cNvPicPr>
          <p:nvPr/>
        </p:nvPicPr>
        <p:blipFill>
          <a:blip r:embed="rId3"/>
          <a:stretch>
            <a:fillRect/>
          </a:stretch>
        </p:blipFill>
        <p:spPr>
          <a:xfrm>
            <a:off x="850805" y="4158689"/>
            <a:ext cx="4746523" cy="1952625"/>
          </a:xfrm>
          <a:prstGeom prst="rect">
            <a:avLst/>
          </a:prstGeom>
          <a:ln>
            <a:solidFill>
              <a:schemeClr val="tx1"/>
            </a:solidFill>
          </a:ln>
        </p:spPr>
      </p:pic>
      <p:sp>
        <p:nvSpPr>
          <p:cNvPr id="8" name="ZoneTexte 7">
            <a:extLst>
              <a:ext uri="{FF2B5EF4-FFF2-40B4-BE49-F238E27FC236}">
                <a16:creationId xmlns:a16="http://schemas.microsoft.com/office/drawing/2014/main" id="{91846995-7B43-8562-4E1D-A8035CE99E7E}"/>
              </a:ext>
            </a:extLst>
          </p:cNvPr>
          <p:cNvSpPr txBox="1"/>
          <p:nvPr/>
        </p:nvSpPr>
        <p:spPr>
          <a:xfrm>
            <a:off x="838045" y="1791694"/>
            <a:ext cx="4772045" cy="1815882"/>
          </a:xfrm>
          <a:prstGeom prst="rect">
            <a:avLst/>
          </a:prstGeom>
          <a:noFill/>
          <a:ln>
            <a:solidFill>
              <a:schemeClr val="tx1"/>
            </a:solidFill>
          </a:ln>
        </p:spPr>
        <p:txBody>
          <a:bodyPr wrap="square">
            <a:spAutoFit/>
          </a:bodyPr>
          <a:lstStyle/>
          <a:p>
            <a:pPr algn="l"/>
            <a:endParaRPr lang="fr-FR" sz="1600" b="0" i="0" u="none" strike="noStrike" baseline="0" dirty="0">
              <a:solidFill>
                <a:srgbClr val="000000"/>
              </a:solidFill>
            </a:endParaRPr>
          </a:p>
          <a:p>
            <a:r>
              <a:rPr lang="fr-FR" sz="1600" b="0" i="0" u="none" strike="noStrike" baseline="0" dirty="0">
                <a:solidFill>
                  <a:srgbClr val="000000"/>
                </a:solidFill>
              </a:rPr>
              <a:t>Exemple de mise en œuvre des micro-services </a:t>
            </a:r>
          </a:p>
          <a:p>
            <a:pPr marL="285750" indent="-285750">
              <a:buFont typeface="Wingdings" panose="05000000000000000000" pitchFamily="2" charset="2"/>
              <a:buChar char="§"/>
            </a:pPr>
            <a:r>
              <a:rPr lang="fr-FR" sz="1600" b="0" i="0" u="none" strike="noStrike" baseline="0" dirty="0">
                <a:solidFill>
                  <a:srgbClr val="000000"/>
                </a:solidFill>
              </a:rPr>
              <a:t>Un point d’entrée unique de l’application</a:t>
            </a:r>
          </a:p>
          <a:p>
            <a:pPr marL="285750" indent="-285750">
              <a:buFont typeface="Wingdings" panose="05000000000000000000" pitchFamily="2" charset="2"/>
              <a:buChar char="§"/>
            </a:pPr>
            <a:r>
              <a:rPr lang="fr-FR" sz="1600" b="0" i="0" u="none" strike="noStrike" baseline="0" dirty="0">
                <a:solidFill>
                  <a:srgbClr val="000000"/>
                </a:solidFill>
              </a:rPr>
              <a:t>Orchestration des différents micro-services</a:t>
            </a:r>
          </a:p>
          <a:p>
            <a:pPr marL="285750" indent="-285750">
              <a:buFont typeface="Wingdings" panose="05000000000000000000" pitchFamily="2" charset="2"/>
              <a:buChar char="§"/>
            </a:pPr>
            <a:r>
              <a:rPr lang="fr-FR" sz="1600" b="0" i="0" u="none" strike="noStrike" baseline="0" dirty="0">
                <a:solidFill>
                  <a:srgbClr val="000000"/>
                </a:solidFill>
              </a:rPr>
              <a:t>Cette architecture et orchestration ne seraient pas possible d’il n’y avait pas les Edge Services</a:t>
            </a:r>
          </a:p>
          <a:p>
            <a:endParaRPr lang="fr-FR" sz="1600" b="0" i="0" u="none" strike="noStrike" baseline="0" dirty="0">
              <a:solidFill>
                <a:srgbClr val="000000"/>
              </a:solidFill>
            </a:endParaRPr>
          </a:p>
        </p:txBody>
      </p:sp>
      <p:sp>
        <p:nvSpPr>
          <p:cNvPr id="9" name="Espace réservé de la date 7">
            <a:extLst>
              <a:ext uri="{FF2B5EF4-FFF2-40B4-BE49-F238E27FC236}">
                <a16:creationId xmlns:a16="http://schemas.microsoft.com/office/drawing/2014/main" id="{932DCAFD-F370-2435-6137-F968DAAE10D4}"/>
              </a:ext>
            </a:extLst>
          </p:cNvPr>
          <p:cNvSpPr>
            <a:spLocks noGrp="1"/>
          </p:cNvSpPr>
          <p:nvPr>
            <p:ph type="dt" sz="half" idx="10"/>
          </p:nvPr>
        </p:nvSpPr>
        <p:spPr>
          <a:xfrm>
            <a:off x="804672" y="6356350"/>
            <a:ext cx="2743200" cy="365125"/>
          </a:xfrm>
        </p:spPr>
        <p:txBody>
          <a:bodyPr>
            <a:normAutofit/>
          </a:bodyPr>
          <a:lstStyle/>
          <a:p>
            <a:pPr>
              <a:spcAft>
                <a:spcPts val="600"/>
              </a:spcAft>
              <a:defRPr/>
            </a:pPr>
            <a:r>
              <a:rPr lang="fr-FR" sz="1100" dirty="0"/>
              <a:t>JEE 2</a:t>
            </a:r>
            <a:endParaRPr lang="fr-BE" sz="1100" dirty="0"/>
          </a:p>
        </p:txBody>
      </p:sp>
    </p:spTree>
    <p:extLst>
      <p:ext uri="{BB962C8B-B14F-4D97-AF65-F5344CB8AC3E}">
        <p14:creationId xmlns:p14="http://schemas.microsoft.com/office/powerpoint/2010/main" val="234388946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4A6836E-C603-43CB-9DA7-89D8E3FA38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296007DD-F9BF-4F0F-B8C6-C514B28419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12" name="Group 11">
            <a:extLst>
              <a:ext uri="{FF2B5EF4-FFF2-40B4-BE49-F238E27FC236}">
                <a16:creationId xmlns:a16="http://schemas.microsoft.com/office/drawing/2014/main" id="{8A0FAFCA-5C96-453B-83B7-A9AEF7F1896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867135" y="0"/>
            <a:ext cx="4324865" cy="2641149"/>
            <a:chOff x="6867015" y="-1"/>
            <a:chExt cx="5324985" cy="3251912"/>
          </a:xfrm>
          <a:solidFill>
            <a:schemeClr val="accent5">
              <a:alpha val="10000"/>
            </a:schemeClr>
          </a:solidFill>
        </p:grpSpPr>
        <p:sp>
          <p:nvSpPr>
            <p:cNvPr id="13" name="Freeform: Shape 12">
              <a:extLst>
                <a:ext uri="{FF2B5EF4-FFF2-40B4-BE49-F238E27FC236}">
                  <a16:creationId xmlns:a16="http://schemas.microsoft.com/office/drawing/2014/main" id="{4A0F84AE-A24D-4353-B1BA-BD80DAA385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AF093259-3E74-43A1-944B-B106C8105E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AAA28A35-1E54-4054-BB95-42FAFA13A9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FBA3A17F-F3BD-4B94-9CC8-006700210F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id="{CD0398DD-AD75-4E2B-A3C6-35073082A8B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456265" y="3658536"/>
            <a:ext cx="3655725" cy="2743201"/>
            <a:chOff x="-305" y="-1"/>
            <a:chExt cx="3832880" cy="2876136"/>
          </a:xfrm>
        </p:grpSpPr>
        <p:sp>
          <p:nvSpPr>
            <p:cNvPr id="19" name="Freeform: Shape 18">
              <a:extLst>
                <a:ext uri="{FF2B5EF4-FFF2-40B4-BE49-F238E27FC236}">
                  <a16:creationId xmlns:a16="http://schemas.microsoft.com/office/drawing/2014/main" id="{03E4F247-A844-4CD1-A37E-B7EA0DA2DB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E2387B1B-D4D3-493F-8D7A-C7A89DBD4A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C3404477-1F13-4859-84DA-12A303ACAD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1B8C62FD-B708-4F00-80BB-1250C60119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Titre 1">
            <a:extLst>
              <a:ext uri="{FF2B5EF4-FFF2-40B4-BE49-F238E27FC236}">
                <a16:creationId xmlns:a16="http://schemas.microsoft.com/office/drawing/2014/main" id="{B00B5EE6-C9CE-7A6B-0667-8609ED365F3F}"/>
              </a:ext>
            </a:extLst>
          </p:cNvPr>
          <p:cNvSpPr txBox="1">
            <a:spLocks/>
          </p:cNvSpPr>
          <p:nvPr/>
        </p:nvSpPr>
        <p:spPr>
          <a:xfrm>
            <a:off x="1178564" y="164105"/>
            <a:ext cx="9833548" cy="456006"/>
          </a:xfrm>
          <a:prstGeom prst="rect">
            <a:avLst/>
          </a:prstGeom>
        </p:spPr>
        <p:txBody>
          <a:bodyPr vert="horz" lIns="91440" tIns="45720" rIns="91440" bIns="45720" rtlCol="0" anchor="b">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3600" dirty="0" err="1">
                <a:solidFill>
                  <a:schemeClr val="tx2"/>
                </a:solidFill>
              </a:rPr>
              <a:t>RestTemplate</a:t>
            </a:r>
            <a:r>
              <a:rPr lang="fr-FR" sz="3600" dirty="0">
                <a:solidFill>
                  <a:schemeClr val="tx2"/>
                </a:solidFill>
              </a:rPr>
              <a:t> : Configuration</a:t>
            </a:r>
          </a:p>
        </p:txBody>
      </p:sp>
      <p:sp>
        <p:nvSpPr>
          <p:cNvPr id="5" name="ZoneTexte 4">
            <a:extLst>
              <a:ext uri="{FF2B5EF4-FFF2-40B4-BE49-F238E27FC236}">
                <a16:creationId xmlns:a16="http://schemas.microsoft.com/office/drawing/2014/main" id="{3AF99EAA-1607-2294-5CCF-91F691E8DF13}"/>
              </a:ext>
            </a:extLst>
          </p:cNvPr>
          <p:cNvSpPr txBox="1"/>
          <p:nvPr/>
        </p:nvSpPr>
        <p:spPr>
          <a:xfrm>
            <a:off x="6496720" y="1223491"/>
            <a:ext cx="5534388" cy="2462213"/>
          </a:xfrm>
          <a:prstGeom prst="rect">
            <a:avLst/>
          </a:prstGeom>
          <a:solidFill>
            <a:schemeClr val="tx1"/>
          </a:solidFill>
        </p:spPr>
        <p:txBody>
          <a:bodyPr wrap="square">
            <a:spAutoFit/>
          </a:bodyPr>
          <a:lstStyle/>
          <a:p>
            <a:r>
              <a:rPr lang="fr-FR" sz="1400" dirty="0">
                <a:solidFill>
                  <a:srgbClr val="CCCCCC"/>
                </a:solidFill>
                <a:latin typeface="Courier New" panose="02070309020205020404" pitchFamily="49" charset="0"/>
              </a:rPr>
              <a:t>@SpringBootApplication</a:t>
            </a:r>
          </a:p>
          <a:p>
            <a:r>
              <a:rPr lang="fr-FR" sz="1400" b="0" i="0" dirty="0">
                <a:solidFill>
                  <a:srgbClr val="CC99CD"/>
                </a:solidFill>
                <a:effectLst/>
                <a:latin typeface="Courier New" panose="02070309020205020404" pitchFamily="49" charset="0"/>
              </a:rPr>
              <a:t>public</a:t>
            </a:r>
            <a:r>
              <a:rPr lang="fr-FR" sz="1400" b="0" i="0" dirty="0">
                <a:solidFill>
                  <a:srgbClr val="CCCCCC"/>
                </a:solidFill>
                <a:effectLst/>
                <a:latin typeface="Courier New" panose="02070309020205020404" pitchFamily="49" charset="0"/>
              </a:rPr>
              <a:t> </a:t>
            </a:r>
            <a:r>
              <a:rPr lang="fr-FR" sz="1400" b="0" i="0" dirty="0">
                <a:solidFill>
                  <a:srgbClr val="CC99CD"/>
                </a:solidFill>
                <a:effectLst/>
                <a:latin typeface="Courier New" panose="02070309020205020404" pitchFamily="49" charset="0"/>
              </a:rPr>
              <a:t>class</a:t>
            </a:r>
            <a:r>
              <a:rPr lang="fr-FR" sz="1400" b="0" i="0" dirty="0">
                <a:solidFill>
                  <a:srgbClr val="CCCCCC"/>
                </a:solidFill>
                <a:effectLst/>
                <a:latin typeface="Courier New" panose="02070309020205020404" pitchFamily="49" charset="0"/>
              </a:rPr>
              <a:t> </a:t>
            </a:r>
            <a:r>
              <a:rPr lang="fr-FR" sz="1400" dirty="0" err="1">
                <a:solidFill>
                  <a:srgbClr val="F8C555"/>
                </a:solidFill>
                <a:latin typeface="Courier New" panose="02070309020205020404" pitchFamily="49" charset="0"/>
              </a:rPr>
              <a:t>Main</a:t>
            </a:r>
            <a:r>
              <a:rPr lang="fr-FR" sz="1400" b="0" i="0" dirty="0" err="1">
                <a:solidFill>
                  <a:srgbClr val="F8C555"/>
                </a:solidFill>
                <a:effectLst/>
                <a:latin typeface="Courier New" panose="02070309020205020404" pitchFamily="49" charset="0"/>
              </a:rPr>
              <a:t>Application</a:t>
            </a:r>
            <a:r>
              <a:rPr lang="fr-FR" sz="1400" b="0" i="0" dirty="0">
                <a:solidFill>
                  <a:srgbClr val="CCCCCC"/>
                </a:solidFill>
                <a:effectLst/>
                <a:latin typeface="Courier New" panose="02070309020205020404" pitchFamily="49" charset="0"/>
              </a:rPr>
              <a:t> { </a:t>
            </a:r>
          </a:p>
          <a:p>
            <a:r>
              <a:rPr lang="fr-FR" sz="1400" b="0" i="0" dirty="0">
                <a:solidFill>
                  <a:srgbClr val="CC99CD"/>
                </a:solidFill>
                <a:effectLst/>
                <a:latin typeface="Courier New" panose="02070309020205020404" pitchFamily="49" charset="0"/>
              </a:rPr>
              <a:t>public</a:t>
            </a:r>
            <a:r>
              <a:rPr lang="fr-FR" sz="1400" b="0" i="0" dirty="0">
                <a:solidFill>
                  <a:srgbClr val="CCCCCC"/>
                </a:solidFill>
                <a:effectLst/>
                <a:latin typeface="Courier New" panose="02070309020205020404" pitchFamily="49" charset="0"/>
              </a:rPr>
              <a:t> </a:t>
            </a:r>
            <a:r>
              <a:rPr lang="fr-FR" sz="1400" b="0" i="0" dirty="0" err="1">
                <a:solidFill>
                  <a:srgbClr val="CC99CD"/>
                </a:solidFill>
                <a:effectLst/>
                <a:latin typeface="Courier New" panose="02070309020205020404" pitchFamily="49" charset="0"/>
              </a:rPr>
              <a:t>static</a:t>
            </a:r>
            <a:r>
              <a:rPr lang="fr-FR" sz="1400" b="0" i="0" dirty="0">
                <a:solidFill>
                  <a:srgbClr val="CCCCCC"/>
                </a:solidFill>
                <a:effectLst/>
                <a:latin typeface="Courier New" panose="02070309020205020404" pitchFamily="49" charset="0"/>
              </a:rPr>
              <a:t> </a:t>
            </a:r>
            <a:r>
              <a:rPr lang="fr-FR" sz="1400" b="0" i="0" dirty="0" err="1">
                <a:solidFill>
                  <a:srgbClr val="CC99CD"/>
                </a:solidFill>
                <a:effectLst/>
                <a:latin typeface="Courier New" panose="02070309020205020404" pitchFamily="49" charset="0"/>
              </a:rPr>
              <a:t>void</a:t>
            </a:r>
            <a:r>
              <a:rPr lang="fr-FR" sz="1400" b="0" i="0" dirty="0">
                <a:solidFill>
                  <a:srgbClr val="CCCCCC"/>
                </a:solidFill>
                <a:effectLst/>
                <a:latin typeface="Courier New" panose="02070309020205020404" pitchFamily="49" charset="0"/>
              </a:rPr>
              <a:t> </a:t>
            </a:r>
            <a:r>
              <a:rPr lang="fr-FR" sz="1400" b="0" i="0" dirty="0">
                <a:solidFill>
                  <a:srgbClr val="F08D49"/>
                </a:solidFill>
                <a:effectLst/>
                <a:latin typeface="Courier New" panose="02070309020205020404" pitchFamily="49" charset="0"/>
              </a:rPr>
              <a:t>main</a:t>
            </a:r>
            <a:r>
              <a:rPr lang="fr-FR" sz="1400" b="0" i="0" dirty="0">
                <a:solidFill>
                  <a:srgbClr val="CCCCCC"/>
                </a:solidFill>
                <a:effectLst/>
                <a:latin typeface="Courier New" panose="02070309020205020404" pitchFamily="49" charset="0"/>
              </a:rPr>
              <a:t>(</a:t>
            </a:r>
            <a:r>
              <a:rPr lang="fr-FR" sz="1400" b="0" i="0" dirty="0">
                <a:solidFill>
                  <a:srgbClr val="F8C555"/>
                </a:solidFill>
                <a:effectLst/>
                <a:latin typeface="Courier New" panose="02070309020205020404" pitchFamily="49" charset="0"/>
              </a:rPr>
              <a:t>String</a:t>
            </a:r>
            <a:r>
              <a:rPr lang="fr-FR" sz="1400" b="0" i="0" dirty="0">
                <a:solidFill>
                  <a:srgbClr val="CCCCCC"/>
                </a:solidFill>
                <a:effectLst/>
                <a:latin typeface="Courier New" panose="02070309020205020404" pitchFamily="49" charset="0"/>
              </a:rPr>
              <a:t>[] args) { </a:t>
            </a:r>
            <a:r>
              <a:rPr lang="fr-FR" sz="1400" b="0" i="0" dirty="0" err="1">
                <a:solidFill>
                  <a:srgbClr val="F8C555"/>
                </a:solidFill>
                <a:effectLst/>
                <a:latin typeface="Courier New" panose="02070309020205020404" pitchFamily="49" charset="0"/>
              </a:rPr>
              <a:t>SpringApplication</a:t>
            </a:r>
            <a:r>
              <a:rPr lang="fr-FR" sz="1400" b="0" i="0" dirty="0" err="1">
                <a:solidFill>
                  <a:srgbClr val="CCCCCC"/>
                </a:solidFill>
                <a:effectLst/>
                <a:latin typeface="Courier New" panose="02070309020205020404" pitchFamily="49" charset="0"/>
              </a:rPr>
              <a:t>.</a:t>
            </a:r>
            <a:r>
              <a:rPr lang="fr-FR" sz="1400" b="0" i="0" dirty="0" err="1">
                <a:solidFill>
                  <a:srgbClr val="F08D49"/>
                </a:solidFill>
                <a:effectLst/>
                <a:latin typeface="Courier New" panose="02070309020205020404" pitchFamily="49" charset="0"/>
              </a:rPr>
              <a:t>run</a:t>
            </a:r>
            <a:r>
              <a:rPr lang="fr-FR" sz="1400" b="0" i="0" dirty="0">
                <a:solidFill>
                  <a:srgbClr val="CCCCCC"/>
                </a:solidFill>
                <a:effectLst/>
                <a:latin typeface="Courier New" panose="02070309020205020404" pitchFamily="49" charset="0"/>
              </a:rPr>
              <a:t>(</a:t>
            </a:r>
            <a:r>
              <a:rPr lang="fr-FR" sz="1400" b="0" i="0" dirty="0" err="1">
                <a:solidFill>
                  <a:srgbClr val="F8C555"/>
                </a:solidFill>
                <a:effectLst/>
                <a:latin typeface="Courier New" panose="02070309020205020404" pitchFamily="49" charset="0"/>
              </a:rPr>
              <a:t>DemoApplication</a:t>
            </a:r>
            <a:r>
              <a:rPr lang="fr-FR" sz="1400" b="0" i="0" dirty="0" err="1">
                <a:solidFill>
                  <a:srgbClr val="CCCCCC"/>
                </a:solidFill>
                <a:effectLst/>
                <a:latin typeface="Courier New" panose="02070309020205020404" pitchFamily="49" charset="0"/>
              </a:rPr>
              <a:t>.</a:t>
            </a:r>
            <a:r>
              <a:rPr lang="fr-FR" sz="1400" b="0" i="0" dirty="0" err="1">
                <a:solidFill>
                  <a:srgbClr val="CC99CD"/>
                </a:solidFill>
                <a:effectLst/>
                <a:latin typeface="Courier New" panose="02070309020205020404" pitchFamily="49" charset="0"/>
              </a:rPr>
              <a:t>class</a:t>
            </a:r>
            <a:r>
              <a:rPr lang="fr-FR" sz="1400" b="0" i="0" dirty="0">
                <a:solidFill>
                  <a:srgbClr val="CCCCCC"/>
                </a:solidFill>
                <a:effectLst/>
                <a:latin typeface="Courier New" panose="02070309020205020404" pitchFamily="49" charset="0"/>
              </a:rPr>
              <a:t>, args); } </a:t>
            </a:r>
          </a:p>
          <a:p>
            <a:endParaRPr lang="fr-FR" sz="1400" b="0" i="0" dirty="0">
              <a:solidFill>
                <a:srgbClr val="CCCCCC"/>
              </a:solidFill>
              <a:effectLst/>
              <a:latin typeface="Courier New" panose="02070309020205020404" pitchFamily="49" charset="0"/>
            </a:endParaRPr>
          </a:p>
          <a:p>
            <a:r>
              <a:rPr lang="fr-FR" sz="1400" b="0" i="0" dirty="0">
                <a:solidFill>
                  <a:srgbClr val="CCCCCC"/>
                </a:solidFill>
                <a:effectLst/>
                <a:latin typeface="Courier New" panose="02070309020205020404" pitchFamily="49" charset="0"/>
              </a:rPr>
              <a:t>@Bean </a:t>
            </a:r>
          </a:p>
          <a:p>
            <a:r>
              <a:rPr lang="fr-FR" sz="1400" b="0" i="0" dirty="0">
                <a:solidFill>
                  <a:srgbClr val="CC99CD"/>
                </a:solidFill>
                <a:effectLst/>
                <a:latin typeface="Courier New" panose="02070309020205020404" pitchFamily="49" charset="0"/>
              </a:rPr>
              <a:t>public</a:t>
            </a:r>
            <a:r>
              <a:rPr lang="fr-FR" sz="1400" b="0" i="0" dirty="0">
                <a:solidFill>
                  <a:srgbClr val="CCCCCC"/>
                </a:solidFill>
                <a:effectLst/>
                <a:latin typeface="Courier New" panose="02070309020205020404" pitchFamily="49" charset="0"/>
              </a:rPr>
              <a:t> </a:t>
            </a:r>
            <a:r>
              <a:rPr lang="fr-FR" sz="1400" b="0" i="0" dirty="0" err="1">
                <a:solidFill>
                  <a:srgbClr val="F8C555"/>
                </a:solidFill>
                <a:effectLst/>
                <a:latin typeface="Courier New" panose="02070309020205020404" pitchFamily="49" charset="0"/>
              </a:rPr>
              <a:t>RestTemplate</a:t>
            </a:r>
            <a:r>
              <a:rPr lang="fr-FR" sz="1400" b="0" i="0" dirty="0">
                <a:solidFill>
                  <a:srgbClr val="CCCCCC"/>
                </a:solidFill>
                <a:effectLst/>
                <a:latin typeface="Courier New" panose="02070309020205020404" pitchFamily="49" charset="0"/>
              </a:rPr>
              <a:t> </a:t>
            </a:r>
            <a:r>
              <a:rPr lang="fr-FR" sz="1400" b="0" i="0" dirty="0" err="1">
                <a:solidFill>
                  <a:srgbClr val="F08D49"/>
                </a:solidFill>
                <a:effectLst/>
                <a:latin typeface="Courier New" panose="02070309020205020404" pitchFamily="49" charset="0"/>
              </a:rPr>
              <a:t>getRestTemplate</a:t>
            </a:r>
            <a:r>
              <a:rPr lang="fr-FR" sz="1400" b="0" i="0" dirty="0">
                <a:solidFill>
                  <a:srgbClr val="CCCCCC"/>
                </a:solidFill>
                <a:effectLst/>
                <a:latin typeface="Courier New" panose="02070309020205020404" pitchFamily="49" charset="0"/>
              </a:rPr>
              <a:t>() { </a:t>
            </a:r>
          </a:p>
          <a:p>
            <a:r>
              <a:rPr lang="fr-FR" sz="1400" b="0" i="0" dirty="0">
                <a:solidFill>
                  <a:srgbClr val="CC99CD"/>
                </a:solidFill>
                <a:effectLst/>
                <a:latin typeface="Courier New" panose="02070309020205020404" pitchFamily="49" charset="0"/>
              </a:rPr>
              <a:t>return</a:t>
            </a:r>
            <a:r>
              <a:rPr lang="fr-FR" sz="1400" b="0" i="0" dirty="0">
                <a:solidFill>
                  <a:srgbClr val="CCCCCC"/>
                </a:solidFill>
                <a:effectLst/>
                <a:latin typeface="Courier New" panose="02070309020205020404" pitchFamily="49" charset="0"/>
              </a:rPr>
              <a:t> </a:t>
            </a:r>
            <a:r>
              <a:rPr lang="fr-FR" sz="1400" b="0" i="0" dirty="0">
                <a:solidFill>
                  <a:srgbClr val="CC99CD"/>
                </a:solidFill>
                <a:effectLst/>
                <a:latin typeface="Courier New" panose="02070309020205020404" pitchFamily="49" charset="0"/>
              </a:rPr>
              <a:t>new</a:t>
            </a:r>
            <a:r>
              <a:rPr lang="fr-FR" sz="1400" b="0" i="0" dirty="0">
                <a:solidFill>
                  <a:srgbClr val="CCCCCC"/>
                </a:solidFill>
                <a:effectLst/>
                <a:latin typeface="Courier New" panose="02070309020205020404" pitchFamily="49" charset="0"/>
              </a:rPr>
              <a:t> </a:t>
            </a:r>
            <a:r>
              <a:rPr lang="fr-FR" sz="1400" b="0" i="0" dirty="0" err="1">
                <a:solidFill>
                  <a:srgbClr val="F8C555"/>
                </a:solidFill>
                <a:effectLst/>
                <a:latin typeface="Courier New" panose="02070309020205020404" pitchFamily="49" charset="0"/>
              </a:rPr>
              <a:t>RestTemplate</a:t>
            </a:r>
            <a:r>
              <a:rPr lang="fr-FR" sz="1400" b="0" i="0" dirty="0">
                <a:solidFill>
                  <a:srgbClr val="CCCCCC"/>
                </a:solidFill>
                <a:effectLst/>
                <a:latin typeface="Courier New" panose="02070309020205020404" pitchFamily="49" charset="0"/>
              </a:rPr>
              <a:t>(); </a:t>
            </a:r>
          </a:p>
          <a:p>
            <a:r>
              <a:rPr lang="fr-FR" sz="1400" b="0" i="0" dirty="0">
                <a:solidFill>
                  <a:srgbClr val="CCCCCC"/>
                </a:solidFill>
                <a:effectLst/>
                <a:latin typeface="Courier New" panose="02070309020205020404" pitchFamily="49" charset="0"/>
              </a:rPr>
              <a:t>}</a:t>
            </a:r>
          </a:p>
          <a:p>
            <a:r>
              <a:rPr lang="fr-FR" sz="1400" b="0" i="0" dirty="0">
                <a:solidFill>
                  <a:srgbClr val="CCCCCC"/>
                </a:solidFill>
                <a:effectLst/>
                <a:latin typeface="Courier New" panose="02070309020205020404" pitchFamily="49" charset="0"/>
              </a:rPr>
              <a:t> }</a:t>
            </a:r>
            <a:endParaRPr lang="fr-FR" sz="1400" dirty="0"/>
          </a:p>
        </p:txBody>
      </p:sp>
      <p:sp>
        <p:nvSpPr>
          <p:cNvPr id="6" name="ZoneTexte 5">
            <a:extLst>
              <a:ext uri="{FF2B5EF4-FFF2-40B4-BE49-F238E27FC236}">
                <a16:creationId xmlns:a16="http://schemas.microsoft.com/office/drawing/2014/main" id="{8CACDABB-A50F-BE9D-4418-B4FD05E21AFE}"/>
              </a:ext>
            </a:extLst>
          </p:cNvPr>
          <p:cNvSpPr txBox="1"/>
          <p:nvPr/>
        </p:nvSpPr>
        <p:spPr>
          <a:xfrm>
            <a:off x="1178563" y="1213425"/>
            <a:ext cx="5277993" cy="2492990"/>
          </a:xfrm>
          <a:prstGeom prst="rect">
            <a:avLst/>
          </a:prstGeom>
          <a:noFill/>
          <a:ln>
            <a:solidFill>
              <a:schemeClr val="tx1"/>
            </a:solidFill>
          </a:ln>
        </p:spPr>
        <p:txBody>
          <a:bodyPr wrap="square" rtlCol="0">
            <a:spAutoFit/>
          </a:bodyPr>
          <a:lstStyle/>
          <a:p>
            <a:r>
              <a:rPr lang="fr-FR" altLang="fr-FR" dirty="0">
                <a:solidFill>
                  <a:srgbClr val="1F1F1F"/>
                </a:solidFill>
              </a:rPr>
              <a:t>Pour Configurer </a:t>
            </a:r>
            <a:r>
              <a:rPr lang="fr-FR" altLang="fr-FR" dirty="0" err="1">
                <a:solidFill>
                  <a:srgbClr val="1F1F1F"/>
                </a:solidFill>
              </a:rPr>
              <a:t>RestTemplate</a:t>
            </a:r>
            <a:r>
              <a:rPr lang="fr-FR" altLang="fr-FR" dirty="0">
                <a:solidFill>
                  <a:srgbClr val="1F1F1F"/>
                </a:solidFill>
              </a:rPr>
              <a:t>:</a:t>
            </a:r>
          </a:p>
          <a:p>
            <a:pPr marL="342900" indent="-342900">
              <a:buFont typeface="Wingdings" panose="05000000000000000000" pitchFamily="2" charset="2"/>
              <a:buChar char="§"/>
            </a:pPr>
            <a:r>
              <a:rPr kumimoji="0" lang="fr-FR" altLang="fr-FR" sz="1800" b="0" i="0" u="none" strike="noStrike" cap="none" normalizeH="0" baseline="0" dirty="0">
                <a:ln>
                  <a:noFill/>
                </a:ln>
                <a:solidFill>
                  <a:srgbClr val="1F1F1F"/>
                </a:solidFill>
                <a:effectLst/>
              </a:rPr>
              <a:t>Ajouter la dépendance dans le pom</a:t>
            </a:r>
            <a:r>
              <a:rPr lang="fr-FR" altLang="fr-FR" dirty="0">
                <a:solidFill>
                  <a:srgbClr val="1F1F1F"/>
                </a:solidFill>
              </a:rPr>
              <a:t>.xml</a:t>
            </a:r>
            <a:endParaRPr kumimoji="0" lang="fr-FR" altLang="fr-FR" sz="1800" b="0" i="0" u="none" strike="noStrike" cap="none" normalizeH="0" baseline="0" dirty="0">
              <a:ln>
                <a:noFill/>
              </a:ln>
              <a:solidFill>
                <a:srgbClr val="1F1F1F"/>
              </a:solidFill>
              <a:effectLst/>
            </a:endParaRPr>
          </a:p>
          <a:p>
            <a:pPr lvl="1"/>
            <a:r>
              <a:rPr kumimoji="0" lang="fr-FR" altLang="fr-FR" sz="1200" b="1" i="0" u="none" strike="noStrike" cap="none" normalizeH="0" baseline="0" dirty="0">
                <a:ln>
                  <a:noFill/>
                </a:ln>
                <a:solidFill>
                  <a:srgbClr val="008000"/>
                </a:solidFill>
                <a:effectLst/>
              </a:rPr>
              <a:t>&lt;</a:t>
            </a:r>
            <a:r>
              <a:rPr kumimoji="0" lang="fr-FR" altLang="fr-FR" sz="1200" b="1" i="0" u="none" strike="noStrike" cap="none" normalizeH="0" baseline="0" dirty="0" err="1">
                <a:ln>
                  <a:noFill/>
                </a:ln>
                <a:solidFill>
                  <a:srgbClr val="008000"/>
                </a:solidFill>
                <a:effectLst/>
              </a:rPr>
              <a:t>dependency</a:t>
            </a:r>
            <a:r>
              <a:rPr kumimoji="0" lang="fr-FR" altLang="fr-FR" sz="1200" b="1" i="0" u="none" strike="noStrike" cap="none" normalizeH="0" baseline="0" dirty="0">
                <a:ln>
                  <a:noFill/>
                </a:ln>
                <a:solidFill>
                  <a:srgbClr val="008000"/>
                </a:solidFill>
                <a:effectLst/>
              </a:rPr>
              <a:t>&gt;</a:t>
            </a:r>
          </a:p>
          <a:p>
            <a:pPr lvl="1"/>
            <a:r>
              <a:rPr kumimoji="0" lang="fr-FR" altLang="fr-FR" sz="1200" b="0" i="0" u="none" strike="noStrike" cap="none" normalizeH="0" baseline="0" dirty="0">
                <a:ln>
                  <a:noFill/>
                </a:ln>
                <a:solidFill>
                  <a:schemeClr val="tx1"/>
                </a:solidFill>
                <a:effectLst/>
              </a:rPr>
              <a:t> </a:t>
            </a:r>
            <a:r>
              <a:rPr kumimoji="0" lang="fr-FR" altLang="fr-FR" sz="1200" b="1" i="0" u="none" strike="noStrike" cap="none" normalizeH="0" baseline="0" dirty="0">
                <a:ln>
                  <a:noFill/>
                </a:ln>
                <a:solidFill>
                  <a:srgbClr val="008000"/>
                </a:solidFill>
                <a:effectLst/>
              </a:rPr>
              <a:t>&lt;</a:t>
            </a:r>
            <a:r>
              <a:rPr kumimoji="0" lang="fr-FR" altLang="fr-FR" sz="1200" b="1" i="0" u="none" strike="noStrike" cap="none" normalizeH="0" baseline="0" dirty="0" err="1">
                <a:ln>
                  <a:noFill/>
                </a:ln>
                <a:solidFill>
                  <a:srgbClr val="008000"/>
                </a:solidFill>
                <a:effectLst/>
              </a:rPr>
              <a:t>groupId</a:t>
            </a:r>
            <a:r>
              <a:rPr kumimoji="0" lang="fr-FR" altLang="fr-FR" sz="1200" b="1" i="0" u="none" strike="noStrike" cap="none" normalizeH="0" baseline="0" dirty="0">
                <a:ln>
                  <a:noFill/>
                </a:ln>
                <a:solidFill>
                  <a:srgbClr val="008000"/>
                </a:solidFill>
                <a:effectLst/>
              </a:rPr>
              <a:t>&gt;</a:t>
            </a:r>
            <a:r>
              <a:rPr kumimoji="0" lang="fr-FR" altLang="fr-FR" sz="1200" b="0" i="0" u="none" strike="noStrike" cap="none" normalizeH="0" baseline="0" dirty="0" err="1">
                <a:ln>
                  <a:noFill/>
                </a:ln>
                <a:solidFill>
                  <a:schemeClr val="tx1"/>
                </a:solidFill>
                <a:effectLst/>
              </a:rPr>
              <a:t>org.springframework.boot</a:t>
            </a:r>
            <a:r>
              <a:rPr kumimoji="0" lang="fr-FR" altLang="fr-FR" sz="1200" b="1" i="0" u="none" strike="noStrike" cap="none" normalizeH="0" baseline="0" dirty="0">
                <a:ln>
                  <a:noFill/>
                </a:ln>
                <a:solidFill>
                  <a:srgbClr val="008000"/>
                </a:solidFill>
                <a:effectLst/>
              </a:rPr>
              <a:t>&lt;/</a:t>
            </a:r>
            <a:r>
              <a:rPr kumimoji="0" lang="fr-FR" altLang="fr-FR" sz="1200" b="1" i="0" u="none" strike="noStrike" cap="none" normalizeH="0" baseline="0" dirty="0" err="1">
                <a:ln>
                  <a:noFill/>
                </a:ln>
                <a:solidFill>
                  <a:srgbClr val="008000"/>
                </a:solidFill>
                <a:effectLst/>
              </a:rPr>
              <a:t>groupId</a:t>
            </a:r>
            <a:r>
              <a:rPr kumimoji="0" lang="fr-FR" altLang="fr-FR" sz="1200" b="1" i="0" u="none" strike="noStrike" cap="none" normalizeH="0" baseline="0" dirty="0">
                <a:ln>
                  <a:noFill/>
                </a:ln>
                <a:solidFill>
                  <a:srgbClr val="008000"/>
                </a:solidFill>
                <a:effectLst/>
              </a:rPr>
              <a:t>&gt;</a:t>
            </a:r>
          </a:p>
          <a:p>
            <a:pPr lvl="1"/>
            <a:r>
              <a:rPr kumimoji="0" lang="fr-FR" altLang="fr-FR" sz="1200" b="0" i="0" u="none" strike="noStrike" cap="none" normalizeH="0" baseline="0" dirty="0">
                <a:ln>
                  <a:noFill/>
                </a:ln>
                <a:solidFill>
                  <a:schemeClr val="tx1"/>
                </a:solidFill>
                <a:effectLst/>
              </a:rPr>
              <a:t> </a:t>
            </a:r>
            <a:r>
              <a:rPr kumimoji="0" lang="fr-FR" altLang="fr-FR" sz="1200" b="1" i="0" u="none" strike="noStrike" cap="none" normalizeH="0" baseline="0" dirty="0">
                <a:ln>
                  <a:noFill/>
                </a:ln>
                <a:solidFill>
                  <a:srgbClr val="008000"/>
                </a:solidFill>
                <a:effectLst/>
              </a:rPr>
              <a:t>&lt;</a:t>
            </a:r>
            <a:r>
              <a:rPr kumimoji="0" lang="fr-FR" altLang="fr-FR" sz="1200" b="1" i="0" u="none" strike="noStrike" cap="none" normalizeH="0" baseline="0" dirty="0" err="1">
                <a:ln>
                  <a:noFill/>
                </a:ln>
                <a:solidFill>
                  <a:srgbClr val="008000"/>
                </a:solidFill>
                <a:effectLst/>
              </a:rPr>
              <a:t>artifactId</a:t>
            </a:r>
            <a:r>
              <a:rPr kumimoji="0" lang="fr-FR" altLang="fr-FR" sz="1200" b="1" i="0" u="none" strike="noStrike" cap="none" normalizeH="0" baseline="0" dirty="0">
                <a:ln>
                  <a:noFill/>
                </a:ln>
                <a:solidFill>
                  <a:srgbClr val="008000"/>
                </a:solidFill>
                <a:effectLst/>
              </a:rPr>
              <a:t>&gt;</a:t>
            </a:r>
            <a:r>
              <a:rPr kumimoji="0" lang="fr-FR" altLang="fr-FR" sz="1200" b="0" i="0" u="none" strike="noStrike" cap="none" normalizeH="0" baseline="0" dirty="0" err="1">
                <a:ln>
                  <a:noFill/>
                </a:ln>
                <a:solidFill>
                  <a:schemeClr val="tx1"/>
                </a:solidFill>
                <a:effectLst/>
              </a:rPr>
              <a:t>spring</a:t>
            </a:r>
            <a:r>
              <a:rPr kumimoji="0" lang="fr-FR" altLang="fr-FR" sz="1200" b="0" i="0" u="none" strike="noStrike" cap="none" normalizeH="0" baseline="0" dirty="0">
                <a:ln>
                  <a:noFill/>
                </a:ln>
                <a:solidFill>
                  <a:schemeClr val="tx1"/>
                </a:solidFill>
                <a:effectLst/>
              </a:rPr>
              <a:t>-boot-starter-web</a:t>
            </a:r>
            <a:r>
              <a:rPr kumimoji="0" lang="fr-FR" altLang="fr-FR" sz="1200" b="1" i="0" u="none" strike="noStrike" cap="none" normalizeH="0" baseline="0" dirty="0">
                <a:ln>
                  <a:noFill/>
                </a:ln>
                <a:solidFill>
                  <a:srgbClr val="008000"/>
                </a:solidFill>
                <a:effectLst/>
              </a:rPr>
              <a:t>&lt;/</a:t>
            </a:r>
            <a:r>
              <a:rPr kumimoji="0" lang="fr-FR" altLang="fr-FR" sz="1200" b="1" i="0" u="none" strike="noStrike" cap="none" normalizeH="0" baseline="0" dirty="0" err="1">
                <a:ln>
                  <a:noFill/>
                </a:ln>
                <a:solidFill>
                  <a:srgbClr val="008000"/>
                </a:solidFill>
                <a:effectLst/>
              </a:rPr>
              <a:t>artifactId</a:t>
            </a:r>
            <a:r>
              <a:rPr kumimoji="0" lang="fr-FR" altLang="fr-FR" sz="1200" b="1" i="0" u="none" strike="noStrike" cap="none" normalizeH="0" baseline="0" dirty="0">
                <a:ln>
                  <a:noFill/>
                </a:ln>
                <a:solidFill>
                  <a:srgbClr val="008000"/>
                </a:solidFill>
                <a:effectLst/>
              </a:rPr>
              <a:t>&gt;</a:t>
            </a:r>
            <a:r>
              <a:rPr kumimoji="0" lang="fr-FR" altLang="fr-FR" sz="1200" b="0" i="0" u="none" strike="noStrike" cap="none" normalizeH="0" baseline="0" dirty="0">
                <a:ln>
                  <a:noFill/>
                </a:ln>
                <a:solidFill>
                  <a:schemeClr val="tx1"/>
                </a:solidFill>
                <a:effectLst/>
              </a:rPr>
              <a:t> </a:t>
            </a:r>
          </a:p>
          <a:p>
            <a:pPr lvl="1"/>
            <a:r>
              <a:rPr kumimoji="0" lang="fr-FR" altLang="fr-FR" sz="1200" b="1" i="0" u="none" strike="noStrike" cap="none" normalizeH="0" baseline="0" dirty="0">
                <a:ln>
                  <a:noFill/>
                </a:ln>
                <a:solidFill>
                  <a:srgbClr val="008000"/>
                </a:solidFill>
                <a:effectLst/>
              </a:rPr>
              <a:t>&lt;/</a:t>
            </a:r>
            <a:r>
              <a:rPr kumimoji="0" lang="fr-FR" altLang="fr-FR" sz="1200" b="1" i="0" u="none" strike="noStrike" cap="none" normalizeH="0" baseline="0" dirty="0" err="1">
                <a:ln>
                  <a:noFill/>
                </a:ln>
                <a:solidFill>
                  <a:srgbClr val="008000"/>
                </a:solidFill>
                <a:effectLst/>
              </a:rPr>
              <a:t>dependency</a:t>
            </a:r>
            <a:r>
              <a:rPr kumimoji="0" lang="fr-FR" altLang="fr-FR" sz="1200" b="1" i="0" u="none" strike="noStrike" cap="none" normalizeH="0" baseline="0" dirty="0">
                <a:ln>
                  <a:noFill/>
                </a:ln>
                <a:solidFill>
                  <a:srgbClr val="008000"/>
                </a:solidFill>
                <a:effectLst/>
              </a:rPr>
              <a:t>&gt;</a:t>
            </a:r>
            <a:endParaRPr kumimoji="0" lang="fr-FR" altLang="fr-FR" sz="1200" b="0" i="0" u="none" strike="noStrike" cap="none" normalizeH="0" baseline="0" dirty="0">
              <a:ln>
                <a:noFill/>
              </a:ln>
              <a:solidFill>
                <a:srgbClr val="1F1F1F"/>
              </a:solidFill>
              <a:effectLst/>
            </a:endParaRPr>
          </a:p>
          <a:p>
            <a:pPr marL="342900" indent="-342900">
              <a:buFont typeface="Wingdings" panose="05000000000000000000" pitchFamily="2" charset="2"/>
              <a:buChar char="§"/>
            </a:pPr>
            <a:r>
              <a:rPr lang="fr-FR" altLang="fr-FR" dirty="0">
                <a:solidFill>
                  <a:srgbClr val="1F1F1F"/>
                </a:solidFill>
              </a:rPr>
              <a:t>C</a:t>
            </a:r>
            <a:r>
              <a:rPr kumimoji="0" lang="fr-FR" altLang="fr-FR" sz="1800" b="0" i="0" u="none" strike="noStrike" cap="none" normalizeH="0" baseline="0" dirty="0">
                <a:ln>
                  <a:noFill/>
                </a:ln>
                <a:solidFill>
                  <a:srgbClr val="1F1F1F"/>
                </a:solidFill>
                <a:effectLst/>
              </a:rPr>
              <a:t>réer automatiquement un Bean </a:t>
            </a:r>
            <a:r>
              <a:rPr kumimoji="0" lang="fr-FR" altLang="fr-FR" sz="1800" b="0" i="0" u="none" strike="noStrike" cap="none" normalizeH="0" baseline="0" dirty="0" err="1">
                <a:ln>
                  <a:noFill/>
                </a:ln>
                <a:solidFill>
                  <a:srgbClr val="1F1F1F"/>
                </a:solidFill>
                <a:effectLst/>
              </a:rPr>
              <a:t>RestTemplate</a:t>
            </a:r>
            <a:r>
              <a:rPr kumimoji="0" lang="fr-FR" altLang="fr-FR" sz="1800" b="0" i="0" u="none" strike="noStrike" cap="none" normalizeH="0" baseline="0" dirty="0">
                <a:ln>
                  <a:noFill/>
                </a:ln>
                <a:solidFill>
                  <a:srgbClr val="1F1F1F"/>
                </a:solidFill>
                <a:effectLst/>
              </a:rPr>
              <a:t>, de préférence dans la classe de démarrage de votre projet </a:t>
            </a:r>
          </a:p>
          <a:p>
            <a:r>
              <a:rPr lang="fr-FR" dirty="0"/>
              <a:t> </a:t>
            </a:r>
          </a:p>
        </p:txBody>
      </p:sp>
      <p:sp>
        <p:nvSpPr>
          <p:cNvPr id="9" name="ZoneTexte 8">
            <a:extLst>
              <a:ext uri="{FF2B5EF4-FFF2-40B4-BE49-F238E27FC236}">
                <a16:creationId xmlns:a16="http://schemas.microsoft.com/office/drawing/2014/main" id="{B5F481F7-90EE-6A11-8318-6317D44CDEAB}"/>
              </a:ext>
            </a:extLst>
          </p:cNvPr>
          <p:cNvSpPr txBox="1"/>
          <p:nvPr/>
        </p:nvSpPr>
        <p:spPr>
          <a:xfrm>
            <a:off x="1178563" y="3917932"/>
            <a:ext cx="5299960" cy="1477328"/>
          </a:xfrm>
          <a:prstGeom prst="rect">
            <a:avLst/>
          </a:prstGeom>
          <a:noFill/>
          <a:ln>
            <a:solidFill>
              <a:schemeClr val="tx1"/>
            </a:solidFill>
          </a:ln>
        </p:spPr>
        <p:txBody>
          <a:bodyPr wrap="square" rtlCol="0">
            <a:spAutoFit/>
          </a:bodyPr>
          <a:lstStyle/>
          <a:p>
            <a:pPr marL="285750" indent="-285750">
              <a:buFont typeface="Wingdings" panose="05000000000000000000" pitchFamily="2" charset="2"/>
              <a:buChar char="§"/>
            </a:pPr>
            <a:r>
              <a:rPr kumimoji="0" lang="fr-FR" altLang="fr-FR" sz="1800" b="0" i="0" u="none" strike="noStrike" cap="none" normalizeH="0" baseline="0" dirty="0">
                <a:ln>
                  <a:noFill/>
                </a:ln>
                <a:solidFill>
                  <a:schemeClr val="tx1"/>
                </a:solidFill>
                <a:effectLst/>
              </a:rPr>
              <a:t>Affecter et utiliser l’objet </a:t>
            </a:r>
            <a:r>
              <a:rPr kumimoji="0" lang="fr-FR" altLang="fr-FR" sz="1800" b="0" i="0" u="none" strike="noStrike" cap="none" normalizeH="0" baseline="0" dirty="0" err="1">
                <a:ln>
                  <a:noFill/>
                </a:ln>
                <a:solidFill>
                  <a:schemeClr val="tx1"/>
                </a:solidFill>
                <a:effectLst/>
              </a:rPr>
              <a:t>RestTemplate</a:t>
            </a:r>
            <a:r>
              <a:rPr kumimoji="0" lang="fr-FR" altLang="fr-FR" sz="1800" b="0" i="0" u="none" strike="noStrike" cap="none" normalizeH="0" baseline="0" dirty="0">
                <a:ln>
                  <a:noFill/>
                </a:ln>
                <a:solidFill>
                  <a:schemeClr val="tx1"/>
                </a:solidFill>
                <a:effectLst/>
              </a:rPr>
              <a:t>, de préférence dans votre </a:t>
            </a:r>
            <a:r>
              <a:rPr kumimoji="0" lang="fr-FR" altLang="fr-FR" sz="1800" b="0" i="0" u="none" strike="noStrike" cap="none" normalizeH="0" baseline="0" dirty="0" err="1">
                <a:ln>
                  <a:noFill/>
                </a:ln>
                <a:solidFill>
                  <a:schemeClr val="tx1"/>
                </a:solidFill>
                <a:effectLst/>
              </a:rPr>
              <a:t>controlleur</a:t>
            </a:r>
            <a:r>
              <a:rPr kumimoji="0" lang="fr-FR" altLang="fr-FR" sz="1800" b="0" i="0" u="none" strike="noStrike" cap="none" normalizeH="0" baseline="0" dirty="0">
                <a:ln>
                  <a:noFill/>
                </a:ln>
                <a:solidFill>
                  <a:schemeClr val="tx1"/>
                </a:solidFill>
                <a:effectLst/>
              </a:rPr>
              <a:t> </a:t>
            </a:r>
            <a:r>
              <a:rPr kumimoji="0" lang="fr-FR" altLang="fr-FR" sz="1800" b="0" i="0" u="none" strike="noStrike" cap="none" normalizeH="0" baseline="0" dirty="0" err="1">
                <a:ln>
                  <a:noFill/>
                </a:ln>
                <a:solidFill>
                  <a:schemeClr val="tx1"/>
                </a:solidFill>
                <a:effectLst/>
              </a:rPr>
              <a:t>frontEnd</a:t>
            </a:r>
            <a:r>
              <a:rPr kumimoji="0" lang="fr-FR" altLang="fr-FR" sz="1800" b="0" i="0" u="none" strike="noStrike" cap="none" normalizeH="0" baseline="0" dirty="0">
                <a:ln>
                  <a:noFill/>
                </a:ln>
                <a:solidFill>
                  <a:schemeClr val="tx1"/>
                </a:solidFill>
                <a:effectLst/>
              </a:rPr>
              <a:t> ou dans une classe proxy</a:t>
            </a:r>
          </a:p>
          <a:p>
            <a:r>
              <a:rPr kumimoji="0" lang="fr-FR" altLang="fr-FR" sz="1800" b="0" i="0" u="none" strike="noStrike" cap="none" normalizeH="0" baseline="0" dirty="0">
                <a:ln>
                  <a:noFill/>
                </a:ln>
                <a:solidFill>
                  <a:schemeClr val="tx1"/>
                </a:solidFill>
                <a:effectLst/>
              </a:rPr>
              <a:t> </a:t>
            </a:r>
          </a:p>
          <a:p>
            <a:r>
              <a:rPr lang="fr-FR" dirty="0"/>
              <a:t> </a:t>
            </a:r>
          </a:p>
        </p:txBody>
      </p:sp>
      <p:sp>
        <p:nvSpPr>
          <p:cNvPr id="17" name="ZoneTexte 16">
            <a:extLst>
              <a:ext uri="{FF2B5EF4-FFF2-40B4-BE49-F238E27FC236}">
                <a16:creationId xmlns:a16="http://schemas.microsoft.com/office/drawing/2014/main" id="{861BA50A-F41F-6D3A-06CB-7BA0117C473F}"/>
              </a:ext>
            </a:extLst>
          </p:cNvPr>
          <p:cNvSpPr txBox="1"/>
          <p:nvPr/>
        </p:nvSpPr>
        <p:spPr>
          <a:xfrm>
            <a:off x="6556916" y="4229619"/>
            <a:ext cx="5534387" cy="738664"/>
          </a:xfrm>
          <a:prstGeom prst="rect">
            <a:avLst/>
          </a:prstGeom>
          <a:solidFill>
            <a:schemeClr val="tx1"/>
          </a:solidFill>
        </p:spPr>
        <p:txBody>
          <a:bodyPr wrap="square">
            <a:spAutoFit/>
          </a:bodyPr>
          <a:lstStyle/>
          <a:p>
            <a:r>
              <a:rPr lang="fr-FR" sz="1400" dirty="0">
                <a:solidFill>
                  <a:schemeClr val="bg1"/>
                </a:solidFill>
              </a:rPr>
              <a:t>// Injection of </a:t>
            </a:r>
            <a:r>
              <a:rPr lang="fr-FR" sz="1400" dirty="0" err="1">
                <a:solidFill>
                  <a:schemeClr val="bg1"/>
                </a:solidFill>
              </a:rPr>
              <a:t>RestTemplate</a:t>
            </a:r>
            <a:r>
              <a:rPr lang="fr-FR" sz="1400" dirty="0">
                <a:solidFill>
                  <a:schemeClr val="bg1"/>
                </a:solidFill>
              </a:rPr>
              <a:t> </a:t>
            </a:r>
            <a:r>
              <a:rPr lang="fr-FR" sz="1400" dirty="0" err="1">
                <a:solidFill>
                  <a:schemeClr val="bg1"/>
                </a:solidFill>
              </a:rPr>
              <a:t>into</a:t>
            </a:r>
            <a:r>
              <a:rPr lang="fr-FR" sz="1400" dirty="0">
                <a:solidFill>
                  <a:schemeClr val="bg1"/>
                </a:solidFill>
              </a:rPr>
              <a:t> class</a:t>
            </a:r>
          </a:p>
          <a:p>
            <a:r>
              <a:rPr lang="fr-FR" sz="1400" dirty="0">
                <a:solidFill>
                  <a:schemeClr val="bg1"/>
                </a:solidFill>
              </a:rPr>
              <a:t>@Autowired </a:t>
            </a:r>
          </a:p>
          <a:p>
            <a:r>
              <a:rPr lang="fr-FR" sz="1400" dirty="0" err="1">
                <a:solidFill>
                  <a:srgbClr val="CC99CD"/>
                </a:solidFill>
              </a:rPr>
              <a:t>private</a:t>
            </a:r>
            <a:r>
              <a:rPr lang="fr-FR" sz="1400" dirty="0">
                <a:solidFill>
                  <a:schemeClr val="bg1"/>
                </a:solidFill>
              </a:rPr>
              <a:t> </a:t>
            </a:r>
            <a:r>
              <a:rPr lang="fr-FR" sz="1400" dirty="0" err="1">
                <a:solidFill>
                  <a:srgbClr val="F8C555"/>
                </a:solidFill>
              </a:rPr>
              <a:t>RestTemplate</a:t>
            </a:r>
            <a:r>
              <a:rPr lang="fr-FR" sz="1400" dirty="0">
                <a:solidFill>
                  <a:schemeClr val="bg1"/>
                </a:solidFill>
              </a:rPr>
              <a:t> </a:t>
            </a:r>
            <a:r>
              <a:rPr lang="fr-FR" sz="1400" dirty="0" err="1">
                <a:solidFill>
                  <a:schemeClr val="bg1"/>
                </a:solidFill>
              </a:rPr>
              <a:t>restTemplate</a:t>
            </a:r>
            <a:r>
              <a:rPr lang="fr-FR" sz="1400" dirty="0">
                <a:solidFill>
                  <a:schemeClr val="bg1"/>
                </a:solidFill>
              </a:rPr>
              <a:t>;</a:t>
            </a:r>
          </a:p>
        </p:txBody>
      </p:sp>
    </p:spTree>
    <p:extLst>
      <p:ext uri="{BB962C8B-B14F-4D97-AF65-F5344CB8AC3E}">
        <p14:creationId xmlns:p14="http://schemas.microsoft.com/office/powerpoint/2010/main" val="2674947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9" grpId="0" animBg="1"/>
      <p:bldP spid="17"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3C823D3-D619-407C-89E0-C6F6B1E7A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47F8E3E-2FFA-4A0F-B3C7-E57ADDCFB4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12" name="Group 11">
            <a:extLst>
              <a:ext uri="{FF2B5EF4-FFF2-40B4-BE49-F238E27FC236}">
                <a16:creationId xmlns:a16="http://schemas.microsoft.com/office/drawing/2014/main" id="{33D939F1-7ABE-4D0E-946A-43F37F556AF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3346102" cy="2510865"/>
            <a:chOff x="-305" y="-1"/>
            <a:chExt cx="3832880" cy="2876136"/>
          </a:xfrm>
        </p:grpSpPr>
        <p:sp>
          <p:nvSpPr>
            <p:cNvPr id="13" name="Freeform: Shape 12">
              <a:extLst>
                <a:ext uri="{FF2B5EF4-FFF2-40B4-BE49-F238E27FC236}">
                  <a16:creationId xmlns:a16="http://schemas.microsoft.com/office/drawing/2014/main" id="{63FE0426-0FE4-451E-A8BB-08DA6A6AC2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4A32F7E8-35B4-451F-AA07-AECF7CA1D5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E1097796-C3C8-4772-9EBD-9F5CA368F5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EC4BC137-BB50-4235-A83F-4B4EEE1590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Espace réservé du contenu 2">
            <a:extLst>
              <a:ext uri="{FF2B5EF4-FFF2-40B4-BE49-F238E27FC236}">
                <a16:creationId xmlns:a16="http://schemas.microsoft.com/office/drawing/2014/main" id="{94CBFC0C-5B50-E2AF-B446-4828E09BFF1A}"/>
              </a:ext>
            </a:extLst>
          </p:cNvPr>
          <p:cNvSpPr>
            <a:spLocks noGrp="1"/>
          </p:cNvSpPr>
          <p:nvPr>
            <p:ph idx="1"/>
          </p:nvPr>
        </p:nvSpPr>
        <p:spPr>
          <a:xfrm>
            <a:off x="1178564" y="881795"/>
            <a:ext cx="5434109" cy="4426185"/>
          </a:xfrm>
          <a:ln>
            <a:solidFill>
              <a:schemeClr val="tx1"/>
            </a:solidFill>
          </a:ln>
        </p:spPr>
        <p:txBody>
          <a:bodyPr>
            <a:noAutofit/>
          </a:bodyPr>
          <a:lstStyle/>
          <a:p>
            <a:pPr marL="0" indent="0">
              <a:buNone/>
            </a:pPr>
            <a:r>
              <a:rPr lang="fr-FR" sz="1800" b="1" dirty="0">
                <a:solidFill>
                  <a:schemeClr val="tx2"/>
                </a:solidFill>
              </a:rPr>
              <a:t>Requête HTTP GET</a:t>
            </a:r>
          </a:p>
          <a:p>
            <a:pPr marL="0" indent="0">
              <a:lnSpc>
                <a:spcPct val="150000"/>
              </a:lnSpc>
              <a:buNone/>
            </a:pPr>
            <a:r>
              <a:rPr lang="fr-FR" sz="1400" dirty="0"/>
              <a:t>Il existe 3 méthodes disponibles dans </a:t>
            </a:r>
            <a:r>
              <a:rPr lang="fr-FR" sz="1400" dirty="0" err="1"/>
              <a:t>RestTemplate</a:t>
            </a:r>
            <a:r>
              <a:rPr lang="fr-FR" sz="1400" dirty="0"/>
              <a:t> pour les requêtes GET: </a:t>
            </a:r>
            <a:r>
              <a:rPr lang="fr-FR" sz="1400" dirty="0" err="1"/>
              <a:t>getForObject</a:t>
            </a:r>
            <a:r>
              <a:rPr lang="fr-FR" sz="1400" dirty="0"/>
              <a:t>, </a:t>
            </a:r>
            <a:r>
              <a:rPr lang="fr-FR" sz="1400" dirty="0" err="1"/>
              <a:t>getForEntity</a:t>
            </a:r>
            <a:r>
              <a:rPr lang="fr-FR" sz="1400" dirty="0"/>
              <a:t> et exchange. </a:t>
            </a:r>
          </a:p>
          <a:p>
            <a:pPr marL="731838" indent="-285750">
              <a:lnSpc>
                <a:spcPct val="150000"/>
              </a:lnSpc>
              <a:buFont typeface="Wingdings" panose="05000000000000000000" pitchFamily="2" charset="2"/>
              <a:buChar char="§"/>
            </a:pPr>
            <a:r>
              <a:rPr lang="fr-FR" sz="1400" b="1" dirty="0" err="1"/>
              <a:t>getForObject</a:t>
            </a:r>
            <a:r>
              <a:rPr lang="fr-FR" sz="1400" dirty="0"/>
              <a:t> doit être utilisé lorsque nous avons une déclaration exacte de classe Java demandée, afin que la réponse la convertisse automatiquement en objet Java, ce qui la rend pratique pour les cas d'utilisation simples.</a:t>
            </a:r>
          </a:p>
          <a:p>
            <a:pPr marL="731838" indent="-285750">
              <a:lnSpc>
                <a:spcPct val="150000"/>
              </a:lnSpc>
              <a:buFont typeface="Wingdings" panose="05000000000000000000" pitchFamily="2" charset="2"/>
              <a:buChar char="§"/>
            </a:pPr>
            <a:r>
              <a:rPr lang="fr-FR" sz="1400" b="1" dirty="0" err="1"/>
              <a:t>getForEntity</a:t>
            </a:r>
            <a:r>
              <a:rPr lang="fr-FR" sz="1400" dirty="0"/>
              <a:t> renvoie la réponse encapsulée dans un objet </a:t>
            </a:r>
            <a:r>
              <a:rPr lang="fr-FR" sz="1400" b="1" dirty="0" err="1"/>
              <a:t>ResponseEntity</a:t>
            </a:r>
            <a:r>
              <a:rPr lang="fr-FR" sz="1400" dirty="0"/>
              <a:t>. Il contient également des codes d'état et des en-têtes HTTP, permettant un meilleur contrôle sur la gestion des données. Offre plus de flexibilité par rapport à </a:t>
            </a:r>
            <a:r>
              <a:rPr lang="fr-FR" sz="1400" dirty="0" err="1"/>
              <a:t>getForObject</a:t>
            </a:r>
            <a:r>
              <a:rPr lang="fr-FR" sz="1400" dirty="0"/>
              <a:t>.</a:t>
            </a:r>
          </a:p>
        </p:txBody>
      </p:sp>
      <p:grpSp>
        <p:nvGrpSpPr>
          <p:cNvPr id="18" name="Group 17">
            <a:extLst>
              <a:ext uri="{FF2B5EF4-FFF2-40B4-BE49-F238E27FC236}">
                <a16:creationId xmlns:a16="http://schemas.microsoft.com/office/drawing/2014/main" id="{9DB3963A-4187-4A72-9DA4-CA6BADE2293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9072780" y="3734338"/>
            <a:ext cx="3878664" cy="2368659"/>
            <a:chOff x="6867015" y="-1"/>
            <a:chExt cx="5324985" cy="3251912"/>
          </a:xfrm>
          <a:solidFill>
            <a:schemeClr val="accent5">
              <a:alpha val="10000"/>
            </a:schemeClr>
          </a:solidFill>
        </p:grpSpPr>
        <p:sp>
          <p:nvSpPr>
            <p:cNvPr id="19" name="Freeform: Shape 18">
              <a:extLst>
                <a:ext uri="{FF2B5EF4-FFF2-40B4-BE49-F238E27FC236}">
                  <a16:creationId xmlns:a16="http://schemas.microsoft.com/office/drawing/2014/main" id="{2428E75E-001A-4568-B035-574F1303EF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64AC8CFC-1164-4525-82A0-25F75ADCF4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6F35C856-5B70-4CA2-BB8F-A37197D8F9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550FD8B0-DE97-47B1-84ED-67A3BD00FE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Titre 1">
            <a:extLst>
              <a:ext uri="{FF2B5EF4-FFF2-40B4-BE49-F238E27FC236}">
                <a16:creationId xmlns:a16="http://schemas.microsoft.com/office/drawing/2014/main" id="{22302F40-5F09-581D-B706-6A11955ED98A}"/>
              </a:ext>
            </a:extLst>
          </p:cNvPr>
          <p:cNvSpPr txBox="1">
            <a:spLocks/>
          </p:cNvSpPr>
          <p:nvPr/>
        </p:nvSpPr>
        <p:spPr>
          <a:xfrm>
            <a:off x="1178564" y="164105"/>
            <a:ext cx="9833548" cy="456006"/>
          </a:xfrm>
          <a:prstGeom prst="rect">
            <a:avLst/>
          </a:prstGeom>
        </p:spPr>
        <p:txBody>
          <a:bodyPr vert="horz" lIns="91440" tIns="45720" rIns="91440" bIns="45720" rtlCol="0" anchor="b">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3600" dirty="0" err="1">
                <a:solidFill>
                  <a:schemeClr val="tx2"/>
                </a:solidFill>
              </a:rPr>
              <a:t>RestTemplate</a:t>
            </a:r>
            <a:r>
              <a:rPr lang="fr-FR" sz="3600" dirty="0">
                <a:solidFill>
                  <a:schemeClr val="tx2"/>
                </a:solidFill>
              </a:rPr>
              <a:t> : Utilisation des méthodes</a:t>
            </a:r>
          </a:p>
        </p:txBody>
      </p:sp>
      <p:sp>
        <p:nvSpPr>
          <p:cNvPr id="6" name="ZoneTexte 5">
            <a:extLst>
              <a:ext uri="{FF2B5EF4-FFF2-40B4-BE49-F238E27FC236}">
                <a16:creationId xmlns:a16="http://schemas.microsoft.com/office/drawing/2014/main" id="{CDF32525-5A53-8F92-D709-DB58E85438FF}"/>
              </a:ext>
            </a:extLst>
          </p:cNvPr>
          <p:cNvSpPr txBox="1"/>
          <p:nvPr/>
        </p:nvSpPr>
        <p:spPr>
          <a:xfrm>
            <a:off x="6810179" y="2209985"/>
            <a:ext cx="5177382" cy="1015663"/>
          </a:xfrm>
          <a:prstGeom prst="rect">
            <a:avLst/>
          </a:prstGeom>
          <a:noFill/>
          <a:ln>
            <a:solidFill>
              <a:schemeClr val="tx1"/>
            </a:solidFill>
          </a:ln>
        </p:spPr>
        <p:txBody>
          <a:bodyPr wrap="square">
            <a:spAutoFit/>
          </a:bodyPr>
          <a:lstStyle/>
          <a:p>
            <a:r>
              <a:rPr lang="fr-FR" sz="1200" dirty="0">
                <a:solidFill>
                  <a:schemeClr val="accent2"/>
                </a:solidFill>
              </a:rPr>
              <a:t>@GetMapping("/getForObject/allEmployees")</a:t>
            </a:r>
          </a:p>
          <a:p>
            <a:r>
              <a:rPr lang="fr-FR" sz="1200" dirty="0"/>
              <a:t>public </a:t>
            </a:r>
            <a:r>
              <a:rPr lang="fr-FR" sz="1200" dirty="0" err="1"/>
              <a:t>ResponseEntity</a:t>
            </a:r>
            <a:r>
              <a:rPr lang="fr-FR" sz="1200" dirty="0"/>
              <a:t>&lt;?&gt; </a:t>
            </a:r>
            <a:r>
              <a:rPr lang="fr-FR" sz="1200" dirty="0" err="1"/>
              <a:t>getCustomersUsingGetForObject</a:t>
            </a:r>
            <a:r>
              <a:rPr lang="fr-FR" sz="1200" dirty="0"/>
              <a:t>()</a:t>
            </a:r>
          </a:p>
          <a:p>
            <a:r>
              <a:rPr lang="fr-FR" sz="1200" dirty="0"/>
              <a:t>{</a:t>
            </a:r>
          </a:p>
          <a:p>
            <a:r>
              <a:rPr lang="fr-FR" sz="1200" dirty="0">
                <a:solidFill>
                  <a:srgbClr val="7030A0"/>
                </a:solidFill>
              </a:rPr>
              <a:t>Customer[] </a:t>
            </a:r>
            <a:r>
              <a:rPr lang="fr-FR" sz="1200" dirty="0" err="1"/>
              <a:t>CustomerData</a:t>
            </a:r>
            <a:r>
              <a:rPr lang="fr-FR" sz="1200" dirty="0"/>
              <a:t> </a:t>
            </a:r>
          </a:p>
          <a:p>
            <a:r>
              <a:rPr lang="fr-FR" sz="1200" dirty="0"/>
              <a:t>              = </a:t>
            </a:r>
            <a:r>
              <a:rPr lang="fr-FR" sz="1200" b="1" dirty="0" err="1"/>
              <a:t>restTemplate.getForObject</a:t>
            </a:r>
            <a:r>
              <a:rPr lang="fr-FR" sz="1200" dirty="0"/>
              <a:t>( </a:t>
            </a:r>
            <a:r>
              <a:rPr lang="fr-FR" sz="1200" dirty="0">
                <a:solidFill>
                  <a:srgbClr val="FF0000"/>
                </a:solidFill>
              </a:rPr>
              <a:t>URI_CUSTOMER</a:t>
            </a:r>
            <a:r>
              <a:rPr lang="fr-FR" sz="1200" dirty="0"/>
              <a:t>, </a:t>
            </a:r>
            <a:r>
              <a:rPr lang="fr-FR" sz="1200" dirty="0">
                <a:solidFill>
                  <a:srgbClr val="FF0000"/>
                </a:solidFill>
              </a:rPr>
              <a:t>Customer[].class);</a:t>
            </a:r>
          </a:p>
        </p:txBody>
      </p:sp>
      <p:sp>
        <p:nvSpPr>
          <p:cNvPr id="9" name="ZoneTexte 8">
            <a:extLst>
              <a:ext uri="{FF2B5EF4-FFF2-40B4-BE49-F238E27FC236}">
                <a16:creationId xmlns:a16="http://schemas.microsoft.com/office/drawing/2014/main" id="{6DB7C0E5-03E2-28F1-36BF-A9FAB1F470BA}"/>
              </a:ext>
            </a:extLst>
          </p:cNvPr>
          <p:cNvSpPr txBox="1"/>
          <p:nvPr/>
        </p:nvSpPr>
        <p:spPr>
          <a:xfrm>
            <a:off x="6810179" y="3897428"/>
            <a:ext cx="5177382" cy="1015663"/>
          </a:xfrm>
          <a:prstGeom prst="rect">
            <a:avLst/>
          </a:prstGeom>
          <a:noFill/>
          <a:ln>
            <a:solidFill>
              <a:schemeClr val="tx1"/>
            </a:solidFill>
          </a:ln>
        </p:spPr>
        <p:txBody>
          <a:bodyPr wrap="square">
            <a:spAutoFit/>
          </a:bodyPr>
          <a:lstStyle/>
          <a:p>
            <a:r>
              <a:rPr lang="fr-FR" sz="1200" dirty="0"/>
              <a:t>@GetMapping("/getForEntity/allEmployees")</a:t>
            </a:r>
          </a:p>
          <a:p>
            <a:r>
              <a:rPr lang="fr-FR" sz="1200" dirty="0"/>
              <a:t>public </a:t>
            </a:r>
            <a:r>
              <a:rPr lang="fr-FR" sz="1200" dirty="0" err="1"/>
              <a:t>ResponseEntity</a:t>
            </a:r>
            <a:r>
              <a:rPr lang="fr-FR" sz="1200" dirty="0"/>
              <a:t>&lt;?&gt; </a:t>
            </a:r>
            <a:r>
              <a:rPr lang="fr-FR" sz="1200" dirty="0" err="1"/>
              <a:t>getCustomersUsingGetForEntity</a:t>
            </a:r>
            <a:r>
              <a:rPr lang="fr-FR" sz="1200" dirty="0"/>
              <a:t>()</a:t>
            </a:r>
          </a:p>
          <a:p>
            <a:r>
              <a:rPr lang="fr-FR" sz="1200" dirty="0"/>
              <a:t>{</a:t>
            </a:r>
          </a:p>
          <a:p>
            <a:r>
              <a:rPr lang="fr-FR" sz="1200" dirty="0" err="1">
                <a:solidFill>
                  <a:srgbClr val="7030A0"/>
                </a:solidFill>
              </a:rPr>
              <a:t>ResponseEntity</a:t>
            </a:r>
            <a:r>
              <a:rPr lang="fr-FR" sz="1200" dirty="0">
                <a:solidFill>
                  <a:srgbClr val="7030A0"/>
                </a:solidFill>
              </a:rPr>
              <a:t>&lt;Customer[]&gt; </a:t>
            </a:r>
            <a:r>
              <a:rPr lang="fr-FR" sz="1200" dirty="0" err="1"/>
              <a:t>responseEntity</a:t>
            </a:r>
            <a:endParaRPr lang="fr-FR" sz="1200" dirty="0"/>
          </a:p>
          <a:p>
            <a:r>
              <a:rPr lang="fr-FR" sz="1200" dirty="0"/>
              <a:t>        = </a:t>
            </a:r>
            <a:r>
              <a:rPr lang="fr-FR" sz="1200" b="1" dirty="0" err="1"/>
              <a:t>restTemplate.getForEntity</a:t>
            </a:r>
            <a:r>
              <a:rPr lang="fr-FR" sz="1200" dirty="0"/>
              <a:t>(</a:t>
            </a:r>
            <a:r>
              <a:rPr lang="fr-FR" sz="1200" dirty="0">
                <a:solidFill>
                  <a:srgbClr val="FF0000"/>
                </a:solidFill>
              </a:rPr>
              <a:t>URI_CUSTOMER</a:t>
            </a:r>
            <a:r>
              <a:rPr lang="fr-FR" sz="1200" dirty="0"/>
              <a:t>, </a:t>
            </a:r>
            <a:r>
              <a:rPr lang="fr-FR" sz="1200" dirty="0">
                <a:solidFill>
                  <a:srgbClr val="FF0000"/>
                </a:solidFill>
              </a:rPr>
              <a:t>Customer[].class</a:t>
            </a:r>
            <a:r>
              <a:rPr lang="fr-FR" sz="1200" dirty="0"/>
              <a:t>);</a:t>
            </a:r>
          </a:p>
        </p:txBody>
      </p:sp>
    </p:spTree>
    <p:extLst>
      <p:ext uri="{BB962C8B-B14F-4D97-AF65-F5344CB8AC3E}">
        <p14:creationId xmlns:p14="http://schemas.microsoft.com/office/powerpoint/2010/main" val="2828691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3C823D3-D619-407C-89E0-C6F6B1E7A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47F8E3E-2FFA-4A0F-B3C7-E57ADDCFB4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12" name="Group 11">
            <a:extLst>
              <a:ext uri="{FF2B5EF4-FFF2-40B4-BE49-F238E27FC236}">
                <a16:creationId xmlns:a16="http://schemas.microsoft.com/office/drawing/2014/main" id="{33D939F1-7ABE-4D0E-946A-43F37F556AF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3346102" cy="2510865"/>
            <a:chOff x="-305" y="-1"/>
            <a:chExt cx="3832880" cy="2876136"/>
          </a:xfrm>
        </p:grpSpPr>
        <p:sp>
          <p:nvSpPr>
            <p:cNvPr id="13" name="Freeform: Shape 12">
              <a:extLst>
                <a:ext uri="{FF2B5EF4-FFF2-40B4-BE49-F238E27FC236}">
                  <a16:creationId xmlns:a16="http://schemas.microsoft.com/office/drawing/2014/main" id="{63FE0426-0FE4-451E-A8BB-08DA6A6AC2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4A32F7E8-35B4-451F-AA07-AECF7CA1D5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E1097796-C3C8-4772-9EBD-9F5CA368F5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EC4BC137-BB50-4235-A83F-4B4EEE1590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id="{9DB3963A-4187-4A72-9DA4-CA6BADE2293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9072780" y="3734338"/>
            <a:ext cx="3878664" cy="2368659"/>
            <a:chOff x="6867015" y="-1"/>
            <a:chExt cx="5324985" cy="3251912"/>
          </a:xfrm>
          <a:solidFill>
            <a:schemeClr val="accent5">
              <a:alpha val="10000"/>
            </a:schemeClr>
          </a:solidFill>
        </p:grpSpPr>
        <p:sp>
          <p:nvSpPr>
            <p:cNvPr id="19" name="Freeform: Shape 18">
              <a:extLst>
                <a:ext uri="{FF2B5EF4-FFF2-40B4-BE49-F238E27FC236}">
                  <a16:creationId xmlns:a16="http://schemas.microsoft.com/office/drawing/2014/main" id="{2428E75E-001A-4568-B035-574F1303EF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64AC8CFC-1164-4525-82A0-25F75ADCF4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6F35C856-5B70-4CA2-BB8F-A37197D8F9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550FD8B0-DE97-47B1-84ED-67A3BD00FE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ZoneTexte 3">
            <a:extLst>
              <a:ext uri="{FF2B5EF4-FFF2-40B4-BE49-F238E27FC236}">
                <a16:creationId xmlns:a16="http://schemas.microsoft.com/office/drawing/2014/main" id="{E9DDE8EA-30F3-7600-CA7F-8D820143D786}"/>
              </a:ext>
            </a:extLst>
          </p:cNvPr>
          <p:cNvSpPr txBox="1"/>
          <p:nvPr/>
        </p:nvSpPr>
        <p:spPr>
          <a:xfrm>
            <a:off x="5968423" y="1168047"/>
            <a:ext cx="5662299" cy="4401205"/>
          </a:xfrm>
          <a:prstGeom prst="rect">
            <a:avLst/>
          </a:prstGeom>
          <a:noFill/>
          <a:ln>
            <a:solidFill>
              <a:schemeClr val="tx1"/>
            </a:solidFill>
          </a:ln>
        </p:spPr>
        <p:txBody>
          <a:bodyPr wrap="square">
            <a:spAutoFit/>
          </a:bodyPr>
          <a:lstStyle/>
          <a:p>
            <a:r>
              <a:rPr lang="fr-FR" sz="1400" dirty="0">
                <a:solidFill>
                  <a:schemeClr val="accent2"/>
                </a:solidFill>
              </a:rPr>
              <a:t>@GetMapping("/exchange/allEmployees")</a:t>
            </a:r>
          </a:p>
          <a:p>
            <a:r>
              <a:rPr lang="fr-FR" sz="1400" dirty="0"/>
              <a:t>public </a:t>
            </a:r>
            <a:r>
              <a:rPr lang="fr-FR" sz="1400" b="1" dirty="0" err="1"/>
              <a:t>ResponseEntity</a:t>
            </a:r>
            <a:r>
              <a:rPr lang="fr-FR" sz="1400" dirty="0"/>
              <a:t>&lt;?&gt; </a:t>
            </a:r>
            <a:r>
              <a:rPr lang="fr-FR" sz="1400" dirty="0" err="1"/>
              <a:t>getCustomersUsingExchange</a:t>
            </a:r>
            <a:r>
              <a:rPr lang="fr-FR" sz="1400" dirty="0"/>
              <a:t>()</a:t>
            </a:r>
          </a:p>
          <a:p>
            <a:r>
              <a:rPr lang="fr-FR" sz="1400" dirty="0"/>
              <a:t>{</a:t>
            </a:r>
          </a:p>
          <a:p>
            <a:r>
              <a:rPr lang="fr-FR" sz="1400" dirty="0"/>
              <a:t>    </a:t>
            </a:r>
            <a:r>
              <a:rPr lang="fr-FR" sz="1400" dirty="0">
                <a:solidFill>
                  <a:schemeClr val="accent6">
                    <a:lumMod val="75000"/>
                  </a:schemeClr>
                </a:solidFill>
              </a:rPr>
              <a:t>// création de  </a:t>
            </a:r>
            <a:r>
              <a:rPr lang="fr-FR" sz="1400" dirty="0" err="1">
                <a:solidFill>
                  <a:schemeClr val="accent6">
                    <a:lumMod val="75000"/>
                  </a:schemeClr>
                </a:solidFill>
              </a:rPr>
              <a:t>HttpHeaders</a:t>
            </a:r>
            <a:r>
              <a:rPr lang="fr-FR" sz="1400" dirty="0">
                <a:solidFill>
                  <a:schemeClr val="accent6">
                    <a:lumMod val="75000"/>
                  </a:schemeClr>
                </a:solidFill>
              </a:rPr>
              <a:t> pour ajouter les </a:t>
            </a:r>
            <a:r>
              <a:rPr lang="fr-FR" sz="1400" dirty="0" err="1">
                <a:solidFill>
                  <a:schemeClr val="accent6">
                    <a:lumMod val="75000"/>
                  </a:schemeClr>
                </a:solidFill>
              </a:rPr>
              <a:t>propiétés</a:t>
            </a:r>
            <a:r>
              <a:rPr lang="fr-FR" sz="1400" dirty="0">
                <a:solidFill>
                  <a:schemeClr val="accent6">
                    <a:lumMod val="75000"/>
                  </a:schemeClr>
                </a:solidFill>
              </a:rPr>
              <a:t> du client.</a:t>
            </a:r>
          </a:p>
          <a:p>
            <a:r>
              <a:rPr lang="fr-FR" sz="1400" dirty="0"/>
              <a:t>    </a:t>
            </a:r>
            <a:r>
              <a:rPr lang="fr-FR" sz="1400" dirty="0" err="1">
                <a:solidFill>
                  <a:srgbClr val="7030A0"/>
                </a:solidFill>
              </a:rPr>
              <a:t>HttpHeaders</a:t>
            </a:r>
            <a:r>
              <a:rPr lang="fr-FR" sz="1400" dirty="0"/>
              <a:t> </a:t>
            </a:r>
            <a:r>
              <a:rPr lang="fr-FR" sz="1400" dirty="0" err="1"/>
              <a:t>httpHeaders</a:t>
            </a:r>
            <a:r>
              <a:rPr lang="fr-FR" sz="1400" dirty="0"/>
              <a:t> = new </a:t>
            </a:r>
            <a:r>
              <a:rPr lang="fr-FR" sz="1400" dirty="0" err="1"/>
              <a:t>HttpHeaders</a:t>
            </a:r>
            <a:r>
              <a:rPr lang="fr-FR" sz="1400" dirty="0"/>
              <a:t>();</a:t>
            </a:r>
          </a:p>
          <a:p>
            <a:endParaRPr lang="fr-FR" sz="1400" dirty="0"/>
          </a:p>
          <a:p>
            <a:r>
              <a:rPr lang="fr-FR" sz="1400" dirty="0"/>
              <a:t>    </a:t>
            </a:r>
            <a:r>
              <a:rPr lang="fr-FR" sz="1400" dirty="0">
                <a:solidFill>
                  <a:schemeClr val="accent6">
                    <a:lumMod val="75000"/>
                  </a:schemeClr>
                </a:solidFill>
              </a:rPr>
              <a:t>// ajouter à </a:t>
            </a:r>
            <a:r>
              <a:rPr lang="fr-FR" sz="1400" dirty="0" err="1">
                <a:solidFill>
                  <a:schemeClr val="accent6">
                    <a:lumMod val="75000"/>
                  </a:schemeClr>
                </a:solidFill>
              </a:rPr>
              <a:t>Accept</a:t>
            </a:r>
            <a:r>
              <a:rPr lang="fr-FR" sz="1400" dirty="0">
                <a:solidFill>
                  <a:schemeClr val="accent6">
                    <a:lumMod val="75000"/>
                  </a:schemeClr>
                </a:solidFill>
              </a:rPr>
              <a:t>-header le type APPLICATION_JSON </a:t>
            </a:r>
          </a:p>
          <a:p>
            <a:r>
              <a:rPr lang="fr-FR" sz="1400" dirty="0" err="1"/>
              <a:t>httpHeaders.setAccept</a:t>
            </a:r>
            <a:r>
              <a:rPr lang="fr-FR" sz="1400" dirty="0"/>
              <a:t>(</a:t>
            </a:r>
            <a:r>
              <a:rPr lang="fr-FR" sz="1400" dirty="0" err="1"/>
              <a:t>Collections.singletonList</a:t>
            </a:r>
            <a:r>
              <a:rPr lang="fr-FR" sz="1400" dirty="0"/>
              <a:t>(</a:t>
            </a:r>
          </a:p>
          <a:p>
            <a:r>
              <a:rPr lang="fr-FR" sz="1400" dirty="0"/>
              <a:t>        </a:t>
            </a:r>
            <a:r>
              <a:rPr lang="fr-FR" sz="1400" dirty="0" err="1"/>
              <a:t>MediaType.APPLICATION_JSON</a:t>
            </a:r>
            <a:r>
              <a:rPr lang="fr-FR" sz="1400" dirty="0"/>
              <a:t>));</a:t>
            </a:r>
          </a:p>
          <a:p>
            <a:endParaRPr lang="fr-FR" sz="1400" dirty="0"/>
          </a:p>
          <a:p>
            <a:r>
              <a:rPr lang="fr-FR" sz="1400" dirty="0"/>
              <a:t>    </a:t>
            </a:r>
            <a:r>
              <a:rPr lang="fr-FR" sz="1400" dirty="0">
                <a:solidFill>
                  <a:schemeClr val="accent6">
                    <a:lumMod val="75000"/>
                  </a:schemeClr>
                </a:solidFill>
              </a:rPr>
              <a:t>// </a:t>
            </a:r>
            <a:r>
              <a:rPr lang="fr-FR" sz="1400" dirty="0" err="1">
                <a:solidFill>
                  <a:schemeClr val="accent6">
                    <a:lumMod val="75000"/>
                  </a:schemeClr>
                </a:solidFill>
              </a:rPr>
              <a:t>créerHttpEntity</a:t>
            </a:r>
            <a:r>
              <a:rPr lang="fr-FR" sz="1400" dirty="0">
                <a:solidFill>
                  <a:schemeClr val="accent6">
                    <a:lumMod val="75000"/>
                  </a:schemeClr>
                </a:solidFill>
              </a:rPr>
              <a:t> pour utiliser </a:t>
            </a:r>
            <a:r>
              <a:rPr lang="fr-FR" sz="1400" dirty="0" err="1">
                <a:solidFill>
                  <a:schemeClr val="accent6">
                    <a:lumMod val="75000"/>
                  </a:schemeClr>
                </a:solidFill>
              </a:rPr>
              <a:t>HttpHeaders</a:t>
            </a:r>
            <a:r>
              <a:rPr lang="fr-FR" sz="1400" dirty="0">
                <a:solidFill>
                  <a:schemeClr val="accent6">
                    <a:lumMod val="75000"/>
                  </a:schemeClr>
                </a:solidFill>
              </a:rPr>
              <a:t> à envoyer dans la requête</a:t>
            </a:r>
          </a:p>
          <a:p>
            <a:r>
              <a:rPr lang="fr-FR" sz="1400" dirty="0">
                <a:solidFill>
                  <a:schemeClr val="accent6">
                    <a:lumMod val="75000"/>
                  </a:schemeClr>
                </a:solidFill>
              </a:rPr>
              <a:t>    </a:t>
            </a:r>
            <a:r>
              <a:rPr lang="fr-FR" sz="1400" dirty="0" err="1">
                <a:solidFill>
                  <a:srgbClr val="7030A0"/>
                </a:solidFill>
              </a:rPr>
              <a:t>HttpEntity</a:t>
            </a:r>
            <a:r>
              <a:rPr lang="fr-FR" sz="1400" dirty="0">
                <a:solidFill>
                  <a:srgbClr val="7030A0"/>
                </a:solidFill>
              </a:rPr>
              <a:t>&lt;String&gt; </a:t>
            </a:r>
            <a:r>
              <a:rPr lang="fr-FR" sz="1400" dirty="0" err="1"/>
              <a:t>entity</a:t>
            </a:r>
            <a:r>
              <a:rPr lang="fr-FR" sz="1400" dirty="0"/>
              <a:t>  = new </a:t>
            </a:r>
            <a:r>
              <a:rPr lang="fr-FR" sz="1400" dirty="0" err="1"/>
              <a:t>HttpEntity</a:t>
            </a:r>
            <a:r>
              <a:rPr lang="fr-FR" sz="1400" dirty="0"/>
              <a:t>&lt;&gt;(</a:t>
            </a:r>
            <a:r>
              <a:rPr lang="fr-FR" sz="1400" dirty="0" err="1"/>
              <a:t>httpHeaders</a:t>
            </a:r>
            <a:r>
              <a:rPr lang="fr-FR" sz="1400" dirty="0"/>
              <a:t>);</a:t>
            </a:r>
          </a:p>
          <a:p>
            <a:endParaRPr lang="fr-FR" sz="1400" dirty="0"/>
          </a:p>
          <a:p>
            <a:r>
              <a:rPr lang="fr-FR" sz="1400" dirty="0"/>
              <a:t>    </a:t>
            </a:r>
            <a:r>
              <a:rPr lang="fr-FR" sz="1400" dirty="0">
                <a:solidFill>
                  <a:schemeClr val="accent6">
                    <a:lumMod val="75000"/>
                  </a:schemeClr>
                </a:solidFill>
              </a:rPr>
              <a:t>// </a:t>
            </a:r>
            <a:r>
              <a:rPr lang="fr-FR" sz="1400" dirty="0" err="1">
                <a:solidFill>
                  <a:schemeClr val="accent6">
                    <a:lumMod val="75000"/>
                  </a:schemeClr>
                </a:solidFill>
              </a:rPr>
              <a:t>tiliser</a:t>
            </a:r>
            <a:r>
              <a:rPr lang="fr-FR" sz="1400" dirty="0">
                <a:solidFill>
                  <a:schemeClr val="accent6">
                    <a:lumMod val="75000"/>
                  </a:schemeClr>
                </a:solidFill>
              </a:rPr>
              <a:t> la méthode exchange en spécifiant l’url de l’application serveur, </a:t>
            </a:r>
          </a:p>
          <a:p>
            <a:r>
              <a:rPr lang="fr-FR" sz="1400" dirty="0">
                <a:solidFill>
                  <a:schemeClr val="accent6">
                    <a:lumMod val="75000"/>
                  </a:schemeClr>
                </a:solidFill>
              </a:rPr>
              <a:t>    // la méthode GET, l’entité avec le header et le type de retour</a:t>
            </a:r>
          </a:p>
          <a:p>
            <a:r>
              <a:rPr lang="fr-FR" sz="1400" dirty="0"/>
              <a:t>    return </a:t>
            </a:r>
            <a:r>
              <a:rPr lang="fr-FR" sz="1400" dirty="0" err="1"/>
              <a:t>restTemplate.exchange</a:t>
            </a:r>
            <a:r>
              <a:rPr lang="fr-FR" sz="1400" dirty="0"/>
              <a:t>(</a:t>
            </a:r>
            <a:r>
              <a:rPr lang="fr-FR" sz="1400" dirty="0">
                <a:solidFill>
                  <a:srgbClr val="FF0000"/>
                </a:solidFill>
              </a:rPr>
              <a:t>URI_CUSTOMER</a:t>
            </a:r>
            <a:r>
              <a:rPr lang="fr-FR" sz="1400" dirty="0"/>
              <a:t>,</a:t>
            </a:r>
          </a:p>
          <a:p>
            <a:r>
              <a:rPr lang="fr-FR" sz="1400" dirty="0"/>
              <a:t>                                 </a:t>
            </a:r>
            <a:r>
              <a:rPr lang="fr-FR" sz="1400" dirty="0" err="1">
                <a:solidFill>
                  <a:srgbClr val="FF0000"/>
                </a:solidFill>
              </a:rPr>
              <a:t>HttpMethod.GET</a:t>
            </a:r>
            <a:r>
              <a:rPr lang="fr-FR" sz="1400" dirty="0"/>
              <a:t>, </a:t>
            </a:r>
          </a:p>
          <a:p>
            <a:r>
              <a:rPr lang="fr-FR" sz="1400" dirty="0"/>
              <a:t>                                  </a:t>
            </a:r>
            <a:r>
              <a:rPr lang="fr-FR" sz="1400" dirty="0" err="1">
                <a:solidFill>
                  <a:srgbClr val="FF0000"/>
                </a:solidFill>
              </a:rPr>
              <a:t>entity</a:t>
            </a:r>
            <a:r>
              <a:rPr lang="fr-FR" sz="1400" dirty="0"/>
              <a:t>,</a:t>
            </a:r>
          </a:p>
          <a:p>
            <a:r>
              <a:rPr lang="fr-FR" sz="1400" dirty="0"/>
              <a:t>                                 </a:t>
            </a:r>
            <a:r>
              <a:rPr lang="fr-FR" sz="1400" dirty="0">
                <a:solidFill>
                  <a:srgbClr val="FF0000"/>
                </a:solidFill>
              </a:rPr>
              <a:t>Customer[].class</a:t>
            </a:r>
            <a:r>
              <a:rPr lang="fr-FR" sz="1400" dirty="0"/>
              <a:t>);</a:t>
            </a:r>
          </a:p>
          <a:p>
            <a:r>
              <a:rPr lang="fr-FR" sz="1400" dirty="0"/>
              <a:t>}</a:t>
            </a:r>
          </a:p>
        </p:txBody>
      </p:sp>
      <p:sp>
        <p:nvSpPr>
          <p:cNvPr id="5" name="Titre 1">
            <a:extLst>
              <a:ext uri="{FF2B5EF4-FFF2-40B4-BE49-F238E27FC236}">
                <a16:creationId xmlns:a16="http://schemas.microsoft.com/office/drawing/2014/main" id="{DBCD4260-42F7-18BD-A6CE-4BEC63346C36}"/>
              </a:ext>
            </a:extLst>
          </p:cNvPr>
          <p:cNvSpPr txBox="1">
            <a:spLocks/>
          </p:cNvSpPr>
          <p:nvPr/>
        </p:nvSpPr>
        <p:spPr>
          <a:xfrm>
            <a:off x="1178564" y="164105"/>
            <a:ext cx="9833548" cy="456006"/>
          </a:xfrm>
          <a:prstGeom prst="rect">
            <a:avLst/>
          </a:prstGeom>
        </p:spPr>
        <p:txBody>
          <a:bodyPr vert="horz" lIns="91440" tIns="45720" rIns="91440" bIns="45720" rtlCol="0" anchor="b">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3600" dirty="0" err="1">
                <a:solidFill>
                  <a:schemeClr val="tx2"/>
                </a:solidFill>
              </a:rPr>
              <a:t>RestTemplate</a:t>
            </a:r>
            <a:r>
              <a:rPr lang="fr-FR" sz="3600" dirty="0">
                <a:solidFill>
                  <a:schemeClr val="tx2"/>
                </a:solidFill>
              </a:rPr>
              <a:t> : Utilisation des méthodes</a:t>
            </a:r>
          </a:p>
        </p:txBody>
      </p:sp>
      <p:sp>
        <p:nvSpPr>
          <p:cNvPr id="7" name="ZoneTexte 6">
            <a:extLst>
              <a:ext uri="{FF2B5EF4-FFF2-40B4-BE49-F238E27FC236}">
                <a16:creationId xmlns:a16="http://schemas.microsoft.com/office/drawing/2014/main" id="{C807CAA5-602E-A71B-9797-D617CCCCFCF8}"/>
              </a:ext>
            </a:extLst>
          </p:cNvPr>
          <p:cNvSpPr txBox="1"/>
          <p:nvPr/>
        </p:nvSpPr>
        <p:spPr>
          <a:xfrm>
            <a:off x="797313" y="1187875"/>
            <a:ext cx="4973604" cy="954107"/>
          </a:xfrm>
          <a:prstGeom prst="rect">
            <a:avLst/>
          </a:prstGeom>
          <a:noFill/>
          <a:ln>
            <a:solidFill>
              <a:schemeClr val="tx1"/>
            </a:solidFill>
          </a:ln>
        </p:spPr>
        <p:txBody>
          <a:bodyPr wrap="square">
            <a:spAutoFit/>
          </a:bodyPr>
          <a:lstStyle/>
          <a:p>
            <a:pPr marL="285750" indent="-285750">
              <a:buFont typeface="Wingdings" panose="05000000000000000000" pitchFamily="2" charset="2"/>
              <a:buChar char="§"/>
            </a:pPr>
            <a:r>
              <a:rPr lang="fr-FR" sz="1400" b="1" dirty="0"/>
              <a:t>exchange</a:t>
            </a:r>
            <a:r>
              <a:rPr lang="fr-FR" sz="1400" dirty="0"/>
              <a:t> est la plus avancée et la plus utilisée pour les requêtes GET. Nous pouvons accéder à toutes les informations de la réponse, y compris le code d'état, les en-têtes et le corps de la réponse. </a:t>
            </a:r>
          </a:p>
        </p:txBody>
      </p:sp>
    </p:spTree>
    <p:extLst>
      <p:ext uri="{BB962C8B-B14F-4D97-AF65-F5344CB8AC3E}">
        <p14:creationId xmlns:p14="http://schemas.microsoft.com/office/powerpoint/2010/main" val="250603626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94CBFC0C-5B50-E2AF-B446-4828E09BFF1A}"/>
              </a:ext>
            </a:extLst>
          </p:cNvPr>
          <p:cNvSpPr>
            <a:spLocks noGrp="1"/>
          </p:cNvSpPr>
          <p:nvPr>
            <p:ph idx="1"/>
          </p:nvPr>
        </p:nvSpPr>
        <p:spPr>
          <a:xfrm>
            <a:off x="1178564" y="881795"/>
            <a:ext cx="5434109" cy="4426185"/>
          </a:xfrm>
          <a:ln>
            <a:solidFill>
              <a:schemeClr val="tx1"/>
            </a:solidFill>
          </a:ln>
        </p:spPr>
        <p:txBody>
          <a:bodyPr>
            <a:noAutofit/>
          </a:bodyPr>
          <a:lstStyle/>
          <a:p>
            <a:pPr marL="0" indent="0">
              <a:buNone/>
            </a:pPr>
            <a:r>
              <a:rPr lang="fr-FR" sz="1400" b="1" dirty="0">
                <a:solidFill>
                  <a:schemeClr val="tx2"/>
                </a:solidFill>
              </a:rPr>
              <a:t>Requête HTTP POST</a:t>
            </a:r>
          </a:p>
          <a:p>
            <a:pPr marL="0" indent="0">
              <a:lnSpc>
                <a:spcPct val="150000"/>
              </a:lnSpc>
              <a:buNone/>
            </a:pPr>
            <a:r>
              <a:rPr lang="fr-FR" sz="1400" b="0" i="0" dirty="0">
                <a:solidFill>
                  <a:srgbClr val="3C4043"/>
                </a:solidFill>
                <a:effectLst/>
              </a:rPr>
              <a:t>Il existe deux méthodes pour appeler n'importe quelle API POST à ​​l'aide de </a:t>
            </a:r>
            <a:r>
              <a:rPr lang="fr-FR" sz="1400" b="0" i="0" dirty="0" err="1">
                <a:solidFill>
                  <a:srgbClr val="3C4043"/>
                </a:solidFill>
                <a:effectLst/>
              </a:rPr>
              <a:t>RestTemplate</a:t>
            </a:r>
            <a:r>
              <a:rPr lang="fr-FR" sz="1400" b="0" i="0" dirty="0">
                <a:solidFill>
                  <a:srgbClr val="3C4043"/>
                </a:solidFill>
                <a:effectLst/>
              </a:rPr>
              <a:t>, qui sont exchange et </a:t>
            </a:r>
            <a:r>
              <a:rPr lang="fr-FR" sz="1400" b="0" i="0" dirty="0" err="1">
                <a:solidFill>
                  <a:srgbClr val="3C4043"/>
                </a:solidFill>
                <a:effectLst/>
              </a:rPr>
              <a:t>postForObject</a:t>
            </a:r>
            <a:r>
              <a:rPr lang="fr-FR" sz="1400" b="0" i="0" dirty="0">
                <a:solidFill>
                  <a:srgbClr val="3C4043"/>
                </a:solidFill>
                <a:effectLst/>
              </a:rPr>
              <a:t>. </a:t>
            </a:r>
          </a:p>
          <a:p>
            <a:pPr>
              <a:lnSpc>
                <a:spcPct val="150000"/>
              </a:lnSpc>
              <a:buFont typeface="Wingdings" panose="05000000000000000000" pitchFamily="2" charset="2"/>
              <a:buChar char="§"/>
            </a:pPr>
            <a:r>
              <a:rPr lang="fr-FR" sz="1400" b="1" i="0" dirty="0" err="1">
                <a:solidFill>
                  <a:srgbClr val="3C4043"/>
                </a:solidFill>
                <a:effectLst/>
              </a:rPr>
              <a:t>postForObject</a:t>
            </a:r>
            <a:r>
              <a:rPr lang="fr-FR" sz="1400" b="0" i="0" dirty="0">
                <a:solidFill>
                  <a:srgbClr val="3C4043"/>
                </a:solidFill>
                <a:effectLst/>
              </a:rPr>
              <a:t> : il reçoit une réponse sous forme d'objet. Il accepte principalement l'URL, l'entité de requête et le type de classe de réponse comme paramètres, ce qui en fait une option simple et directe. </a:t>
            </a:r>
          </a:p>
          <a:p>
            <a:pPr>
              <a:lnSpc>
                <a:spcPct val="150000"/>
              </a:lnSpc>
              <a:buFont typeface="Wingdings" panose="05000000000000000000" pitchFamily="2" charset="2"/>
              <a:buChar char="§"/>
            </a:pPr>
            <a:r>
              <a:rPr lang="fr-FR" sz="1400" b="1" i="0" dirty="0">
                <a:solidFill>
                  <a:srgbClr val="3C4043"/>
                </a:solidFill>
                <a:effectLst/>
              </a:rPr>
              <a:t>exchange</a:t>
            </a:r>
            <a:r>
              <a:rPr lang="fr-FR" sz="1400" b="0" i="0" dirty="0">
                <a:solidFill>
                  <a:srgbClr val="3C4043"/>
                </a:solidFill>
                <a:effectLst/>
              </a:rPr>
              <a:t> : il offre une plus grande flexibilité en permettant diverses personnalisations dans la requête et la réponse. Il accepte une méthode HTTP, une URL, une entité de requête et un type de réponse comme paramètres, ce qui le rend adapté aux cas complexes.</a:t>
            </a:r>
            <a:endParaRPr lang="fr-FR" sz="1400" dirty="0"/>
          </a:p>
        </p:txBody>
      </p:sp>
      <p:sp>
        <p:nvSpPr>
          <p:cNvPr id="4" name="Titre 1">
            <a:extLst>
              <a:ext uri="{FF2B5EF4-FFF2-40B4-BE49-F238E27FC236}">
                <a16:creationId xmlns:a16="http://schemas.microsoft.com/office/drawing/2014/main" id="{22302F40-5F09-581D-B706-6A11955ED98A}"/>
              </a:ext>
            </a:extLst>
          </p:cNvPr>
          <p:cNvSpPr txBox="1">
            <a:spLocks/>
          </p:cNvSpPr>
          <p:nvPr/>
        </p:nvSpPr>
        <p:spPr>
          <a:xfrm>
            <a:off x="1178564" y="164105"/>
            <a:ext cx="9833548" cy="456006"/>
          </a:xfrm>
          <a:prstGeom prst="rect">
            <a:avLst/>
          </a:prstGeom>
        </p:spPr>
        <p:txBody>
          <a:bodyPr vert="horz" lIns="91440" tIns="45720" rIns="91440" bIns="45720" rtlCol="0" anchor="b">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3600" dirty="0" err="1">
                <a:solidFill>
                  <a:schemeClr val="tx2"/>
                </a:solidFill>
              </a:rPr>
              <a:t>RestTemplate</a:t>
            </a:r>
            <a:r>
              <a:rPr lang="fr-FR" sz="3600" dirty="0">
                <a:solidFill>
                  <a:schemeClr val="tx2"/>
                </a:solidFill>
              </a:rPr>
              <a:t> : Utilisation des méthodes</a:t>
            </a:r>
          </a:p>
        </p:txBody>
      </p:sp>
      <p:sp>
        <p:nvSpPr>
          <p:cNvPr id="6" name="ZoneTexte 5">
            <a:extLst>
              <a:ext uri="{FF2B5EF4-FFF2-40B4-BE49-F238E27FC236}">
                <a16:creationId xmlns:a16="http://schemas.microsoft.com/office/drawing/2014/main" id="{CDF32525-5A53-8F92-D709-DB58E85438FF}"/>
              </a:ext>
            </a:extLst>
          </p:cNvPr>
          <p:cNvSpPr txBox="1"/>
          <p:nvPr/>
        </p:nvSpPr>
        <p:spPr>
          <a:xfrm>
            <a:off x="6703854" y="871162"/>
            <a:ext cx="5177382" cy="1938992"/>
          </a:xfrm>
          <a:prstGeom prst="rect">
            <a:avLst/>
          </a:prstGeom>
          <a:noFill/>
          <a:ln>
            <a:solidFill>
              <a:schemeClr val="tx1"/>
            </a:solidFill>
          </a:ln>
        </p:spPr>
        <p:txBody>
          <a:bodyPr wrap="square">
            <a:spAutoFit/>
          </a:bodyPr>
          <a:lstStyle/>
          <a:p>
            <a:r>
              <a:rPr lang="fr-FR" sz="1200" dirty="0">
                <a:solidFill>
                  <a:schemeClr val="accent2"/>
                </a:solidFill>
              </a:rPr>
              <a:t>@PostMapping("/postForObject/customer")</a:t>
            </a:r>
          </a:p>
          <a:p>
            <a:r>
              <a:rPr lang="fr-FR" sz="1200" dirty="0"/>
              <a:t>public </a:t>
            </a:r>
            <a:r>
              <a:rPr lang="fr-FR" sz="1200" dirty="0" err="1"/>
              <a:t>ResponseEntity</a:t>
            </a:r>
            <a:r>
              <a:rPr lang="fr-FR" sz="1200" dirty="0"/>
              <a:t>&lt;?&gt;</a:t>
            </a:r>
          </a:p>
          <a:p>
            <a:r>
              <a:rPr lang="fr-FR" sz="1200" dirty="0" err="1"/>
              <a:t>addCustomerUsingPostForObject</a:t>
            </a:r>
            <a:r>
              <a:rPr lang="fr-FR" sz="1200" dirty="0"/>
              <a:t>(@RequestBody Customer)</a:t>
            </a:r>
          </a:p>
          <a:p>
            <a:r>
              <a:rPr lang="fr-FR" sz="1200" dirty="0"/>
              <a:t>{</a:t>
            </a:r>
          </a:p>
          <a:p>
            <a:r>
              <a:rPr lang="fr-FR" sz="1200" dirty="0"/>
              <a:t>Customer </a:t>
            </a:r>
            <a:r>
              <a:rPr lang="fr-FR" sz="1200" dirty="0" err="1"/>
              <a:t>createdCustomer</a:t>
            </a:r>
            <a:r>
              <a:rPr lang="fr-FR" sz="1200" dirty="0"/>
              <a:t> = </a:t>
            </a:r>
            <a:r>
              <a:rPr lang="fr-FR" sz="1200" dirty="0" err="1"/>
              <a:t>restTemplate.postForObject</a:t>
            </a:r>
            <a:r>
              <a:rPr lang="fr-FR" sz="1200" dirty="0"/>
              <a:t>(</a:t>
            </a:r>
          </a:p>
          <a:p>
            <a:r>
              <a:rPr lang="fr-FR" sz="1200" dirty="0"/>
              <a:t>        </a:t>
            </a:r>
            <a:r>
              <a:rPr lang="fr-FR" sz="1200" dirty="0">
                <a:solidFill>
                  <a:srgbClr val="FF0000"/>
                </a:solidFill>
              </a:rPr>
              <a:t>URI_CUSTOMER</a:t>
            </a:r>
            <a:r>
              <a:rPr lang="fr-FR" sz="1200" dirty="0"/>
              <a:t>, </a:t>
            </a:r>
          </a:p>
          <a:p>
            <a:r>
              <a:rPr lang="fr-FR" sz="1200" dirty="0"/>
              <a:t>        </a:t>
            </a:r>
            <a:r>
              <a:rPr lang="fr-FR" sz="1200" dirty="0" err="1">
                <a:solidFill>
                  <a:srgbClr val="FF0000"/>
                </a:solidFill>
              </a:rPr>
              <a:t>newCustomer</a:t>
            </a:r>
            <a:r>
              <a:rPr lang="fr-FR" sz="1200" dirty="0"/>
              <a:t>, </a:t>
            </a:r>
          </a:p>
          <a:p>
            <a:r>
              <a:rPr lang="fr-FR" sz="1200" dirty="0"/>
              <a:t>        </a:t>
            </a:r>
            <a:r>
              <a:rPr lang="fr-FR" sz="1200" dirty="0" err="1">
                <a:solidFill>
                  <a:srgbClr val="FF0000"/>
                </a:solidFill>
              </a:rPr>
              <a:t>Customer.class</a:t>
            </a:r>
            <a:r>
              <a:rPr lang="fr-FR" sz="1200" dirty="0"/>
              <a:t>);</a:t>
            </a:r>
          </a:p>
          <a:p>
            <a:r>
              <a:rPr lang="en-US" sz="1200" dirty="0"/>
              <a:t> return new </a:t>
            </a:r>
            <a:r>
              <a:rPr lang="en-US" sz="1200" dirty="0" err="1"/>
              <a:t>ResponseEntity</a:t>
            </a:r>
            <a:r>
              <a:rPr lang="en-US" sz="1200" dirty="0"/>
              <a:t>(</a:t>
            </a:r>
            <a:r>
              <a:rPr lang="en-US" sz="1200" dirty="0" err="1"/>
              <a:t>createdCustomer</a:t>
            </a:r>
            <a:r>
              <a:rPr lang="en-US" sz="1200" dirty="0"/>
              <a:t>,</a:t>
            </a:r>
          </a:p>
          <a:p>
            <a:r>
              <a:rPr lang="en-US" sz="1200" dirty="0"/>
              <a:t>                              </a:t>
            </a:r>
            <a:r>
              <a:rPr lang="en-US" sz="1200" dirty="0" err="1"/>
              <a:t>HttpStatus.CREATED</a:t>
            </a:r>
            <a:r>
              <a:rPr lang="en-US" sz="1200" dirty="0"/>
              <a:t>);</a:t>
            </a:r>
            <a:endParaRPr lang="fr-FR" sz="1200" dirty="0"/>
          </a:p>
        </p:txBody>
      </p:sp>
      <p:sp>
        <p:nvSpPr>
          <p:cNvPr id="5" name="ZoneTexte 4">
            <a:extLst>
              <a:ext uri="{FF2B5EF4-FFF2-40B4-BE49-F238E27FC236}">
                <a16:creationId xmlns:a16="http://schemas.microsoft.com/office/drawing/2014/main" id="{22D1A61C-15FA-06FC-CE7C-89246A4F72AE}"/>
              </a:ext>
            </a:extLst>
          </p:cNvPr>
          <p:cNvSpPr txBox="1"/>
          <p:nvPr/>
        </p:nvSpPr>
        <p:spPr>
          <a:xfrm>
            <a:off x="6703854" y="2851368"/>
            <a:ext cx="5257774" cy="3323987"/>
          </a:xfrm>
          <a:prstGeom prst="rect">
            <a:avLst/>
          </a:prstGeom>
          <a:noFill/>
          <a:ln>
            <a:solidFill>
              <a:schemeClr val="tx1"/>
            </a:solidFill>
          </a:ln>
        </p:spPr>
        <p:txBody>
          <a:bodyPr wrap="square">
            <a:spAutoFit/>
          </a:bodyPr>
          <a:lstStyle/>
          <a:p>
            <a:r>
              <a:rPr lang="fr-FR" sz="1400" dirty="0">
                <a:solidFill>
                  <a:schemeClr val="accent2"/>
                </a:solidFill>
              </a:rPr>
              <a:t>@PostMapping("/exchange/customer")</a:t>
            </a:r>
          </a:p>
          <a:p>
            <a:r>
              <a:rPr lang="fr-FR" sz="1400" dirty="0"/>
              <a:t>public </a:t>
            </a:r>
            <a:r>
              <a:rPr lang="fr-FR" sz="1400" b="1" dirty="0" err="1"/>
              <a:t>ResponseEntity</a:t>
            </a:r>
            <a:endParaRPr lang="fr-FR" sz="1400" b="1" dirty="0"/>
          </a:p>
          <a:p>
            <a:r>
              <a:rPr lang="fr-FR" sz="1400" dirty="0" err="1"/>
              <a:t>addCustomerUsingExchange</a:t>
            </a:r>
            <a:r>
              <a:rPr lang="fr-FR" sz="1400" dirty="0"/>
              <a:t>(@RequestBody Customer </a:t>
            </a:r>
            <a:r>
              <a:rPr lang="fr-FR" sz="1400" dirty="0" err="1"/>
              <a:t>newEmployee</a:t>
            </a:r>
            <a:r>
              <a:rPr lang="fr-FR" sz="1400" dirty="0"/>
              <a:t>)</a:t>
            </a:r>
          </a:p>
          <a:p>
            <a:r>
              <a:rPr lang="fr-FR" sz="1400" dirty="0"/>
              <a:t>{</a:t>
            </a:r>
          </a:p>
          <a:p>
            <a:r>
              <a:rPr lang="fr-FR" sz="1400" dirty="0"/>
              <a:t>     </a:t>
            </a:r>
            <a:r>
              <a:rPr lang="fr-FR" sz="1400" b="1" dirty="0" err="1"/>
              <a:t>HttpHeaders</a:t>
            </a:r>
            <a:r>
              <a:rPr lang="fr-FR" sz="1400" dirty="0"/>
              <a:t> </a:t>
            </a:r>
            <a:r>
              <a:rPr lang="fr-FR" sz="1400" dirty="0" err="1"/>
              <a:t>httpHeaders</a:t>
            </a:r>
            <a:r>
              <a:rPr lang="fr-FR" sz="1400" dirty="0"/>
              <a:t> = new </a:t>
            </a:r>
            <a:r>
              <a:rPr lang="fr-FR" sz="1400" dirty="0" err="1"/>
              <a:t>HttpHeaders</a:t>
            </a:r>
            <a:r>
              <a:rPr lang="fr-FR" sz="1400" dirty="0"/>
              <a:t>();</a:t>
            </a:r>
          </a:p>
          <a:p>
            <a:r>
              <a:rPr lang="fr-FR" sz="1400" dirty="0"/>
              <a:t>      </a:t>
            </a:r>
            <a:r>
              <a:rPr lang="fr-FR" sz="1400" dirty="0" err="1"/>
              <a:t>httpHeaders.setAccept</a:t>
            </a:r>
            <a:r>
              <a:rPr lang="fr-FR" sz="1400" dirty="0"/>
              <a:t>(</a:t>
            </a:r>
            <a:r>
              <a:rPr lang="fr-FR" sz="1400" dirty="0" err="1"/>
              <a:t>Collections.singletonList</a:t>
            </a:r>
            <a:r>
              <a:rPr lang="fr-FR" sz="1400" dirty="0"/>
              <a:t>(</a:t>
            </a:r>
          </a:p>
          <a:p>
            <a:r>
              <a:rPr lang="fr-FR" sz="1400" dirty="0"/>
              <a:t>        </a:t>
            </a:r>
            <a:r>
              <a:rPr lang="fr-FR" sz="1400" dirty="0" err="1"/>
              <a:t>MediaType.APPLICATION_JSON</a:t>
            </a:r>
            <a:r>
              <a:rPr lang="fr-FR" sz="1400" dirty="0"/>
              <a:t>));</a:t>
            </a:r>
          </a:p>
          <a:p>
            <a:r>
              <a:rPr lang="fr-FR" sz="1400" dirty="0"/>
              <a:t>     </a:t>
            </a:r>
            <a:r>
              <a:rPr lang="fr-FR" sz="1400" b="1" dirty="0" err="1"/>
              <a:t>HttpEntity</a:t>
            </a:r>
            <a:r>
              <a:rPr lang="fr-FR" sz="1400" dirty="0"/>
              <a:t>&lt;Customer&gt; </a:t>
            </a:r>
            <a:r>
              <a:rPr lang="fr-FR" sz="1400" dirty="0" err="1"/>
              <a:t>entity</a:t>
            </a:r>
            <a:endParaRPr lang="fr-FR" sz="1400" dirty="0"/>
          </a:p>
          <a:p>
            <a:r>
              <a:rPr lang="fr-FR" sz="1400" dirty="0"/>
              <a:t>        = new </a:t>
            </a:r>
            <a:r>
              <a:rPr lang="fr-FR" sz="1400" dirty="0" err="1"/>
              <a:t>HttpEntity</a:t>
            </a:r>
            <a:r>
              <a:rPr lang="fr-FR" sz="1400" dirty="0"/>
              <a:t>&lt;&gt;(</a:t>
            </a:r>
            <a:r>
              <a:rPr lang="fr-FR" sz="1400" dirty="0" err="1"/>
              <a:t>newEmployee</a:t>
            </a:r>
            <a:r>
              <a:rPr lang="fr-FR" sz="1400" dirty="0"/>
              <a:t>, </a:t>
            </a:r>
            <a:r>
              <a:rPr lang="fr-FR" sz="1400" dirty="0" err="1"/>
              <a:t>httpHeaders</a:t>
            </a:r>
            <a:r>
              <a:rPr lang="fr-FR" sz="1400" dirty="0"/>
              <a:t>);</a:t>
            </a:r>
          </a:p>
          <a:p>
            <a:endParaRPr lang="fr-FR" sz="1400" dirty="0"/>
          </a:p>
          <a:p>
            <a:r>
              <a:rPr lang="fr-FR" sz="1400" dirty="0"/>
              <a:t>return </a:t>
            </a:r>
            <a:r>
              <a:rPr lang="fr-FR" sz="1400" dirty="0" err="1"/>
              <a:t>restTemplate.exchange</a:t>
            </a:r>
            <a:r>
              <a:rPr lang="fr-FR" sz="1400" dirty="0"/>
              <a:t>(URI_CUSTOMER,</a:t>
            </a:r>
          </a:p>
          <a:p>
            <a:r>
              <a:rPr lang="fr-FR" sz="1400" dirty="0"/>
              <a:t>                                 </a:t>
            </a:r>
            <a:r>
              <a:rPr lang="fr-FR" sz="1400" dirty="0" err="1"/>
              <a:t>HttpMethod.POST</a:t>
            </a:r>
            <a:r>
              <a:rPr lang="fr-FR" sz="1400" dirty="0"/>
              <a:t>, </a:t>
            </a:r>
            <a:r>
              <a:rPr lang="fr-FR" sz="1400" dirty="0" err="1"/>
              <a:t>entity</a:t>
            </a:r>
            <a:r>
              <a:rPr lang="fr-FR" sz="1400" dirty="0"/>
              <a:t>,</a:t>
            </a:r>
          </a:p>
          <a:p>
            <a:r>
              <a:rPr lang="fr-FR" sz="1400" dirty="0"/>
              <a:t>                                 </a:t>
            </a:r>
            <a:r>
              <a:rPr lang="fr-FR" sz="1400" dirty="0" err="1"/>
              <a:t>Customer.class</a:t>
            </a:r>
            <a:r>
              <a:rPr lang="fr-FR" sz="1400" dirty="0"/>
              <a:t>);</a:t>
            </a:r>
          </a:p>
          <a:p>
            <a:r>
              <a:rPr lang="fr-FR" sz="1400" dirty="0"/>
              <a:t>}</a:t>
            </a:r>
          </a:p>
        </p:txBody>
      </p:sp>
    </p:spTree>
    <p:extLst>
      <p:ext uri="{BB962C8B-B14F-4D97-AF65-F5344CB8AC3E}">
        <p14:creationId xmlns:p14="http://schemas.microsoft.com/office/powerpoint/2010/main" val="1493752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9EDAD6-2EA4-D729-5BE5-52C0EB2EADCF}"/>
            </a:ext>
          </a:extLst>
        </p:cNvPr>
        <p:cNvGrpSpPr/>
        <p:nvPr/>
      </p:nvGrpSpPr>
      <p:grpSpPr>
        <a:xfrm>
          <a:off x="0" y="0"/>
          <a:ext cx="0" cy="0"/>
          <a:chOff x="0" y="0"/>
          <a:chExt cx="0" cy="0"/>
        </a:xfrm>
      </p:grpSpPr>
      <p:sp useBgFill="1">
        <p:nvSpPr>
          <p:cNvPr id="2" name="Rectangle 1">
            <a:extLst>
              <a:ext uri="{FF2B5EF4-FFF2-40B4-BE49-F238E27FC236}">
                <a16:creationId xmlns:a16="http://schemas.microsoft.com/office/drawing/2014/main" id="{8914B66F-FF60-311A-DB5D-5F51815A5B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FF438FBE-6A2B-BE94-05DD-F3453B6EFD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5" name="Rectangle 4">
            <a:extLst>
              <a:ext uri="{FF2B5EF4-FFF2-40B4-BE49-F238E27FC236}">
                <a16:creationId xmlns:a16="http://schemas.microsoft.com/office/drawing/2014/main" id="{1A1E37B7-D474-FBF8-1156-EDAD78DA03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1695" cy="6858000"/>
          </a:xfrm>
          <a:prstGeom prst="rect">
            <a:avLst/>
          </a:prstGeom>
          <a:gradFill flip="none" rotWithShape="1">
            <a:gsLst>
              <a:gs pos="16000">
                <a:schemeClr val="accent6">
                  <a:alpha val="20000"/>
                </a:schemeClr>
              </a:gs>
              <a:gs pos="85000">
                <a:schemeClr val="accent1">
                  <a:alpha val="4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re 52">
            <a:extLst>
              <a:ext uri="{FF2B5EF4-FFF2-40B4-BE49-F238E27FC236}">
                <a16:creationId xmlns:a16="http://schemas.microsoft.com/office/drawing/2014/main" id="{EA242618-567C-A0DD-7397-D65FDDD89BDF}"/>
              </a:ext>
            </a:extLst>
          </p:cNvPr>
          <p:cNvSpPr txBox="1">
            <a:spLocks/>
          </p:cNvSpPr>
          <p:nvPr/>
        </p:nvSpPr>
        <p:spPr>
          <a:xfrm>
            <a:off x="2311400" y="2554137"/>
            <a:ext cx="9017000" cy="2387918"/>
          </a:xfrm>
          <a:prstGeom prst="rect">
            <a:avLst/>
          </a:prstGeom>
        </p:spPr>
        <p:txBody>
          <a:bodyPr vert="horz" lIns="91440" tIns="45720" rIns="91440" bIns="45720" rtlCol="0" anchor="b">
            <a:normAutofit fontScale="850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spcAft>
                <a:spcPts val="600"/>
              </a:spcAft>
            </a:pPr>
            <a:r>
              <a:rPr lang="en-US" sz="5800" b="1" kern="1200" dirty="0">
                <a:solidFill>
                  <a:schemeClr val="tx2"/>
                </a:solidFill>
                <a:latin typeface="+mj-lt"/>
                <a:ea typeface="+mj-ea"/>
                <a:cs typeface="+mj-cs"/>
              </a:rPr>
              <a:t>TP </a:t>
            </a:r>
            <a:r>
              <a:rPr lang="en-US" sz="5800" b="1" dirty="0">
                <a:solidFill>
                  <a:schemeClr val="tx2"/>
                </a:solidFill>
              </a:rPr>
              <a:t>6.2</a:t>
            </a:r>
            <a:r>
              <a:rPr lang="en-US" sz="5800" b="1" kern="1200" dirty="0">
                <a:solidFill>
                  <a:schemeClr val="tx2"/>
                </a:solidFill>
                <a:latin typeface="+mj-lt"/>
                <a:ea typeface="+mj-ea"/>
                <a:cs typeface="+mj-cs"/>
              </a:rPr>
              <a:t>-</a:t>
            </a:r>
            <a:r>
              <a:rPr lang="en-US" sz="5800" b="1" dirty="0">
                <a:solidFill>
                  <a:schemeClr val="tx2"/>
                </a:solidFill>
              </a:rPr>
              <a:t> </a:t>
            </a:r>
            <a:r>
              <a:rPr lang="en-US" sz="5800" b="1" dirty="0" err="1">
                <a:solidFill>
                  <a:schemeClr val="tx2"/>
                </a:solidFill>
              </a:rPr>
              <a:t>RESTETEMPLATE_Frontend</a:t>
            </a:r>
            <a:r>
              <a:rPr lang="en-US" sz="5800" b="1" dirty="0">
                <a:solidFill>
                  <a:schemeClr val="tx2"/>
                </a:solidFill>
              </a:rPr>
              <a:t> - backend avec Spring Boot</a:t>
            </a:r>
          </a:p>
          <a:p>
            <a:pPr>
              <a:spcAft>
                <a:spcPts val="600"/>
              </a:spcAft>
            </a:pPr>
            <a:endParaRPr lang="en-US" sz="5200" b="1" kern="1200" dirty="0">
              <a:solidFill>
                <a:schemeClr val="tx2"/>
              </a:solidFill>
              <a:latin typeface="+mj-lt"/>
              <a:ea typeface="+mj-ea"/>
              <a:cs typeface="+mj-cs"/>
            </a:endParaRPr>
          </a:p>
          <a:p>
            <a:pPr>
              <a:spcAft>
                <a:spcPts val="600"/>
              </a:spcAft>
            </a:pPr>
            <a:r>
              <a:rPr lang="fr-MA" sz="2600" dirty="0">
                <a:hlinkClick r:id="rId2"/>
              </a:rPr>
              <a:t>https://github.com/jeouit/JEE2</a:t>
            </a:r>
            <a:endParaRPr lang="en-US" sz="2600" b="1" kern="1200" dirty="0">
              <a:solidFill>
                <a:schemeClr val="tx2"/>
              </a:solidFill>
              <a:latin typeface="+mj-lt"/>
              <a:ea typeface="+mj-ea"/>
              <a:cs typeface="+mj-cs"/>
            </a:endParaRPr>
          </a:p>
        </p:txBody>
      </p:sp>
      <p:grpSp>
        <p:nvGrpSpPr>
          <p:cNvPr id="7" name="Group 13">
            <a:extLst>
              <a:ext uri="{FF2B5EF4-FFF2-40B4-BE49-F238E27FC236}">
                <a16:creationId xmlns:a16="http://schemas.microsoft.com/office/drawing/2014/main" id="{3217BE8E-C013-D3AA-E488-AD1288FC7940}"/>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flipH="1">
            <a:off x="-18230" y="-43336"/>
            <a:ext cx="5163047" cy="2657478"/>
            <a:chOff x="6867015" y="-1"/>
            <a:chExt cx="5324985" cy="3251912"/>
          </a:xfrm>
          <a:solidFill>
            <a:schemeClr val="bg1">
              <a:alpha val="30000"/>
            </a:schemeClr>
          </a:solidFill>
        </p:grpSpPr>
        <p:sp>
          <p:nvSpPr>
            <p:cNvPr id="9" name="Freeform: Shape 14">
              <a:extLst>
                <a:ext uri="{FF2B5EF4-FFF2-40B4-BE49-F238E27FC236}">
                  <a16:creationId xmlns:a16="http://schemas.microsoft.com/office/drawing/2014/main" id="{747130DC-222C-B154-AD30-61DD060B1A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5">
              <a:extLst>
                <a:ext uri="{FF2B5EF4-FFF2-40B4-BE49-F238E27FC236}">
                  <a16:creationId xmlns:a16="http://schemas.microsoft.com/office/drawing/2014/main" id="{F683D96B-6B3F-9647-198D-0CA5665106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6">
              <a:extLst>
                <a:ext uri="{FF2B5EF4-FFF2-40B4-BE49-F238E27FC236}">
                  <a16:creationId xmlns:a16="http://schemas.microsoft.com/office/drawing/2014/main" id="{843F66EA-D43C-CD5C-DA79-866A92EF02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7">
              <a:extLst>
                <a:ext uri="{FF2B5EF4-FFF2-40B4-BE49-F238E27FC236}">
                  <a16:creationId xmlns:a16="http://schemas.microsoft.com/office/drawing/2014/main" id="{B737F8BE-740D-AC87-CC48-2F8E30D228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 name="Group 19">
            <a:extLst>
              <a:ext uri="{FF2B5EF4-FFF2-40B4-BE49-F238E27FC236}">
                <a16:creationId xmlns:a16="http://schemas.microsoft.com/office/drawing/2014/main" id="{E3F44445-5C0B-DAEB-D031-F002391D08F7}"/>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10800000">
            <a:off x="9058275" y="4146310"/>
            <a:ext cx="3142400" cy="2716805"/>
            <a:chOff x="-305" y="-4155"/>
            <a:chExt cx="2514948" cy="2174333"/>
          </a:xfrm>
          <a:solidFill>
            <a:schemeClr val="bg1">
              <a:alpha val="30000"/>
            </a:schemeClr>
          </a:solidFill>
        </p:grpSpPr>
        <p:sp>
          <p:nvSpPr>
            <p:cNvPr id="26" name="Freeform: Shape 20">
              <a:extLst>
                <a:ext uri="{FF2B5EF4-FFF2-40B4-BE49-F238E27FC236}">
                  <a16:creationId xmlns:a16="http://schemas.microsoft.com/office/drawing/2014/main" id="{FC76DA0A-2996-722E-5B41-5D214103BF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Shape 21">
              <a:extLst>
                <a:ext uri="{FF2B5EF4-FFF2-40B4-BE49-F238E27FC236}">
                  <a16:creationId xmlns:a16="http://schemas.microsoft.com/office/drawing/2014/main" id="{474E0EB2-9066-11CC-7960-4905308120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Shape 22">
              <a:extLst>
                <a:ext uri="{FF2B5EF4-FFF2-40B4-BE49-F238E27FC236}">
                  <a16:creationId xmlns:a16="http://schemas.microsoft.com/office/drawing/2014/main" id="{EF501C23-2BAC-8BD6-79F2-1B2D39014F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29" name="Freeform: Shape 23">
              <a:extLst>
                <a:ext uri="{FF2B5EF4-FFF2-40B4-BE49-F238E27FC236}">
                  <a16:creationId xmlns:a16="http://schemas.microsoft.com/office/drawing/2014/main" id="{EEB87E2B-FFC0-3A7F-D3E2-9AFACC4324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93314477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5A292AEA-2528-46C0-B426-95822B6141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D8B7B198-E4DF-43CD-AD8C-1998843237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31" name="Freeform: Shape 30">
            <a:extLst>
              <a:ext uri="{FF2B5EF4-FFF2-40B4-BE49-F238E27FC236}">
                <a16:creationId xmlns:a16="http://schemas.microsoft.com/office/drawing/2014/main" id="{2BE67753-EA0E-4819-8D22-0B6600CF72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96934" y="3984"/>
            <a:ext cx="9376632" cy="6858000"/>
          </a:xfrm>
          <a:custGeom>
            <a:avLst/>
            <a:gdLst>
              <a:gd name="connsiteX0" fmla="*/ 1691615 w 9376632"/>
              <a:gd name="connsiteY0" fmla="*/ 0 h 6858000"/>
              <a:gd name="connsiteX1" fmla="*/ 7685017 w 9376632"/>
              <a:gd name="connsiteY1" fmla="*/ 0 h 6858000"/>
              <a:gd name="connsiteX2" fmla="*/ 7840634 w 9376632"/>
              <a:gd name="connsiteY2" fmla="*/ 134799 h 6858000"/>
              <a:gd name="connsiteX3" fmla="*/ 9376632 w 9376632"/>
              <a:gd name="connsiteY3" fmla="*/ 3605175 h 6858000"/>
              <a:gd name="connsiteX4" fmla="*/ 8158692 w 9376632"/>
              <a:gd name="connsiteY4" fmla="*/ 6757493 h 6858000"/>
              <a:gd name="connsiteX5" fmla="*/ 8062868 w 9376632"/>
              <a:gd name="connsiteY5" fmla="*/ 6858000 h 6858000"/>
              <a:gd name="connsiteX6" fmla="*/ 1313765 w 9376632"/>
              <a:gd name="connsiteY6" fmla="*/ 6858000 h 6858000"/>
              <a:gd name="connsiteX7" fmla="*/ 1217940 w 9376632"/>
              <a:gd name="connsiteY7" fmla="*/ 6757493 h 6858000"/>
              <a:gd name="connsiteX8" fmla="*/ 0 w 9376632"/>
              <a:gd name="connsiteY8" fmla="*/ 3605175 h 6858000"/>
              <a:gd name="connsiteX9" fmla="*/ 1535999 w 9376632"/>
              <a:gd name="connsiteY9" fmla="*/ 13479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76632" h="6858000">
                <a:moveTo>
                  <a:pt x="1691615" y="0"/>
                </a:moveTo>
                <a:lnTo>
                  <a:pt x="7685017" y="0"/>
                </a:lnTo>
                <a:lnTo>
                  <a:pt x="7840634" y="134799"/>
                </a:lnTo>
                <a:cubicBezTo>
                  <a:pt x="8784230" y="992423"/>
                  <a:pt x="9376632" y="2229618"/>
                  <a:pt x="9376632" y="3605175"/>
                </a:cubicBezTo>
                <a:cubicBezTo>
                  <a:pt x="9376632" y="4818903"/>
                  <a:pt x="8915419" y="5924908"/>
                  <a:pt x="8158692" y="6757493"/>
                </a:cubicBezTo>
                <a:lnTo>
                  <a:pt x="8062868" y="6858000"/>
                </a:lnTo>
                <a:lnTo>
                  <a:pt x="1313765" y="6858000"/>
                </a:lnTo>
                <a:lnTo>
                  <a:pt x="1217940" y="6757493"/>
                </a:lnTo>
                <a:cubicBezTo>
                  <a:pt x="461213" y="5924908"/>
                  <a:pt x="0" y="4818903"/>
                  <a:pt x="0" y="3605175"/>
                </a:cubicBezTo>
                <a:cubicBezTo>
                  <a:pt x="0" y="2229618"/>
                  <a:pt x="592403" y="992423"/>
                  <a:pt x="1535999" y="134799"/>
                </a:cubicBezTo>
                <a:close/>
              </a:path>
            </a:pathLst>
          </a:custGeom>
          <a:gradFill flip="none" rotWithShape="1">
            <a:gsLst>
              <a:gs pos="16000">
                <a:schemeClr val="accent6">
                  <a:alpha val="20000"/>
                </a:schemeClr>
              </a:gs>
              <a:gs pos="85000">
                <a:schemeClr val="accent1">
                  <a:alpha val="4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3" name="Group 32">
            <a:extLst>
              <a:ext uri="{FF2B5EF4-FFF2-40B4-BE49-F238E27FC236}">
                <a16:creationId xmlns:a16="http://schemas.microsoft.com/office/drawing/2014/main" id="{D76D63AC-0421-45EC-B383-E79A61A78C6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03402" y="3985"/>
            <a:ext cx="9772765" cy="6858000"/>
            <a:chOff x="1303402" y="36937"/>
            <a:chExt cx="9772765" cy="6858000"/>
          </a:xfrm>
          <a:solidFill>
            <a:schemeClr val="bg1">
              <a:alpha val="30000"/>
            </a:schemeClr>
          </a:solidFill>
        </p:grpSpPr>
        <p:sp>
          <p:nvSpPr>
            <p:cNvPr id="34" name="Freeform: Shape 33">
              <a:extLst>
                <a:ext uri="{FF2B5EF4-FFF2-40B4-BE49-F238E27FC236}">
                  <a16:creationId xmlns:a16="http://schemas.microsoft.com/office/drawing/2014/main" id="{B997A32E-7032-4107-9C8B-99DB59EDD5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60551" y="36937"/>
              <a:ext cx="9313016" cy="6858000"/>
            </a:xfrm>
            <a:custGeom>
              <a:avLst/>
              <a:gdLst>
                <a:gd name="connsiteX0" fmla="*/ 6993556 w 9313016"/>
                <a:gd name="connsiteY0" fmla="*/ 0 h 6858000"/>
                <a:gd name="connsiteX1" fmla="*/ 7358516 w 9313016"/>
                <a:gd name="connsiteY1" fmla="*/ 0 h 6858000"/>
                <a:gd name="connsiteX2" fmla="*/ 7475006 w 9313016"/>
                <a:gd name="connsiteY2" fmla="*/ 82722 h 6858000"/>
                <a:gd name="connsiteX3" fmla="*/ 7816357 w 9313016"/>
                <a:gd name="connsiteY3" fmla="*/ 358482 h 6858000"/>
                <a:gd name="connsiteX4" fmla="*/ 8421752 w 9313016"/>
                <a:gd name="connsiteY4" fmla="*/ 995405 h 6858000"/>
                <a:gd name="connsiteX5" fmla="*/ 8897059 w 9313016"/>
                <a:gd name="connsiteY5" fmla="*/ 1737211 h 6858000"/>
                <a:gd name="connsiteX6" fmla="*/ 9206633 w 9313016"/>
                <a:gd name="connsiteY6" fmla="*/ 2564460 h 6858000"/>
                <a:gd name="connsiteX7" fmla="*/ 9286787 w 9313016"/>
                <a:gd name="connsiteY7" fmla="*/ 3000164 h 6858000"/>
                <a:gd name="connsiteX8" fmla="*/ 9312914 w 9313016"/>
                <a:gd name="connsiteY8" fmla="*/ 3442493 h 6858000"/>
                <a:gd name="connsiteX9" fmla="*/ 9190562 w 9313016"/>
                <a:gd name="connsiteY9" fmla="*/ 4316686 h 6858000"/>
                <a:gd name="connsiteX10" fmla="*/ 9043416 w 9313016"/>
                <a:gd name="connsiteY10" fmla="*/ 4734917 h 6858000"/>
                <a:gd name="connsiteX11" fmla="*/ 8809657 w 9313016"/>
                <a:gd name="connsiteY11" fmla="*/ 5128718 h 6858000"/>
                <a:gd name="connsiteX12" fmla="*/ 8645997 w 9313016"/>
                <a:gd name="connsiteY12" fmla="*/ 5297441 h 6858000"/>
                <a:gd name="connsiteX13" fmla="*/ 8457787 w 9313016"/>
                <a:gd name="connsiteY13" fmla="*/ 5433763 h 6858000"/>
                <a:gd name="connsiteX14" fmla="*/ 8260803 w 9313016"/>
                <a:gd name="connsiteY14" fmla="*/ 5541237 h 6858000"/>
                <a:gd name="connsiteX15" fmla="*/ 8066136 w 9313016"/>
                <a:gd name="connsiteY15" fmla="*/ 5635704 h 6858000"/>
                <a:gd name="connsiteX16" fmla="*/ 7698638 w 9313016"/>
                <a:gd name="connsiteY16" fmla="*/ 5837163 h 6858000"/>
                <a:gd name="connsiteX17" fmla="*/ 7370135 w 9313016"/>
                <a:gd name="connsiteY17" fmla="*/ 6090081 h 6858000"/>
                <a:gd name="connsiteX18" fmla="*/ 7218897 w 9313016"/>
                <a:gd name="connsiteY18" fmla="*/ 6235860 h 6858000"/>
                <a:gd name="connsiteX19" fmla="*/ 7070665 w 9313016"/>
                <a:gd name="connsiteY19" fmla="*/ 6387205 h 6858000"/>
                <a:gd name="connsiteX20" fmla="*/ 6779035 w 9313016"/>
                <a:gd name="connsiteY20" fmla="*/ 6697100 h 6858000"/>
                <a:gd name="connsiteX21" fmla="*/ 6631837 w 9313016"/>
                <a:gd name="connsiteY21" fmla="*/ 6852239 h 6858000"/>
                <a:gd name="connsiteX22" fmla="*/ 6626221 w 9313016"/>
                <a:gd name="connsiteY22" fmla="*/ 6858000 h 6858000"/>
                <a:gd name="connsiteX23" fmla="*/ 6424725 w 9313016"/>
                <a:gd name="connsiteY23" fmla="*/ 6858000 h 6858000"/>
                <a:gd name="connsiteX24" fmla="*/ 6527382 w 9313016"/>
                <a:gd name="connsiteY24" fmla="*/ 6756333 h 6858000"/>
                <a:gd name="connsiteX25" fmla="*/ 6674233 w 9313016"/>
                <a:gd name="connsiteY25" fmla="*/ 6603450 h 6858000"/>
                <a:gd name="connsiteX26" fmla="*/ 6965813 w 9313016"/>
                <a:gd name="connsiteY26" fmla="*/ 6292932 h 6858000"/>
                <a:gd name="connsiteX27" fmla="*/ 7112961 w 9313016"/>
                <a:gd name="connsiteY27" fmla="*/ 6137505 h 6858000"/>
                <a:gd name="connsiteX28" fmla="*/ 7264790 w 9313016"/>
                <a:gd name="connsiteY28" fmla="*/ 5983710 h 6858000"/>
                <a:gd name="connsiteX29" fmla="*/ 7974595 w 9313016"/>
                <a:gd name="connsiteY29" fmla="*/ 5470773 h 6858000"/>
                <a:gd name="connsiteX30" fmla="*/ 8331591 w 9313016"/>
                <a:gd name="connsiteY30" fmla="*/ 5254048 h 6858000"/>
                <a:gd name="connsiteX31" fmla="*/ 8599807 w 9313016"/>
                <a:gd name="connsiteY31" fmla="*/ 4980010 h 6858000"/>
                <a:gd name="connsiteX32" fmla="*/ 8766474 w 9313016"/>
                <a:gd name="connsiteY32" fmla="*/ 4631524 h 6858000"/>
                <a:gd name="connsiteX33" fmla="*/ 8865755 w 9313016"/>
                <a:gd name="connsiteY33" fmla="*/ 4244445 h 6858000"/>
                <a:gd name="connsiteX34" fmla="*/ 8882911 w 9313016"/>
                <a:gd name="connsiteY34" fmla="*/ 4145659 h 6858000"/>
                <a:gd name="connsiteX35" fmla="*/ 8897403 w 9313016"/>
                <a:gd name="connsiteY35" fmla="*/ 4046633 h 6858000"/>
                <a:gd name="connsiteX36" fmla="*/ 8908298 w 9313016"/>
                <a:gd name="connsiteY36" fmla="*/ 3947271 h 6858000"/>
                <a:gd name="connsiteX37" fmla="*/ 8916184 w 9313016"/>
                <a:gd name="connsiteY37" fmla="*/ 3847765 h 6858000"/>
                <a:gd name="connsiteX38" fmla="*/ 8920670 w 9313016"/>
                <a:gd name="connsiteY38" fmla="*/ 3449597 h 6858000"/>
                <a:gd name="connsiteX39" fmla="*/ 8914607 w 9313016"/>
                <a:gd name="connsiteY39" fmla="*/ 3350283 h 6858000"/>
                <a:gd name="connsiteX40" fmla="*/ 8905340 w 9313016"/>
                <a:gd name="connsiteY40" fmla="*/ 3251209 h 6858000"/>
                <a:gd name="connsiteX41" fmla="*/ 8893854 w 9313016"/>
                <a:gd name="connsiteY41" fmla="*/ 3152376 h 6858000"/>
                <a:gd name="connsiteX42" fmla="*/ 8879706 w 9313016"/>
                <a:gd name="connsiteY42" fmla="*/ 3053878 h 6858000"/>
                <a:gd name="connsiteX43" fmla="*/ 8797531 w 9313016"/>
                <a:gd name="connsiteY43" fmla="*/ 2663966 h 6858000"/>
                <a:gd name="connsiteX44" fmla="*/ 8520442 w 9313016"/>
                <a:gd name="connsiteY44" fmla="*/ 1911983 h 6858000"/>
                <a:gd name="connsiteX45" fmla="*/ 8332626 w 9313016"/>
                <a:gd name="connsiteY45" fmla="*/ 1553608 h 6858000"/>
                <a:gd name="connsiteX46" fmla="*/ 8116317 w 9313016"/>
                <a:gd name="connsiteY46" fmla="*/ 1208529 h 6858000"/>
                <a:gd name="connsiteX47" fmla="*/ 7873293 w 9313016"/>
                <a:gd name="connsiteY47" fmla="*/ 878284 h 6858000"/>
                <a:gd name="connsiteX48" fmla="*/ 7604337 w 9313016"/>
                <a:gd name="connsiteY48" fmla="*/ 565125 h 6858000"/>
                <a:gd name="connsiteX49" fmla="*/ 7311128 w 9313016"/>
                <a:gd name="connsiteY49" fmla="*/ 270591 h 6858000"/>
                <a:gd name="connsiteX50" fmla="*/ 1752019 w 9313016"/>
                <a:gd name="connsiteY50" fmla="*/ 0 h 6858000"/>
                <a:gd name="connsiteX51" fmla="*/ 2155804 w 9313016"/>
                <a:gd name="connsiteY51" fmla="*/ 0 h 6858000"/>
                <a:gd name="connsiteX52" fmla="*/ 2103975 w 9313016"/>
                <a:gd name="connsiteY52" fmla="*/ 40789 h 6858000"/>
                <a:gd name="connsiteX53" fmla="*/ 1656310 w 9313016"/>
                <a:gd name="connsiteY53" fmla="*/ 470035 h 6858000"/>
                <a:gd name="connsiteX54" fmla="*/ 806013 w 9313016"/>
                <a:gd name="connsiteY54" fmla="*/ 1841133 h 6858000"/>
                <a:gd name="connsiteX55" fmla="*/ 580685 w 9313016"/>
                <a:gd name="connsiteY55" fmla="*/ 2606364 h 6858000"/>
                <a:gd name="connsiteX56" fmla="*/ 503489 w 9313016"/>
                <a:gd name="connsiteY56" fmla="*/ 3397276 h 6858000"/>
                <a:gd name="connsiteX57" fmla="*/ 570135 w 9313016"/>
                <a:gd name="connsiteY57" fmla="*/ 4188235 h 6858000"/>
                <a:gd name="connsiteX58" fmla="*/ 783387 w 9313016"/>
                <a:gd name="connsiteY58" fmla="*/ 4953850 h 6858000"/>
                <a:gd name="connsiteX59" fmla="*/ 1628014 w 9313016"/>
                <a:gd name="connsiteY59" fmla="*/ 6308245 h 6858000"/>
                <a:gd name="connsiteX60" fmla="*/ 2235998 w 9313016"/>
                <a:gd name="connsiteY60" fmla="*/ 6844829 h 6858000"/>
                <a:gd name="connsiteX61" fmla="*/ 2255028 w 9313016"/>
                <a:gd name="connsiteY61" fmla="*/ 6858000 h 6858000"/>
                <a:gd name="connsiteX62" fmla="*/ 1578787 w 9313016"/>
                <a:gd name="connsiteY62" fmla="*/ 6858000 h 6858000"/>
                <a:gd name="connsiteX63" fmla="*/ 1465153 w 9313016"/>
                <a:gd name="connsiteY63" fmla="*/ 6759050 h 6858000"/>
                <a:gd name="connsiteX64" fmla="*/ 1303650 w 9313016"/>
                <a:gd name="connsiteY64" fmla="*/ 6604267 h 6858000"/>
                <a:gd name="connsiteX65" fmla="*/ 323708 w 9313016"/>
                <a:gd name="connsiteY65" fmla="*/ 5126365 h 6858000"/>
                <a:gd name="connsiteX66" fmla="*/ 872 w 9313016"/>
                <a:gd name="connsiteY66" fmla="*/ 3391228 h 6858000"/>
                <a:gd name="connsiteX67" fmla="*/ 105428 w 9313016"/>
                <a:gd name="connsiteY67" fmla="*/ 2511899 h 6858000"/>
                <a:gd name="connsiteX68" fmla="*/ 384933 w 9313016"/>
                <a:gd name="connsiteY68" fmla="*/ 1670971 h 6858000"/>
                <a:gd name="connsiteX69" fmla="*/ 1433593 w 9313016"/>
                <a:gd name="connsiteY69" fmla="*/ 256095 h 6858000"/>
                <a:gd name="connsiteX70" fmla="*/ 1602664 w 9313016"/>
                <a:gd name="connsiteY70" fmla="*/ 1137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9313016" h="6858000">
                  <a:moveTo>
                    <a:pt x="6993556" y="0"/>
                  </a:moveTo>
                  <a:lnTo>
                    <a:pt x="7358516" y="0"/>
                  </a:lnTo>
                  <a:lnTo>
                    <a:pt x="7475006" y="82722"/>
                  </a:lnTo>
                  <a:cubicBezTo>
                    <a:pt x="7592423" y="169778"/>
                    <a:pt x="7706366" y="261748"/>
                    <a:pt x="7816357" y="358482"/>
                  </a:cubicBezTo>
                  <a:cubicBezTo>
                    <a:pt x="8036559" y="551589"/>
                    <a:pt x="8239655" y="764905"/>
                    <a:pt x="8421752" y="995405"/>
                  </a:cubicBezTo>
                  <a:cubicBezTo>
                    <a:pt x="8604736" y="1225282"/>
                    <a:pt x="8763567" y="1474646"/>
                    <a:pt x="8897059" y="1737211"/>
                  </a:cubicBezTo>
                  <a:cubicBezTo>
                    <a:pt x="9029909" y="2000162"/>
                    <a:pt x="9134317" y="2277990"/>
                    <a:pt x="9206633" y="2564460"/>
                  </a:cubicBezTo>
                  <a:cubicBezTo>
                    <a:pt x="9242322" y="2707791"/>
                    <a:pt x="9269041" y="2853474"/>
                    <a:pt x="9286787" y="3000164"/>
                  </a:cubicBezTo>
                  <a:cubicBezTo>
                    <a:pt x="9304977" y="3146856"/>
                    <a:pt x="9314097" y="3294698"/>
                    <a:pt x="9312914" y="3442493"/>
                  </a:cubicBezTo>
                  <a:cubicBezTo>
                    <a:pt x="9309906" y="3737987"/>
                    <a:pt x="9270717" y="4033288"/>
                    <a:pt x="9190562" y="4316686"/>
                  </a:cubicBezTo>
                  <a:cubicBezTo>
                    <a:pt x="9150486" y="4458240"/>
                    <a:pt x="9103951" y="4597587"/>
                    <a:pt x="9043416" y="4734917"/>
                  </a:cubicBezTo>
                  <a:cubicBezTo>
                    <a:pt x="8982980" y="4871817"/>
                    <a:pt x="8908740" y="5007131"/>
                    <a:pt x="8809657" y="5128718"/>
                  </a:cubicBezTo>
                  <a:cubicBezTo>
                    <a:pt x="8760312" y="5189247"/>
                    <a:pt x="8706137" y="5246945"/>
                    <a:pt x="8645997" y="5297441"/>
                  </a:cubicBezTo>
                  <a:cubicBezTo>
                    <a:pt x="8586252" y="5348274"/>
                    <a:pt x="8522809" y="5393730"/>
                    <a:pt x="8457787" y="5433763"/>
                  </a:cubicBezTo>
                  <a:cubicBezTo>
                    <a:pt x="8392816" y="5474132"/>
                    <a:pt x="8326219" y="5508213"/>
                    <a:pt x="8260803" y="5541237"/>
                  </a:cubicBezTo>
                  <a:cubicBezTo>
                    <a:pt x="8195289" y="5574071"/>
                    <a:pt x="8130023" y="5604838"/>
                    <a:pt x="8066136" y="5635704"/>
                  </a:cubicBezTo>
                  <a:cubicBezTo>
                    <a:pt x="7938313" y="5697433"/>
                    <a:pt x="7815222" y="5762186"/>
                    <a:pt x="7698638" y="5837163"/>
                  </a:cubicBezTo>
                  <a:cubicBezTo>
                    <a:pt x="7582449" y="5912381"/>
                    <a:pt x="7471881" y="5996094"/>
                    <a:pt x="7370135" y="6090081"/>
                  </a:cubicBezTo>
                  <a:cubicBezTo>
                    <a:pt x="7319460" y="6136593"/>
                    <a:pt x="7268881" y="6186082"/>
                    <a:pt x="7218897" y="6235860"/>
                  </a:cubicBezTo>
                  <a:cubicBezTo>
                    <a:pt x="7168763" y="6285493"/>
                    <a:pt x="7119665" y="6336229"/>
                    <a:pt x="7070665" y="6387205"/>
                  </a:cubicBezTo>
                  <a:cubicBezTo>
                    <a:pt x="6972715" y="6489208"/>
                    <a:pt x="6876195" y="6593131"/>
                    <a:pt x="6779035" y="6697100"/>
                  </a:cubicBezTo>
                  <a:cubicBezTo>
                    <a:pt x="6730379" y="6748989"/>
                    <a:pt x="6681528" y="6800878"/>
                    <a:pt x="6631837" y="6852239"/>
                  </a:cubicBezTo>
                  <a:lnTo>
                    <a:pt x="6626221" y="6858000"/>
                  </a:lnTo>
                  <a:lnTo>
                    <a:pt x="6424725" y="6858000"/>
                  </a:lnTo>
                  <a:lnTo>
                    <a:pt x="6527382" y="6756333"/>
                  </a:lnTo>
                  <a:cubicBezTo>
                    <a:pt x="6576726" y="6705932"/>
                    <a:pt x="6625480" y="6654811"/>
                    <a:pt x="6674233" y="6603450"/>
                  </a:cubicBezTo>
                  <a:cubicBezTo>
                    <a:pt x="6771788" y="6500920"/>
                    <a:pt x="6868309" y="6396757"/>
                    <a:pt x="6965813" y="6292932"/>
                  </a:cubicBezTo>
                  <a:lnTo>
                    <a:pt x="7112961" y="6137505"/>
                  </a:lnTo>
                  <a:cubicBezTo>
                    <a:pt x="7162354" y="6085808"/>
                    <a:pt x="7211945" y="6034640"/>
                    <a:pt x="7264790" y="5983710"/>
                  </a:cubicBezTo>
                  <a:cubicBezTo>
                    <a:pt x="7472373" y="5779130"/>
                    <a:pt x="7721610" y="5610648"/>
                    <a:pt x="7974595" y="5470773"/>
                  </a:cubicBezTo>
                  <a:cubicBezTo>
                    <a:pt x="8099903" y="5399395"/>
                    <a:pt x="8224127" y="5332529"/>
                    <a:pt x="8331591" y="5254048"/>
                  </a:cubicBezTo>
                  <a:cubicBezTo>
                    <a:pt x="8439351" y="5176047"/>
                    <a:pt x="8529660" y="5085949"/>
                    <a:pt x="8599807" y="4980010"/>
                  </a:cubicBezTo>
                  <a:cubicBezTo>
                    <a:pt x="8671187" y="4875128"/>
                    <a:pt x="8723982" y="4756086"/>
                    <a:pt x="8766474" y="4631524"/>
                  </a:cubicBezTo>
                  <a:cubicBezTo>
                    <a:pt x="8808968" y="4507010"/>
                    <a:pt x="8840615" y="4375872"/>
                    <a:pt x="8865755" y="4244445"/>
                  </a:cubicBezTo>
                  <a:cubicBezTo>
                    <a:pt x="8871375" y="4211468"/>
                    <a:pt x="8878129" y="4178731"/>
                    <a:pt x="8882911" y="4145659"/>
                  </a:cubicBezTo>
                  <a:lnTo>
                    <a:pt x="8897403" y="4046633"/>
                  </a:lnTo>
                  <a:lnTo>
                    <a:pt x="8908298" y="3947271"/>
                  </a:lnTo>
                  <a:cubicBezTo>
                    <a:pt x="8912389" y="3914247"/>
                    <a:pt x="8913425" y="3880886"/>
                    <a:pt x="8916184" y="3847765"/>
                  </a:cubicBezTo>
                  <a:cubicBezTo>
                    <a:pt x="8925797" y="3715091"/>
                    <a:pt x="8925945" y="3582127"/>
                    <a:pt x="8920670" y="3449597"/>
                  </a:cubicBezTo>
                  <a:lnTo>
                    <a:pt x="8914607" y="3350283"/>
                  </a:lnTo>
                  <a:cubicBezTo>
                    <a:pt x="8911995" y="3317211"/>
                    <a:pt x="8908348" y="3284233"/>
                    <a:pt x="8905340" y="3251209"/>
                  </a:cubicBezTo>
                  <a:cubicBezTo>
                    <a:pt x="8902628" y="3218185"/>
                    <a:pt x="8897551" y="3185305"/>
                    <a:pt x="8893854" y="3152376"/>
                  </a:cubicBezTo>
                  <a:cubicBezTo>
                    <a:pt x="8890305" y="3119399"/>
                    <a:pt x="8884932" y="3086662"/>
                    <a:pt x="8879706" y="3053878"/>
                  </a:cubicBezTo>
                  <a:cubicBezTo>
                    <a:pt x="8858707" y="2922835"/>
                    <a:pt x="8831249" y="2792705"/>
                    <a:pt x="8797531" y="2663966"/>
                  </a:cubicBezTo>
                  <a:cubicBezTo>
                    <a:pt x="8728616" y="2406777"/>
                    <a:pt x="8635497" y="2155109"/>
                    <a:pt x="8520442" y="1911983"/>
                  </a:cubicBezTo>
                  <a:cubicBezTo>
                    <a:pt x="8462667" y="1790541"/>
                    <a:pt x="8400112" y="1670923"/>
                    <a:pt x="8332626" y="1553608"/>
                  </a:cubicBezTo>
                  <a:cubicBezTo>
                    <a:pt x="8265683" y="1436006"/>
                    <a:pt x="8192973" y="1321188"/>
                    <a:pt x="8116317" y="1208529"/>
                  </a:cubicBezTo>
                  <a:cubicBezTo>
                    <a:pt x="8039811" y="1095776"/>
                    <a:pt x="7958079" y="986094"/>
                    <a:pt x="7873293" y="878284"/>
                  </a:cubicBezTo>
                  <a:cubicBezTo>
                    <a:pt x="7787814" y="771002"/>
                    <a:pt x="7697999" y="666551"/>
                    <a:pt x="7604337" y="565125"/>
                  </a:cubicBezTo>
                  <a:cubicBezTo>
                    <a:pt x="7510479" y="463891"/>
                    <a:pt x="7413367" y="364818"/>
                    <a:pt x="7311128" y="270591"/>
                  </a:cubicBezTo>
                  <a:close/>
                  <a:moveTo>
                    <a:pt x="1752019" y="0"/>
                  </a:moveTo>
                  <a:lnTo>
                    <a:pt x="2155804" y="0"/>
                  </a:lnTo>
                  <a:lnTo>
                    <a:pt x="2103975" y="40789"/>
                  </a:lnTo>
                  <a:cubicBezTo>
                    <a:pt x="1943592" y="173585"/>
                    <a:pt x="1793955" y="317500"/>
                    <a:pt x="1656310" y="470035"/>
                  </a:cubicBezTo>
                  <a:cubicBezTo>
                    <a:pt x="1288172" y="876939"/>
                    <a:pt x="1002998" y="1344708"/>
                    <a:pt x="806013" y="1841133"/>
                  </a:cubicBezTo>
                  <a:cubicBezTo>
                    <a:pt x="707818" y="2089538"/>
                    <a:pt x="630868" y="2345480"/>
                    <a:pt x="580685" y="2606364"/>
                  </a:cubicBezTo>
                  <a:cubicBezTo>
                    <a:pt x="530749" y="2867250"/>
                    <a:pt x="504868" y="3132119"/>
                    <a:pt x="503489" y="3397276"/>
                  </a:cubicBezTo>
                  <a:cubicBezTo>
                    <a:pt x="501467" y="3662434"/>
                    <a:pt x="524093" y="3927351"/>
                    <a:pt x="570135" y="4188235"/>
                  </a:cubicBezTo>
                  <a:cubicBezTo>
                    <a:pt x="615734" y="4449264"/>
                    <a:pt x="688642" y="4705493"/>
                    <a:pt x="783387" y="4953850"/>
                  </a:cubicBezTo>
                  <a:cubicBezTo>
                    <a:pt x="974357" y="5449796"/>
                    <a:pt x="1259630" y="5913773"/>
                    <a:pt x="1628014" y="6308245"/>
                  </a:cubicBezTo>
                  <a:cubicBezTo>
                    <a:pt x="1812182" y="6505481"/>
                    <a:pt x="2016215" y="6685052"/>
                    <a:pt x="2235998" y="6844829"/>
                  </a:cubicBezTo>
                  <a:lnTo>
                    <a:pt x="2255028" y="6858000"/>
                  </a:lnTo>
                  <a:lnTo>
                    <a:pt x="1578787" y="6858000"/>
                  </a:lnTo>
                  <a:lnTo>
                    <a:pt x="1465153" y="6759050"/>
                  </a:lnTo>
                  <a:cubicBezTo>
                    <a:pt x="1410086" y="6708726"/>
                    <a:pt x="1356236" y="6657104"/>
                    <a:pt x="1303650" y="6604267"/>
                  </a:cubicBezTo>
                  <a:cubicBezTo>
                    <a:pt x="883506" y="6181043"/>
                    <a:pt x="548150" y="5676072"/>
                    <a:pt x="323708" y="5126365"/>
                  </a:cubicBezTo>
                  <a:cubicBezTo>
                    <a:pt x="97737" y="4577139"/>
                    <a:pt x="-10958" y="3981927"/>
                    <a:pt x="872" y="3391228"/>
                  </a:cubicBezTo>
                  <a:cubicBezTo>
                    <a:pt x="5951" y="3095783"/>
                    <a:pt x="40506" y="2800528"/>
                    <a:pt x="105428" y="2511899"/>
                  </a:cubicBezTo>
                  <a:cubicBezTo>
                    <a:pt x="170104" y="2223317"/>
                    <a:pt x="262089" y="1940399"/>
                    <a:pt x="384933" y="1670971"/>
                  </a:cubicBezTo>
                  <a:cubicBezTo>
                    <a:pt x="629092" y="1131344"/>
                    <a:pt x="991955" y="646919"/>
                    <a:pt x="1433593" y="256095"/>
                  </a:cubicBezTo>
                  <a:cubicBezTo>
                    <a:pt x="1488791" y="207206"/>
                    <a:pt x="1545179" y="159733"/>
                    <a:pt x="1602664" y="11370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5" name="Freeform: Shape 34">
              <a:extLst>
                <a:ext uri="{FF2B5EF4-FFF2-40B4-BE49-F238E27FC236}">
                  <a16:creationId xmlns:a16="http://schemas.microsoft.com/office/drawing/2014/main" id="{943BB27F-1470-42CA-91FF-D94BC691C8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59468" y="36937"/>
              <a:ext cx="9065550" cy="6858000"/>
            </a:xfrm>
            <a:custGeom>
              <a:avLst/>
              <a:gdLst>
                <a:gd name="connsiteX0" fmla="*/ 1839951 w 9065550"/>
                <a:gd name="connsiteY0" fmla="*/ 0 h 6858000"/>
                <a:gd name="connsiteX1" fmla="*/ 6979427 w 9065550"/>
                <a:gd name="connsiteY1" fmla="*/ 0 h 6858000"/>
                <a:gd name="connsiteX2" fmla="*/ 6989586 w 9065550"/>
                <a:gd name="connsiteY2" fmla="*/ 6825 h 6858000"/>
                <a:gd name="connsiteX3" fmla="*/ 8932062 w 9065550"/>
                <a:gd name="connsiteY3" fmla="*/ 4580835 h 6858000"/>
                <a:gd name="connsiteX4" fmla="*/ 7166294 w 9065550"/>
                <a:gd name="connsiteY4" fmla="*/ 6259703 h 6858000"/>
                <a:gd name="connsiteX5" fmla="*/ 6868878 w 9065550"/>
                <a:gd name="connsiteY5" fmla="*/ 6564765 h 6858000"/>
                <a:gd name="connsiteX6" fmla="*/ 6591881 w 9065550"/>
                <a:gd name="connsiteY6" fmla="*/ 6858000 h 6858000"/>
                <a:gd name="connsiteX7" fmla="*/ 5184648 w 9065550"/>
                <a:gd name="connsiteY7" fmla="*/ 6858000 h 6858000"/>
                <a:gd name="connsiteX8" fmla="*/ 5244877 w 9065550"/>
                <a:gd name="connsiteY8" fmla="*/ 6817615 h 6858000"/>
                <a:gd name="connsiteX9" fmla="*/ 6033853 w 9065550"/>
                <a:gd name="connsiteY9" fmla="*/ 6069135 h 6858000"/>
                <a:gd name="connsiteX10" fmla="*/ 6480248 w 9065550"/>
                <a:gd name="connsiteY10" fmla="*/ 5607082 h 6858000"/>
                <a:gd name="connsiteX11" fmla="*/ 7551502 w 9065550"/>
                <a:gd name="connsiteY11" fmla="*/ 4859004 h 6858000"/>
                <a:gd name="connsiteX12" fmla="*/ 7844227 w 9065550"/>
                <a:gd name="connsiteY12" fmla="*/ 4683074 h 6858000"/>
                <a:gd name="connsiteX13" fmla="*/ 8005810 w 9065550"/>
                <a:gd name="connsiteY13" fmla="*/ 4330239 h 6858000"/>
                <a:gd name="connsiteX14" fmla="*/ 8016191 w 9065550"/>
                <a:gd name="connsiteY14" fmla="*/ 2956574 h 6858000"/>
                <a:gd name="connsiteX15" fmla="*/ 7346424 w 9065550"/>
                <a:gd name="connsiteY15" fmla="*/ 1636739 h 6858000"/>
                <a:gd name="connsiteX16" fmla="*/ 5995751 w 9065550"/>
                <a:gd name="connsiteY16" fmla="*/ 493319 h 6858000"/>
                <a:gd name="connsiteX17" fmla="*/ 4494836 w 9065550"/>
                <a:gd name="connsiteY17" fmla="*/ 75383 h 6858000"/>
                <a:gd name="connsiteX18" fmla="*/ 2002499 w 9065550"/>
                <a:gd name="connsiteY18" fmla="*/ 1094261 h 6858000"/>
                <a:gd name="connsiteX19" fmla="*/ 1241306 w 9065550"/>
                <a:gd name="connsiteY19" fmla="*/ 2206935 h 6858000"/>
                <a:gd name="connsiteX20" fmla="*/ 961736 w 9065550"/>
                <a:gd name="connsiteY20" fmla="*/ 3573719 h 6858000"/>
                <a:gd name="connsiteX21" fmla="*/ 1193878 w 9065550"/>
                <a:gd name="connsiteY21" fmla="*/ 4824208 h 6858000"/>
                <a:gd name="connsiteX22" fmla="*/ 1832096 w 9065550"/>
                <a:gd name="connsiteY22" fmla="*/ 5873050 h 6858000"/>
                <a:gd name="connsiteX23" fmla="*/ 3010752 w 9065550"/>
                <a:gd name="connsiteY23" fmla="*/ 6749475 h 6858000"/>
                <a:gd name="connsiteX24" fmla="*/ 3187037 w 9065550"/>
                <a:gd name="connsiteY24" fmla="*/ 6824756 h 6858000"/>
                <a:gd name="connsiteX25" fmla="*/ 3278211 w 9065550"/>
                <a:gd name="connsiteY25" fmla="*/ 6858000 h 6858000"/>
                <a:gd name="connsiteX26" fmla="*/ 1480830 w 9065550"/>
                <a:gd name="connsiteY26" fmla="*/ 6858000 h 6858000"/>
                <a:gd name="connsiteX27" fmla="*/ 1427607 w 9065550"/>
                <a:gd name="connsiteY27" fmla="*/ 6811515 h 6858000"/>
                <a:gd name="connsiteX28" fmla="*/ 1100739 w 9065550"/>
                <a:gd name="connsiteY28" fmla="*/ 6477651 h 6858000"/>
                <a:gd name="connsiteX29" fmla="*/ 0 w 9065550"/>
                <a:gd name="connsiteY29" fmla="*/ 3573620 h 6858000"/>
                <a:gd name="connsiteX30" fmla="*/ 1805513 w 9065550"/>
                <a:gd name="connsiteY30"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065550" h="6858000">
                  <a:moveTo>
                    <a:pt x="1839951" y="0"/>
                  </a:moveTo>
                  <a:lnTo>
                    <a:pt x="6979427" y="0"/>
                  </a:lnTo>
                  <a:lnTo>
                    <a:pt x="6989586" y="6825"/>
                  </a:lnTo>
                  <a:cubicBezTo>
                    <a:pt x="8438828" y="1031353"/>
                    <a:pt x="9439169" y="2823601"/>
                    <a:pt x="8932062" y="4580835"/>
                  </a:cubicBezTo>
                  <a:cubicBezTo>
                    <a:pt x="8592517" y="5757293"/>
                    <a:pt x="7979652" y="5458140"/>
                    <a:pt x="7166294" y="6259703"/>
                  </a:cubicBezTo>
                  <a:cubicBezTo>
                    <a:pt x="7064618" y="6359905"/>
                    <a:pt x="6966014" y="6462297"/>
                    <a:pt x="6868878" y="6564765"/>
                  </a:cubicBezTo>
                  <a:lnTo>
                    <a:pt x="6591881" y="6858000"/>
                  </a:lnTo>
                  <a:lnTo>
                    <a:pt x="5184648" y="6858000"/>
                  </a:lnTo>
                  <a:lnTo>
                    <a:pt x="5244877" y="6817615"/>
                  </a:lnTo>
                  <a:cubicBezTo>
                    <a:pt x="5481027" y="6649287"/>
                    <a:pt x="5723665" y="6398593"/>
                    <a:pt x="6033853" y="6069135"/>
                  </a:cubicBezTo>
                  <a:cubicBezTo>
                    <a:pt x="6175680" y="5918484"/>
                    <a:pt x="6322395" y="5762660"/>
                    <a:pt x="6480248" y="5607082"/>
                  </a:cubicBezTo>
                  <a:cubicBezTo>
                    <a:pt x="6893276" y="5200077"/>
                    <a:pt x="7273697" y="5002920"/>
                    <a:pt x="7551502" y="4859004"/>
                  </a:cubicBezTo>
                  <a:cubicBezTo>
                    <a:pt x="7687884" y="4788339"/>
                    <a:pt x="7795540" y="4732559"/>
                    <a:pt x="7844227" y="4683074"/>
                  </a:cubicBezTo>
                  <a:cubicBezTo>
                    <a:pt x="7898759" y="4627636"/>
                    <a:pt x="7956165" y="4502313"/>
                    <a:pt x="8005810" y="4330239"/>
                  </a:cubicBezTo>
                  <a:cubicBezTo>
                    <a:pt x="8132968" y="3889611"/>
                    <a:pt x="8136446" y="3427460"/>
                    <a:pt x="8016191" y="2956574"/>
                  </a:cubicBezTo>
                  <a:cubicBezTo>
                    <a:pt x="7900876" y="2505064"/>
                    <a:pt x="7669287" y="2048671"/>
                    <a:pt x="7346424" y="1636739"/>
                  </a:cubicBezTo>
                  <a:cubicBezTo>
                    <a:pt x="6979764" y="1168830"/>
                    <a:pt x="6512706" y="773489"/>
                    <a:pt x="5995751" y="493319"/>
                  </a:cubicBezTo>
                  <a:cubicBezTo>
                    <a:pt x="5491195" y="219884"/>
                    <a:pt x="4972174" y="75383"/>
                    <a:pt x="4494836" y="75383"/>
                  </a:cubicBezTo>
                  <a:cubicBezTo>
                    <a:pt x="3554318" y="75383"/>
                    <a:pt x="2669191" y="437197"/>
                    <a:pt x="2002499" y="1094261"/>
                  </a:cubicBezTo>
                  <a:cubicBezTo>
                    <a:pt x="1676360" y="1415667"/>
                    <a:pt x="1420225" y="1790023"/>
                    <a:pt x="1241306" y="2206935"/>
                  </a:cubicBezTo>
                  <a:cubicBezTo>
                    <a:pt x="1055782" y="2639169"/>
                    <a:pt x="961736" y="3099027"/>
                    <a:pt x="961736" y="3573719"/>
                  </a:cubicBezTo>
                  <a:cubicBezTo>
                    <a:pt x="961736" y="4005124"/>
                    <a:pt x="1039805" y="4425841"/>
                    <a:pt x="1193878" y="4824208"/>
                  </a:cubicBezTo>
                  <a:cubicBezTo>
                    <a:pt x="1342457" y="5208423"/>
                    <a:pt x="1557214" y="5561306"/>
                    <a:pt x="1832096" y="5873050"/>
                  </a:cubicBezTo>
                  <a:cubicBezTo>
                    <a:pt x="2157126" y="6241599"/>
                    <a:pt x="2564661" y="6544656"/>
                    <a:pt x="3010752" y="6749475"/>
                  </a:cubicBezTo>
                  <a:cubicBezTo>
                    <a:pt x="3069003" y="6776219"/>
                    <a:pt x="3127773" y="6801314"/>
                    <a:pt x="3187037" y="6824756"/>
                  </a:cubicBezTo>
                  <a:lnTo>
                    <a:pt x="3278211" y="6858000"/>
                  </a:lnTo>
                  <a:lnTo>
                    <a:pt x="1480830" y="6858000"/>
                  </a:lnTo>
                  <a:lnTo>
                    <a:pt x="1427607" y="6811515"/>
                  </a:lnTo>
                  <a:cubicBezTo>
                    <a:pt x="1312870" y="6705919"/>
                    <a:pt x="1203751" y="6594470"/>
                    <a:pt x="1100739" y="6477651"/>
                  </a:cubicBezTo>
                  <a:cubicBezTo>
                    <a:pt x="415045" y="5700097"/>
                    <a:pt x="0" y="4684635"/>
                    <a:pt x="0" y="3573620"/>
                  </a:cubicBezTo>
                  <a:cubicBezTo>
                    <a:pt x="0" y="2121118"/>
                    <a:pt x="709459" y="831902"/>
                    <a:pt x="1805513" y="2413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6" name="Freeform: Shape 35">
              <a:extLst>
                <a:ext uri="{FF2B5EF4-FFF2-40B4-BE49-F238E27FC236}">
                  <a16:creationId xmlns:a16="http://schemas.microsoft.com/office/drawing/2014/main" id="{E997B002-17FD-47B3-A06A-76802FE15C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48217" y="36937"/>
              <a:ext cx="9088051" cy="6858000"/>
            </a:xfrm>
            <a:custGeom>
              <a:avLst/>
              <a:gdLst>
                <a:gd name="connsiteX0" fmla="*/ 5158786 w 9088051"/>
                <a:gd name="connsiteY0" fmla="*/ 0 h 6858000"/>
                <a:gd name="connsiteX1" fmla="*/ 6996771 w 9088051"/>
                <a:gd name="connsiteY1" fmla="*/ 0 h 6858000"/>
                <a:gd name="connsiteX2" fmla="*/ 7006955 w 9088051"/>
                <a:gd name="connsiteY2" fmla="*/ 6825 h 6858000"/>
                <a:gd name="connsiteX3" fmla="*/ 8954230 w 9088051"/>
                <a:gd name="connsiteY3" fmla="*/ 4580835 h 6858000"/>
                <a:gd name="connsiteX4" fmla="*/ 7184080 w 9088051"/>
                <a:gd name="connsiteY4" fmla="*/ 6259703 h 6858000"/>
                <a:gd name="connsiteX5" fmla="*/ 6885926 w 9088051"/>
                <a:gd name="connsiteY5" fmla="*/ 6564765 h 6858000"/>
                <a:gd name="connsiteX6" fmla="*/ 6608241 w 9088051"/>
                <a:gd name="connsiteY6" fmla="*/ 6858000 h 6858000"/>
                <a:gd name="connsiteX7" fmla="*/ 5462870 w 9088051"/>
                <a:gd name="connsiteY7" fmla="*/ 6858000 h 6858000"/>
                <a:gd name="connsiteX8" fmla="*/ 5529056 w 9088051"/>
                <a:gd name="connsiteY8" fmla="*/ 6804645 h 6858000"/>
                <a:gd name="connsiteX9" fmla="*/ 6167613 w 9088051"/>
                <a:gd name="connsiteY9" fmla="*/ 6173667 h 6858000"/>
                <a:gd name="connsiteX10" fmla="*/ 6610973 w 9088051"/>
                <a:gd name="connsiteY10" fmla="*/ 5715860 h 6858000"/>
                <a:gd name="connsiteX11" fmla="*/ 7646083 w 9088051"/>
                <a:gd name="connsiteY11" fmla="*/ 4995842 h 6858000"/>
                <a:gd name="connsiteX12" fmla="*/ 7980054 w 9088051"/>
                <a:gd name="connsiteY12" fmla="*/ 4790095 h 6858000"/>
                <a:gd name="connsiteX13" fmla="*/ 8180437 w 9088051"/>
                <a:gd name="connsiteY13" fmla="*/ 4371964 h 6858000"/>
                <a:gd name="connsiteX14" fmla="*/ 8192058 w 9088051"/>
                <a:gd name="connsiteY14" fmla="*/ 2919242 h 6858000"/>
                <a:gd name="connsiteX15" fmla="*/ 7492638 w 9088051"/>
                <a:gd name="connsiteY15" fmla="*/ 1542845 h 6858000"/>
                <a:gd name="connsiteX16" fmla="*/ 6089097 w 9088051"/>
                <a:gd name="connsiteY16" fmla="*/ 357847 h 6858000"/>
                <a:gd name="connsiteX17" fmla="*/ 5288639 w 9088051"/>
                <a:gd name="connsiteY17" fmla="*/ 31627 h 6858000"/>
                <a:gd name="connsiteX18" fmla="*/ 1844517 w 9088051"/>
                <a:gd name="connsiteY18" fmla="*/ 0 h 6858000"/>
                <a:gd name="connsiteX19" fmla="*/ 3734467 w 9088051"/>
                <a:gd name="connsiteY19" fmla="*/ 0 h 6858000"/>
                <a:gd name="connsiteX20" fmla="*/ 3603618 w 9088051"/>
                <a:gd name="connsiteY20" fmla="*/ 28853 h 6858000"/>
                <a:gd name="connsiteX21" fmla="*/ 1892878 w 9088051"/>
                <a:gd name="connsiteY21" fmla="*/ 985434 h 6858000"/>
                <a:gd name="connsiteX22" fmla="*/ 1096045 w 9088051"/>
                <a:gd name="connsiteY22" fmla="*/ 2147349 h 6858000"/>
                <a:gd name="connsiteX23" fmla="*/ 803453 w 9088051"/>
                <a:gd name="connsiteY23" fmla="*/ 3573669 h 6858000"/>
                <a:gd name="connsiteX24" fmla="*/ 1046377 w 9088051"/>
                <a:gd name="connsiteY24" fmla="*/ 4878573 h 6858000"/>
                <a:gd name="connsiteX25" fmla="*/ 1714473 w 9088051"/>
                <a:gd name="connsiteY25" fmla="*/ 5973776 h 6858000"/>
                <a:gd name="connsiteX26" fmla="*/ 2776083 w 9088051"/>
                <a:gd name="connsiteY26" fmla="*/ 6804641 h 6858000"/>
                <a:gd name="connsiteX27" fmla="*/ 2884836 w 9088051"/>
                <a:gd name="connsiteY27" fmla="*/ 6858000 h 6858000"/>
                <a:gd name="connsiteX28" fmla="*/ 1484505 w 9088051"/>
                <a:gd name="connsiteY28" fmla="*/ 6858000 h 6858000"/>
                <a:gd name="connsiteX29" fmla="*/ 1431151 w 9088051"/>
                <a:gd name="connsiteY29" fmla="*/ 6811515 h 6858000"/>
                <a:gd name="connsiteX30" fmla="*/ 1103471 w 9088051"/>
                <a:gd name="connsiteY30" fmla="*/ 6477651 h 6858000"/>
                <a:gd name="connsiteX31" fmla="*/ 0 w 9088051"/>
                <a:gd name="connsiteY31" fmla="*/ 3573620 h 6858000"/>
                <a:gd name="connsiteX32" fmla="*/ 1809994 w 9088051"/>
                <a:gd name="connsiteY32"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088051" h="6858000">
                  <a:moveTo>
                    <a:pt x="5158786" y="0"/>
                  </a:moveTo>
                  <a:lnTo>
                    <a:pt x="6996771" y="0"/>
                  </a:lnTo>
                  <a:lnTo>
                    <a:pt x="7006955" y="6825"/>
                  </a:lnTo>
                  <a:cubicBezTo>
                    <a:pt x="8459794" y="1031353"/>
                    <a:pt x="9462596" y="2823601"/>
                    <a:pt x="8954230" y="4580835"/>
                  </a:cubicBezTo>
                  <a:cubicBezTo>
                    <a:pt x="8613842" y="5757293"/>
                    <a:pt x="7999457" y="5458140"/>
                    <a:pt x="7184080" y="6259703"/>
                  </a:cubicBezTo>
                  <a:cubicBezTo>
                    <a:pt x="7082152" y="6359905"/>
                    <a:pt x="6983303" y="6462297"/>
                    <a:pt x="6885926" y="6564765"/>
                  </a:cubicBezTo>
                  <a:lnTo>
                    <a:pt x="6608241" y="6858000"/>
                  </a:lnTo>
                  <a:lnTo>
                    <a:pt x="5462870" y="6858000"/>
                  </a:lnTo>
                  <a:lnTo>
                    <a:pt x="5529056" y="6804645"/>
                  </a:lnTo>
                  <a:cubicBezTo>
                    <a:pt x="5740217" y="6626505"/>
                    <a:pt x="5949382" y="6404876"/>
                    <a:pt x="6167613" y="6173667"/>
                  </a:cubicBezTo>
                  <a:cubicBezTo>
                    <a:pt x="6308782" y="6024091"/>
                    <a:pt x="6454799" y="5869390"/>
                    <a:pt x="6610973" y="5715860"/>
                  </a:cubicBezTo>
                  <a:cubicBezTo>
                    <a:pt x="7007847" y="5325741"/>
                    <a:pt x="7376733" y="5135074"/>
                    <a:pt x="7646083" y="4995842"/>
                  </a:cubicBezTo>
                  <a:cubicBezTo>
                    <a:pt x="7816858" y="4907561"/>
                    <a:pt x="7916545" y="4854514"/>
                    <a:pt x="7980054" y="4790095"/>
                  </a:cubicBezTo>
                  <a:cubicBezTo>
                    <a:pt x="8054629" y="4714405"/>
                    <a:pt x="8122031" y="4573758"/>
                    <a:pt x="8180437" y="4371964"/>
                  </a:cubicBezTo>
                  <a:cubicBezTo>
                    <a:pt x="8315441" y="3905228"/>
                    <a:pt x="8319381" y="3416431"/>
                    <a:pt x="8192058" y="2919242"/>
                  </a:cubicBezTo>
                  <a:cubicBezTo>
                    <a:pt x="8071251" y="2447381"/>
                    <a:pt x="7829388" y="1971467"/>
                    <a:pt x="7492638" y="1542845"/>
                  </a:cubicBezTo>
                  <a:cubicBezTo>
                    <a:pt x="7111829" y="1058099"/>
                    <a:pt x="6626484" y="648361"/>
                    <a:pt x="6089097" y="357847"/>
                  </a:cubicBezTo>
                  <a:cubicBezTo>
                    <a:pt x="5824244" y="214687"/>
                    <a:pt x="5554957" y="105262"/>
                    <a:pt x="5288639" y="31627"/>
                  </a:cubicBezTo>
                  <a:close/>
                  <a:moveTo>
                    <a:pt x="1844517" y="0"/>
                  </a:moveTo>
                  <a:lnTo>
                    <a:pt x="3734467" y="0"/>
                  </a:lnTo>
                  <a:lnTo>
                    <a:pt x="3603618" y="28853"/>
                  </a:lnTo>
                  <a:cubicBezTo>
                    <a:pt x="2962049" y="186733"/>
                    <a:pt x="2373277" y="513136"/>
                    <a:pt x="1892878" y="985434"/>
                  </a:cubicBezTo>
                  <a:cubicBezTo>
                    <a:pt x="1551428" y="1321091"/>
                    <a:pt x="1283341" y="1711990"/>
                    <a:pt x="1096045" y="2147349"/>
                  </a:cubicBezTo>
                  <a:cubicBezTo>
                    <a:pt x="901876" y="2598519"/>
                    <a:pt x="803453" y="3078432"/>
                    <a:pt x="803453" y="3573669"/>
                  </a:cubicBezTo>
                  <a:cubicBezTo>
                    <a:pt x="803453" y="4023717"/>
                    <a:pt x="885151" y="4462735"/>
                    <a:pt x="1046377" y="4878573"/>
                  </a:cubicBezTo>
                  <a:cubicBezTo>
                    <a:pt x="1201945" y="5279770"/>
                    <a:pt x="1426681" y="5648221"/>
                    <a:pt x="1714473" y="5973776"/>
                  </a:cubicBezTo>
                  <a:cubicBezTo>
                    <a:pt x="2012357" y="6310732"/>
                    <a:pt x="2376505" y="6595304"/>
                    <a:pt x="2776083" y="6804641"/>
                  </a:cubicBezTo>
                  <a:lnTo>
                    <a:pt x="2884836" y="6858000"/>
                  </a:lnTo>
                  <a:lnTo>
                    <a:pt x="1484505" y="6858000"/>
                  </a:lnTo>
                  <a:lnTo>
                    <a:pt x="1431151" y="6811515"/>
                  </a:lnTo>
                  <a:cubicBezTo>
                    <a:pt x="1316128" y="6705919"/>
                    <a:pt x="1206738" y="6594470"/>
                    <a:pt x="1103471" y="6477651"/>
                  </a:cubicBezTo>
                  <a:cubicBezTo>
                    <a:pt x="416075" y="5700097"/>
                    <a:pt x="0" y="4684635"/>
                    <a:pt x="0" y="3573620"/>
                  </a:cubicBezTo>
                  <a:cubicBezTo>
                    <a:pt x="0" y="2121118"/>
                    <a:pt x="711220" y="831902"/>
                    <a:pt x="1809994" y="2413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7" name="Freeform: Shape 36">
              <a:extLst>
                <a:ext uri="{FF2B5EF4-FFF2-40B4-BE49-F238E27FC236}">
                  <a16:creationId xmlns:a16="http://schemas.microsoft.com/office/drawing/2014/main" id="{E401EA35-9D2E-43B7-860F-EBB8A6C3E0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29061" y="36937"/>
              <a:ext cx="9107210" cy="6858000"/>
            </a:xfrm>
            <a:custGeom>
              <a:avLst/>
              <a:gdLst>
                <a:gd name="connsiteX0" fmla="*/ 6184722 w 9107210"/>
                <a:gd name="connsiteY0" fmla="*/ 0 h 6858000"/>
                <a:gd name="connsiteX1" fmla="*/ 6985680 w 9107210"/>
                <a:gd name="connsiteY1" fmla="*/ 0 h 6858000"/>
                <a:gd name="connsiteX2" fmla="*/ 7324323 w 9107210"/>
                <a:gd name="connsiteY2" fmla="*/ 247136 h 6858000"/>
                <a:gd name="connsiteX3" fmla="*/ 7652712 w 9107210"/>
                <a:gd name="connsiteY3" fmla="*/ 528495 h 6858000"/>
                <a:gd name="connsiteX4" fmla="*/ 8236677 w 9107210"/>
                <a:gd name="connsiteY4" fmla="*/ 1166289 h 6858000"/>
                <a:gd name="connsiteX5" fmla="*/ 8704298 w 9107210"/>
                <a:gd name="connsiteY5" fmla="*/ 1897038 h 6858000"/>
                <a:gd name="connsiteX6" fmla="*/ 8885160 w 9107210"/>
                <a:gd name="connsiteY6" fmla="*/ 2294087 h 6858000"/>
                <a:gd name="connsiteX7" fmla="*/ 8924247 w 9107210"/>
                <a:gd name="connsiteY7" fmla="*/ 2396286 h 6858000"/>
                <a:gd name="connsiteX8" fmla="*/ 8960022 w 9107210"/>
                <a:gd name="connsiteY8" fmla="*/ 2499767 h 6858000"/>
                <a:gd name="connsiteX9" fmla="*/ 8991720 w 9107210"/>
                <a:gd name="connsiteY9" fmla="*/ 2604671 h 6858000"/>
                <a:gd name="connsiteX10" fmla="*/ 9019646 w 9107210"/>
                <a:gd name="connsiteY10" fmla="*/ 2710708 h 6858000"/>
                <a:gd name="connsiteX11" fmla="*/ 9105822 w 9107210"/>
                <a:gd name="connsiteY11" fmla="*/ 3582266 h 6858000"/>
                <a:gd name="connsiteX12" fmla="*/ 9057716 w 9107210"/>
                <a:gd name="connsiteY12" fmla="*/ 4017873 h 6858000"/>
                <a:gd name="connsiteX13" fmla="*/ 8945600 w 9107210"/>
                <a:gd name="connsiteY13" fmla="*/ 4439659 h 6858000"/>
                <a:gd name="connsiteX14" fmla="*/ 8796080 w 9107210"/>
                <a:gd name="connsiteY14" fmla="*/ 4847428 h 6858000"/>
                <a:gd name="connsiteX15" fmla="*/ 8702056 w 9107210"/>
                <a:gd name="connsiteY15" fmla="*/ 5050108 h 6858000"/>
                <a:gd name="connsiteX16" fmla="*/ 8581125 w 9107210"/>
                <a:gd name="connsiteY16" fmla="*/ 5247525 h 6858000"/>
                <a:gd name="connsiteX17" fmla="*/ 8426254 w 9107210"/>
                <a:gd name="connsiteY17" fmla="*/ 5429647 h 6858000"/>
                <a:gd name="connsiteX18" fmla="*/ 8337174 w 9107210"/>
                <a:gd name="connsiteY18" fmla="*/ 5510552 h 6858000"/>
                <a:gd name="connsiteX19" fmla="*/ 8243200 w 9107210"/>
                <a:gd name="connsiteY19" fmla="*/ 5582948 h 6858000"/>
                <a:gd name="connsiteX20" fmla="*/ 7868330 w 9107210"/>
                <a:gd name="connsiteY20" fmla="*/ 5811104 h 6858000"/>
                <a:gd name="connsiteX21" fmla="*/ 7538916 w 9107210"/>
                <a:gd name="connsiteY21" fmla="*/ 6018899 h 6858000"/>
                <a:gd name="connsiteX22" fmla="*/ 7391280 w 9107210"/>
                <a:gd name="connsiteY22" fmla="*/ 6134132 h 6858000"/>
                <a:gd name="connsiteX23" fmla="*/ 7252511 w 9107210"/>
                <a:gd name="connsiteY23" fmla="*/ 6259105 h 6858000"/>
                <a:gd name="connsiteX24" fmla="*/ 7185601 w 9107210"/>
                <a:gd name="connsiteY24" fmla="*/ 6325894 h 6858000"/>
                <a:gd name="connsiteX25" fmla="*/ 7116651 w 9107210"/>
                <a:gd name="connsiteY25" fmla="*/ 6397010 h 6858000"/>
                <a:gd name="connsiteX26" fmla="*/ 6978545 w 9107210"/>
                <a:gd name="connsiteY26" fmla="*/ 6541607 h 6858000"/>
                <a:gd name="connsiteX27" fmla="*/ 6693009 w 9107210"/>
                <a:gd name="connsiteY27" fmla="*/ 6832716 h 6858000"/>
                <a:gd name="connsiteX28" fmla="*/ 6667488 w 9107210"/>
                <a:gd name="connsiteY28" fmla="*/ 6858000 h 6858000"/>
                <a:gd name="connsiteX29" fmla="*/ 6056793 w 9107210"/>
                <a:gd name="connsiteY29" fmla="*/ 6858000 h 6858000"/>
                <a:gd name="connsiteX30" fmla="*/ 6077345 w 9107210"/>
                <a:gd name="connsiteY30" fmla="*/ 6835420 h 6858000"/>
                <a:gd name="connsiteX31" fmla="*/ 6208519 w 9107210"/>
                <a:gd name="connsiteY31" fmla="*/ 6683989 h 6858000"/>
                <a:gd name="connsiteX32" fmla="*/ 6340001 w 9107210"/>
                <a:gd name="connsiteY32" fmla="*/ 6529852 h 6858000"/>
                <a:gd name="connsiteX33" fmla="*/ 6611419 w 9107210"/>
                <a:gd name="connsiteY33" fmla="*/ 6219317 h 6858000"/>
                <a:gd name="connsiteX34" fmla="*/ 6757678 w 9107210"/>
                <a:gd name="connsiteY34" fmla="*/ 6068228 h 6858000"/>
                <a:gd name="connsiteX35" fmla="*/ 6833713 w 9107210"/>
                <a:gd name="connsiteY35" fmla="*/ 5994061 h 6858000"/>
                <a:gd name="connsiteX36" fmla="*/ 6915148 w 9107210"/>
                <a:gd name="connsiteY36" fmla="*/ 5918812 h 6858000"/>
                <a:gd name="connsiteX37" fmla="*/ 7276311 w 9107210"/>
                <a:gd name="connsiteY37" fmla="*/ 5650229 h 6858000"/>
                <a:gd name="connsiteX38" fmla="*/ 7664942 w 9107210"/>
                <a:gd name="connsiteY38" fmla="*/ 5445681 h 6858000"/>
                <a:gd name="connsiteX39" fmla="*/ 7848505 w 9107210"/>
                <a:gd name="connsiteY39" fmla="*/ 5358333 h 6858000"/>
                <a:gd name="connsiteX40" fmla="*/ 8011785 w 9107210"/>
                <a:gd name="connsiteY40" fmla="*/ 5267788 h 6858000"/>
                <a:gd name="connsiteX41" fmla="*/ 8260273 w 9107210"/>
                <a:gd name="connsiteY41" fmla="*/ 5034370 h 6858000"/>
                <a:gd name="connsiteX42" fmla="*/ 8417589 w 9107210"/>
                <a:gd name="connsiteY42" fmla="*/ 4714488 h 6858000"/>
                <a:gd name="connsiteX43" fmla="*/ 8495000 w 9107210"/>
                <a:gd name="connsiteY43" fmla="*/ 4346409 h 6858000"/>
                <a:gd name="connsiteX44" fmla="*/ 8508556 w 9107210"/>
                <a:gd name="connsiteY44" fmla="*/ 3971101 h 6858000"/>
                <a:gd name="connsiteX45" fmla="*/ 8483330 w 9107210"/>
                <a:gd name="connsiteY45" fmla="*/ 3600710 h 6858000"/>
                <a:gd name="connsiteX46" fmla="*/ 8425336 w 9107210"/>
                <a:gd name="connsiteY46" fmla="*/ 3236121 h 6858000"/>
                <a:gd name="connsiteX47" fmla="*/ 8334575 w 9107210"/>
                <a:gd name="connsiteY47" fmla="*/ 2877977 h 6858000"/>
                <a:gd name="connsiteX48" fmla="*/ 8087513 w 9107210"/>
                <a:gd name="connsiteY48" fmla="*/ 2174622 h 6858000"/>
                <a:gd name="connsiteX49" fmla="*/ 7723650 w 9107210"/>
                <a:gd name="connsiteY49" fmla="*/ 1507613 h 6858000"/>
                <a:gd name="connsiteX50" fmla="*/ 7501815 w 9107210"/>
                <a:gd name="connsiteY50" fmla="*/ 1192947 h 6858000"/>
                <a:gd name="connsiteX51" fmla="*/ 7254399 w 9107210"/>
                <a:gd name="connsiteY51" fmla="*/ 894361 h 6858000"/>
                <a:gd name="connsiteX52" fmla="*/ 6689339 w 9107210"/>
                <a:gd name="connsiteY52" fmla="*/ 354046 h 6858000"/>
                <a:gd name="connsiteX53" fmla="*/ 6206651 w 9107210"/>
                <a:gd name="connsiteY53" fmla="*/ 12626 h 6858000"/>
                <a:gd name="connsiteX54" fmla="*/ 1827105 w 9107210"/>
                <a:gd name="connsiteY54" fmla="*/ 0 h 6858000"/>
                <a:gd name="connsiteX55" fmla="*/ 2807607 w 9107210"/>
                <a:gd name="connsiteY55" fmla="*/ 0 h 6858000"/>
                <a:gd name="connsiteX56" fmla="*/ 2667958 w 9107210"/>
                <a:gd name="connsiteY56" fmla="*/ 88235 h 6858000"/>
                <a:gd name="connsiteX57" fmla="*/ 2354723 w 9107210"/>
                <a:gd name="connsiteY57" fmla="*/ 314947 h 6858000"/>
                <a:gd name="connsiteX58" fmla="*/ 2059963 w 9107210"/>
                <a:gd name="connsiteY58" fmla="*/ 561545 h 6858000"/>
                <a:gd name="connsiteX59" fmla="*/ 1780798 w 9107210"/>
                <a:gd name="connsiteY59" fmla="*/ 824425 h 6858000"/>
                <a:gd name="connsiteX60" fmla="*/ 954714 w 9107210"/>
                <a:gd name="connsiteY60" fmla="*/ 2094309 h 6858000"/>
                <a:gd name="connsiteX61" fmla="*/ 732676 w 9107210"/>
                <a:gd name="connsiteY61" fmla="*/ 2813646 h 6858000"/>
                <a:gd name="connsiteX62" fmla="*/ 673867 w 9107210"/>
                <a:gd name="connsiteY62" fmla="*/ 3183989 h 6858000"/>
                <a:gd name="connsiteX63" fmla="*/ 647621 w 9107210"/>
                <a:gd name="connsiteY63" fmla="*/ 3557281 h 6858000"/>
                <a:gd name="connsiteX64" fmla="*/ 653381 w 9107210"/>
                <a:gd name="connsiteY64" fmla="*/ 3931214 h 6858000"/>
                <a:gd name="connsiteX65" fmla="*/ 690428 w 9107210"/>
                <a:gd name="connsiteY65" fmla="*/ 4303719 h 6858000"/>
                <a:gd name="connsiteX66" fmla="*/ 871801 w 9107210"/>
                <a:gd name="connsiteY66" fmla="*/ 5033041 h 6858000"/>
                <a:gd name="connsiteX67" fmla="*/ 1197749 w 9107210"/>
                <a:gd name="connsiteY67" fmla="*/ 5718494 h 6858000"/>
                <a:gd name="connsiteX68" fmla="*/ 1411480 w 9107210"/>
                <a:gd name="connsiteY68" fmla="*/ 6036703 h 6858000"/>
                <a:gd name="connsiteX69" fmla="*/ 1530170 w 9107210"/>
                <a:gd name="connsiteY69" fmla="*/ 6188430 h 6858000"/>
                <a:gd name="connsiteX70" fmla="*/ 1657165 w 9107210"/>
                <a:gd name="connsiteY70" fmla="*/ 6335385 h 6858000"/>
                <a:gd name="connsiteX71" fmla="*/ 1931343 w 9107210"/>
                <a:gd name="connsiteY71" fmla="*/ 6612896 h 6858000"/>
                <a:gd name="connsiteX72" fmla="*/ 2220133 w 9107210"/>
                <a:gd name="connsiteY72" fmla="*/ 6858000 h 6858000"/>
                <a:gd name="connsiteX73" fmla="*/ 1539862 w 9107210"/>
                <a:gd name="connsiteY73" fmla="*/ 6858000 h 6858000"/>
                <a:gd name="connsiteX74" fmla="*/ 1307111 w 9107210"/>
                <a:gd name="connsiteY74" fmla="*/ 6648873 h 6858000"/>
                <a:gd name="connsiteX75" fmla="*/ 750258 w 9107210"/>
                <a:gd name="connsiteY75" fmla="*/ 5987570 h 6858000"/>
                <a:gd name="connsiteX76" fmla="*/ 335382 w 9107210"/>
                <a:gd name="connsiteY76" fmla="*/ 5229279 h 6858000"/>
                <a:gd name="connsiteX77" fmla="*/ 79351 w 9107210"/>
                <a:gd name="connsiteY77" fmla="*/ 4403854 h 6858000"/>
                <a:gd name="connsiteX78" fmla="*/ 16007 w 9107210"/>
                <a:gd name="connsiteY78" fmla="*/ 3975723 h 6858000"/>
                <a:gd name="connsiteX79" fmla="*/ 871 w 9107210"/>
                <a:gd name="connsiteY79" fmla="*/ 3543362 h 6858000"/>
                <a:gd name="connsiteX80" fmla="*/ 32519 w 9107210"/>
                <a:gd name="connsiteY80" fmla="*/ 3112085 h 6858000"/>
                <a:gd name="connsiteX81" fmla="*/ 108502 w 9107210"/>
                <a:gd name="connsiteY81" fmla="*/ 2686511 h 6858000"/>
                <a:gd name="connsiteX82" fmla="*/ 378239 w 9107210"/>
                <a:gd name="connsiteY82" fmla="*/ 1865955 h 6858000"/>
                <a:gd name="connsiteX83" fmla="*/ 1343701 w 9107210"/>
                <a:gd name="connsiteY83" fmla="*/ 431508 h 6858000"/>
                <a:gd name="connsiteX84" fmla="*/ 1661853 w 9107210"/>
                <a:gd name="connsiteY84" fmla="*/ 1302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9107210" h="6858000">
                  <a:moveTo>
                    <a:pt x="6184722" y="0"/>
                  </a:moveTo>
                  <a:lnTo>
                    <a:pt x="6985680" y="0"/>
                  </a:lnTo>
                  <a:lnTo>
                    <a:pt x="7324323" y="247136"/>
                  </a:lnTo>
                  <a:cubicBezTo>
                    <a:pt x="7437502" y="336500"/>
                    <a:pt x="7547171" y="430254"/>
                    <a:pt x="7652712" y="528495"/>
                  </a:cubicBezTo>
                  <a:cubicBezTo>
                    <a:pt x="7863743" y="724929"/>
                    <a:pt x="8060097" y="937593"/>
                    <a:pt x="8236677" y="1166289"/>
                  </a:cubicBezTo>
                  <a:cubicBezTo>
                    <a:pt x="8413818" y="1394594"/>
                    <a:pt x="8570168" y="1639471"/>
                    <a:pt x="8704298" y="1897038"/>
                  </a:cubicBezTo>
                  <a:cubicBezTo>
                    <a:pt x="8770803" y="2026141"/>
                    <a:pt x="8830836" y="2158786"/>
                    <a:pt x="8885160" y="2294087"/>
                  </a:cubicBezTo>
                  <a:cubicBezTo>
                    <a:pt x="8898360" y="2328071"/>
                    <a:pt x="8912169" y="2361810"/>
                    <a:pt x="8924247" y="2396286"/>
                  </a:cubicBezTo>
                  <a:lnTo>
                    <a:pt x="8960022" y="2499767"/>
                  </a:lnTo>
                  <a:lnTo>
                    <a:pt x="8991720" y="2604671"/>
                  </a:lnTo>
                  <a:cubicBezTo>
                    <a:pt x="9002116" y="2639690"/>
                    <a:pt x="9010474" y="2675346"/>
                    <a:pt x="9019646" y="2710708"/>
                  </a:cubicBezTo>
                  <a:cubicBezTo>
                    <a:pt x="9089055" y="2995079"/>
                    <a:pt x="9113620" y="3289927"/>
                    <a:pt x="9105822" y="3582266"/>
                  </a:cubicBezTo>
                  <a:cubicBezTo>
                    <a:pt x="9101796" y="3728484"/>
                    <a:pt x="9085744" y="3874458"/>
                    <a:pt x="9057716" y="4017873"/>
                  </a:cubicBezTo>
                  <a:cubicBezTo>
                    <a:pt x="9029534" y="4161336"/>
                    <a:pt x="8990497" y="4302046"/>
                    <a:pt x="8945600" y="4439659"/>
                  </a:cubicBezTo>
                  <a:cubicBezTo>
                    <a:pt x="8900857" y="4577566"/>
                    <a:pt x="8852901" y="4711784"/>
                    <a:pt x="8796080" y="4847428"/>
                  </a:cubicBezTo>
                  <a:cubicBezTo>
                    <a:pt x="8767695" y="4915152"/>
                    <a:pt x="8737016" y="4982926"/>
                    <a:pt x="8702056" y="5050108"/>
                  </a:cubicBezTo>
                  <a:cubicBezTo>
                    <a:pt x="8666485" y="5116997"/>
                    <a:pt x="8627347" y="5183687"/>
                    <a:pt x="8581125" y="5247525"/>
                  </a:cubicBezTo>
                  <a:cubicBezTo>
                    <a:pt x="8535565" y="5311660"/>
                    <a:pt x="8483534" y="5373185"/>
                    <a:pt x="8426254" y="5429647"/>
                  </a:cubicBezTo>
                  <a:cubicBezTo>
                    <a:pt x="8397512" y="5457779"/>
                    <a:pt x="8367801" y="5484879"/>
                    <a:pt x="8337174" y="5510552"/>
                  </a:cubicBezTo>
                  <a:cubicBezTo>
                    <a:pt x="8306444" y="5536077"/>
                    <a:pt x="8274899" y="5560029"/>
                    <a:pt x="8243200" y="5582948"/>
                  </a:cubicBezTo>
                  <a:cubicBezTo>
                    <a:pt x="8115543" y="5674574"/>
                    <a:pt x="7986203" y="5743233"/>
                    <a:pt x="7868330" y="5811104"/>
                  </a:cubicBezTo>
                  <a:cubicBezTo>
                    <a:pt x="7749844" y="5878385"/>
                    <a:pt x="7640685" y="5945126"/>
                    <a:pt x="7538916" y="6018899"/>
                  </a:cubicBezTo>
                  <a:cubicBezTo>
                    <a:pt x="7487749" y="6055392"/>
                    <a:pt x="7438777" y="6093950"/>
                    <a:pt x="7391280" y="6134132"/>
                  </a:cubicBezTo>
                  <a:cubicBezTo>
                    <a:pt x="7343427" y="6173921"/>
                    <a:pt x="7297511" y="6215922"/>
                    <a:pt x="7252511" y="6259105"/>
                  </a:cubicBezTo>
                  <a:cubicBezTo>
                    <a:pt x="7229784" y="6280990"/>
                    <a:pt x="7208635" y="6302433"/>
                    <a:pt x="7185601" y="6325894"/>
                  </a:cubicBezTo>
                  <a:lnTo>
                    <a:pt x="7116651" y="6397010"/>
                  </a:lnTo>
                  <a:lnTo>
                    <a:pt x="6978545" y="6541607"/>
                  </a:lnTo>
                  <a:cubicBezTo>
                    <a:pt x="6885693" y="6638397"/>
                    <a:pt x="6789885" y="6734943"/>
                    <a:pt x="6693009" y="6832716"/>
                  </a:cubicBezTo>
                  <a:lnTo>
                    <a:pt x="6667488" y="6858000"/>
                  </a:lnTo>
                  <a:lnTo>
                    <a:pt x="6056793" y="6858000"/>
                  </a:lnTo>
                  <a:lnTo>
                    <a:pt x="6077345" y="6835420"/>
                  </a:lnTo>
                  <a:cubicBezTo>
                    <a:pt x="6121427" y="6785747"/>
                    <a:pt x="6164948" y="6735090"/>
                    <a:pt x="6208519" y="6683989"/>
                  </a:cubicBezTo>
                  <a:lnTo>
                    <a:pt x="6340001" y="6529852"/>
                  </a:lnTo>
                  <a:cubicBezTo>
                    <a:pt x="6428315" y="6426667"/>
                    <a:pt x="6516733" y="6321417"/>
                    <a:pt x="6611419" y="6219317"/>
                  </a:cubicBezTo>
                  <a:cubicBezTo>
                    <a:pt x="6658864" y="6168363"/>
                    <a:pt x="6707584" y="6117950"/>
                    <a:pt x="6757678" y="6068228"/>
                  </a:cubicBezTo>
                  <a:lnTo>
                    <a:pt x="6833713" y="5994061"/>
                  </a:lnTo>
                  <a:cubicBezTo>
                    <a:pt x="6859346" y="5969422"/>
                    <a:pt x="6887579" y="5943404"/>
                    <a:pt x="6915148" y="5918812"/>
                  </a:cubicBezTo>
                  <a:cubicBezTo>
                    <a:pt x="7026295" y="5819219"/>
                    <a:pt x="7148602" y="5729117"/>
                    <a:pt x="7276311" y="5650229"/>
                  </a:cubicBezTo>
                  <a:cubicBezTo>
                    <a:pt x="7403918" y="5571046"/>
                    <a:pt x="7537794" y="5505190"/>
                    <a:pt x="7664942" y="5445681"/>
                  </a:cubicBezTo>
                  <a:cubicBezTo>
                    <a:pt x="7728491" y="5416024"/>
                    <a:pt x="7790410" y="5387449"/>
                    <a:pt x="7848505" y="5358333"/>
                  </a:cubicBezTo>
                  <a:cubicBezTo>
                    <a:pt x="7906805" y="5329315"/>
                    <a:pt x="7961843" y="5300101"/>
                    <a:pt x="8011785" y="5267788"/>
                  </a:cubicBezTo>
                  <a:cubicBezTo>
                    <a:pt x="8112281" y="5203950"/>
                    <a:pt x="8193615" y="5128111"/>
                    <a:pt x="8260273" y="5034370"/>
                  </a:cubicBezTo>
                  <a:cubicBezTo>
                    <a:pt x="8326370" y="4940776"/>
                    <a:pt x="8378657" y="4831640"/>
                    <a:pt x="8417589" y="4714488"/>
                  </a:cubicBezTo>
                  <a:cubicBezTo>
                    <a:pt x="8456372" y="4597485"/>
                    <a:pt x="8481140" y="4471332"/>
                    <a:pt x="8495000" y="4346409"/>
                  </a:cubicBezTo>
                  <a:cubicBezTo>
                    <a:pt x="8508404" y="4221044"/>
                    <a:pt x="8511359" y="4095482"/>
                    <a:pt x="8508556" y="3971101"/>
                  </a:cubicBezTo>
                  <a:cubicBezTo>
                    <a:pt x="8504530" y="3846571"/>
                    <a:pt x="8495663" y="3723222"/>
                    <a:pt x="8483330" y="3600710"/>
                  </a:cubicBezTo>
                  <a:cubicBezTo>
                    <a:pt x="8470793" y="3478148"/>
                    <a:pt x="8451888" y="3356421"/>
                    <a:pt x="8425336" y="3236121"/>
                  </a:cubicBezTo>
                  <a:cubicBezTo>
                    <a:pt x="8399091" y="3115774"/>
                    <a:pt x="8367801" y="2996655"/>
                    <a:pt x="8334575" y="2877977"/>
                  </a:cubicBezTo>
                  <a:cubicBezTo>
                    <a:pt x="8268222" y="2640772"/>
                    <a:pt x="8190100" y="2404057"/>
                    <a:pt x="8087513" y="2174622"/>
                  </a:cubicBezTo>
                  <a:cubicBezTo>
                    <a:pt x="7985081" y="1945237"/>
                    <a:pt x="7863233" y="1721900"/>
                    <a:pt x="7723650" y="1507613"/>
                  </a:cubicBezTo>
                  <a:cubicBezTo>
                    <a:pt x="7653527" y="1400692"/>
                    <a:pt x="7579684" y="1295589"/>
                    <a:pt x="7501815" y="1192947"/>
                  </a:cubicBezTo>
                  <a:cubicBezTo>
                    <a:pt x="7423844" y="1090353"/>
                    <a:pt x="7340778" y="991103"/>
                    <a:pt x="7254399" y="894361"/>
                  </a:cubicBezTo>
                  <a:cubicBezTo>
                    <a:pt x="7082047" y="700485"/>
                    <a:pt x="6893083" y="519052"/>
                    <a:pt x="6689339" y="354046"/>
                  </a:cubicBezTo>
                  <a:cubicBezTo>
                    <a:pt x="6536914" y="229775"/>
                    <a:pt x="6375602" y="115325"/>
                    <a:pt x="6206651" y="12626"/>
                  </a:cubicBezTo>
                  <a:close/>
                  <a:moveTo>
                    <a:pt x="1827105" y="0"/>
                  </a:moveTo>
                  <a:lnTo>
                    <a:pt x="2807607" y="0"/>
                  </a:lnTo>
                  <a:lnTo>
                    <a:pt x="2667958" y="88235"/>
                  </a:lnTo>
                  <a:cubicBezTo>
                    <a:pt x="2560098" y="159777"/>
                    <a:pt x="2455754" y="235690"/>
                    <a:pt x="2354723" y="314947"/>
                  </a:cubicBezTo>
                  <a:cubicBezTo>
                    <a:pt x="2253464" y="394030"/>
                    <a:pt x="2156943" y="478181"/>
                    <a:pt x="2059963" y="561545"/>
                  </a:cubicBezTo>
                  <a:cubicBezTo>
                    <a:pt x="1962831" y="644811"/>
                    <a:pt x="1868297" y="731322"/>
                    <a:pt x="1780798" y="824425"/>
                  </a:cubicBezTo>
                  <a:cubicBezTo>
                    <a:pt x="1429010" y="1195013"/>
                    <a:pt x="1148011" y="1628455"/>
                    <a:pt x="954714" y="2094309"/>
                  </a:cubicBezTo>
                  <a:cubicBezTo>
                    <a:pt x="857938" y="2327186"/>
                    <a:pt x="783229" y="2568326"/>
                    <a:pt x="732676" y="2813646"/>
                  </a:cubicBezTo>
                  <a:cubicBezTo>
                    <a:pt x="707552" y="2936307"/>
                    <a:pt x="688085" y="3059952"/>
                    <a:pt x="673867" y="3183989"/>
                  </a:cubicBezTo>
                  <a:cubicBezTo>
                    <a:pt x="660056" y="3308075"/>
                    <a:pt x="651341" y="3432605"/>
                    <a:pt x="647621" y="3557281"/>
                  </a:cubicBezTo>
                  <a:cubicBezTo>
                    <a:pt x="644411" y="3681958"/>
                    <a:pt x="645329" y="3806733"/>
                    <a:pt x="653381" y="3931214"/>
                  </a:cubicBezTo>
                  <a:cubicBezTo>
                    <a:pt x="659852" y="4055792"/>
                    <a:pt x="672949" y="4179977"/>
                    <a:pt x="690428" y="4303719"/>
                  </a:cubicBezTo>
                  <a:cubicBezTo>
                    <a:pt x="726408" y="4551057"/>
                    <a:pt x="786440" y="4795835"/>
                    <a:pt x="871801" y="5033041"/>
                  </a:cubicBezTo>
                  <a:cubicBezTo>
                    <a:pt x="957007" y="5270247"/>
                    <a:pt x="1065962" y="5500322"/>
                    <a:pt x="1197749" y="5718494"/>
                  </a:cubicBezTo>
                  <a:cubicBezTo>
                    <a:pt x="1263846" y="5827433"/>
                    <a:pt x="1334937" y="5933813"/>
                    <a:pt x="1411480" y="6036703"/>
                  </a:cubicBezTo>
                  <a:cubicBezTo>
                    <a:pt x="1449548" y="6088295"/>
                    <a:pt x="1489451" y="6138609"/>
                    <a:pt x="1530170" y="6188430"/>
                  </a:cubicBezTo>
                  <a:cubicBezTo>
                    <a:pt x="1571447" y="6238055"/>
                    <a:pt x="1613644" y="6287336"/>
                    <a:pt x="1657165" y="6335385"/>
                  </a:cubicBezTo>
                  <a:cubicBezTo>
                    <a:pt x="1744079" y="6431708"/>
                    <a:pt x="1835644" y="6524282"/>
                    <a:pt x="1931343" y="6612896"/>
                  </a:cubicBezTo>
                  <a:lnTo>
                    <a:pt x="2220133" y="6858000"/>
                  </a:lnTo>
                  <a:lnTo>
                    <a:pt x="1539862" y="6858000"/>
                  </a:lnTo>
                  <a:lnTo>
                    <a:pt x="1307111" y="6648873"/>
                  </a:lnTo>
                  <a:cubicBezTo>
                    <a:pt x="1101839" y="6448063"/>
                    <a:pt x="913180" y="6225465"/>
                    <a:pt x="750258" y="5987570"/>
                  </a:cubicBezTo>
                  <a:cubicBezTo>
                    <a:pt x="587232" y="5749281"/>
                    <a:pt x="448261" y="5494813"/>
                    <a:pt x="335382" y="5229279"/>
                  </a:cubicBezTo>
                  <a:cubicBezTo>
                    <a:pt x="222298" y="4963793"/>
                    <a:pt x="137040" y="4686652"/>
                    <a:pt x="79351" y="4403854"/>
                  </a:cubicBezTo>
                  <a:cubicBezTo>
                    <a:pt x="50150" y="4262456"/>
                    <a:pt x="29767" y="4119385"/>
                    <a:pt x="16007" y="3975723"/>
                  </a:cubicBezTo>
                  <a:cubicBezTo>
                    <a:pt x="3930" y="3831964"/>
                    <a:pt x="-2441" y="3687614"/>
                    <a:pt x="871" y="3543362"/>
                  </a:cubicBezTo>
                  <a:cubicBezTo>
                    <a:pt x="3522" y="3399160"/>
                    <a:pt x="14172" y="3255105"/>
                    <a:pt x="32519" y="3112085"/>
                  </a:cubicBezTo>
                  <a:cubicBezTo>
                    <a:pt x="50508" y="2969014"/>
                    <a:pt x="76090" y="2826925"/>
                    <a:pt x="108502" y="2686511"/>
                  </a:cubicBezTo>
                  <a:cubicBezTo>
                    <a:pt x="173019" y="2405533"/>
                    <a:pt x="263474" y="2130703"/>
                    <a:pt x="378239" y="1865955"/>
                  </a:cubicBezTo>
                  <a:cubicBezTo>
                    <a:pt x="607922" y="1336607"/>
                    <a:pt x="935706" y="848228"/>
                    <a:pt x="1343701" y="431508"/>
                  </a:cubicBezTo>
                  <a:cubicBezTo>
                    <a:pt x="1446133" y="327783"/>
                    <a:pt x="1550910" y="225926"/>
                    <a:pt x="1661853" y="13026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8" name="Freeform: Shape 37">
              <a:extLst>
                <a:ext uri="{FF2B5EF4-FFF2-40B4-BE49-F238E27FC236}">
                  <a16:creationId xmlns:a16="http://schemas.microsoft.com/office/drawing/2014/main" id="{F8C44827-3D81-4FF9-B4A5-5650D1B20A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18434" y="36937"/>
              <a:ext cx="9747620" cy="6858000"/>
            </a:xfrm>
            <a:custGeom>
              <a:avLst/>
              <a:gdLst>
                <a:gd name="connsiteX0" fmla="*/ 7235453 w 9747620"/>
                <a:gd name="connsiteY0" fmla="*/ 0 h 6858000"/>
                <a:gd name="connsiteX1" fmla="*/ 7548130 w 9747620"/>
                <a:gd name="connsiteY1" fmla="*/ 0 h 6858000"/>
                <a:gd name="connsiteX2" fmla="*/ 7710334 w 9747620"/>
                <a:gd name="connsiteY2" fmla="*/ 111973 h 6858000"/>
                <a:gd name="connsiteX3" fmla="*/ 7889188 w 9747620"/>
                <a:gd name="connsiteY3" fmla="*/ 251542 h 6858000"/>
                <a:gd name="connsiteX4" fmla="*/ 8061828 w 9747620"/>
                <a:gd name="connsiteY4" fmla="*/ 398586 h 6858000"/>
                <a:gd name="connsiteX5" fmla="*/ 8145637 w 9747620"/>
                <a:gd name="connsiteY5" fmla="*/ 474218 h 6858000"/>
                <a:gd name="connsiteX6" fmla="*/ 8187242 w 9747620"/>
                <a:gd name="connsiteY6" fmla="*/ 512753 h 6858000"/>
                <a:gd name="connsiteX7" fmla="*/ 8228402 w 9747620"/>
                <a:gd name="connsiteY7" fmla="*/ 551575 h 6858000"/>
                <a:gd name="connsiteX8" fmla="*/ 8389211 w 9747620"/>
                <a:gd name="connsiteY8" fmla="*/ 710937 h 6858000"/>
                <a:gd name="connsiteX9" fmla="*/ 8467206 w 9747620"/>
                <a:gd name="connsiteY9" fmla="*/ 793088 h 6858000"/>
                <a:gd name="connsiteX10" fmla="*/ 8486791 w 9747620"/>
                <a:gd name="connsiteY10" fmla="*/ 814223 h 6858000"/>
                <a:gd name="connsiteX11" fmla="*/ 8505979 w 9747620"/>
                <a:gd name="connsiteY11" fmla="*/ 835409 h 6858000"/>
                <a:gd name="connsiteX12" fmla="*/ 8543509 w 9747620"/>
                <a:gd name="connsiteY12" fmla="*/ 877346 h 6858000"/>
                <a:gd name="connsiteX13" fmla="*/ 8690549 w 9747620"/>
                <a:gd name="connsiteY13" fmla="*/ 1048978 h 6858000"/>
                <a:gd name="connsiteX14" fmla="*/ 8761732 w 9747620"/>
                <a:gd name="connsiteY14" fmla="*/ 1137502 h 6858000"/>
                <a:gd name="connsiteX15" fmla="*/ 8796379 w 9747620"/>
                <a:gd name="connsiteY15" fmla="*/ 1182077 h 6858000"/>
                <a:gd name="connsiteX16" fmla="*/ 8830678 w 9747620"/>
                <a:gd name="connsiteY16" fmla="*/ 1226986 h 6858000"/>
                <a:gd name="connsiteX17" fmla="*/ 8963353 w 9747620"/>
                <a:gd name="connsiteY17" fmla="*/ 1410936 h 6858000"/>
                <a:gd name="connsiteX18" fmla="*/ 9026483 w 9747620"/>
                <a:gd name="connsiteY18" fmla="*/ 1505499 h 6858000"/>
                <a:gd name="connsiteX19" fmla="*/ 9057004 w 9747620"/>
                <a:gd name="connsiteY19" fmla="*/ 1552613 h 6858000"/>
                <a:gd name="connsiteX20" fmla="*/ 9087278 w 9747620"/>
                <a:gd name="connsiteY20" fmla="*/ 1600542 h 6858000"/>
                <a:gd name="connsiteX21" fmla="*/ 9202851 w 9747620"/>
                <a:gd name="connsiteY21" fmla="*/ 1795515 h 6858000"/>
                <a:gd name="connsiteX22" fmla="*/ 9257332 w 9747620"/>
                <a:gd name="connsiteY22" fmla="*/ 1894920 h 6858000"/>
                <a:gd name="connsiteX23" fmla="*/ 9283778 w 9747620"/>
                <a:gd name="connsiteY23" fmla="*/ 1945436 h 6858000"/>
                <a:gd name="connsiteX24" fmla="*/ 9309428 w 9747620"/>
                <a:gd name="connsiteY24" fmla="*/ 1996193 h 6858000"/>
                <a:gd name="connsiteX25" fmla="*/ 9405714 w 9747620"/>
                <a:gd name="connsiteY25" fmla="*/ 2202191 h 6858000"/>
                <a:gd name="connsiteX26" fmla="*/ 9566524 w 9747620"/>
                <a:gd name="connsiteY26" fmla="*/ 2627653 h 6858000"/>
                <a:gd name="connsiteX27" fmla="*/ 9583573 w 9747620"/>
                <a:gd name="connsiteY27" fmla="*/ 2682195 h 6858000"/>
                <a:gd name="connsiteX28" fmla="*/ 9591974 w 9747620"/>
                <a:gd name="connsiteY28" fmla="*/ 2709707 h 6858000"/>
                <a:gd name="connsiteX29" fmla="*/ 9600027 w 9747620"/>
                <a:gd name="connsiteY29" fmla="*/ 2737650 h 6858000"/>
                <a:gd name="connsiteX30" fmla="*/ 9629803 w 9747620"/>
                <a:gd name="connsiteY30" fmla="*/ 2847694 h 6858000"/>
                <a:gd name="connsiteX31" fmla="*/ 9679909 w 9747620"/>
                <a:gd name="connsiteY31" fmla="*/ 3070131 h 6858000"/>
                <a:gd name="connsiteX32" fmla="*/ 9690498 w 9747620"/>
                <a:gd name="connsiteY32" fmla="*/ 3126159 h 6858000"/>
                <a:gd name="connsiteX33" fmla="*/ 9700390 w 9747620"/>
                <a:gd name="connsiteY33" fmla="*/ 3181805 h 6858000"/>
                <a:gd name="connsiteX34" fmla="*/ 9709685 w 9747620"/>
                <a:gd name="connsiteY34" fmla="*/ 3243392 h 6858000"/>
                <a:gd name="connsiteX35" fmla="*/ 9713016 w 9747620"/>
                <a:gd name="connsiteY35" fmla="*/ 3267597 h 6858000"/>
                <a:gd name="connsiteX36" fmla="*/ 9716844 w 9747620"/>
                <a:gd name="connsiteY36" fmla="*/ 3294437 h 6858000"/>
                <a:gd name="connsiteX37" fmla="*/ 9720820 w 9747620"/>
                <a:gd name="connsiteY37" fmla="*/ 3324488 h 6858000"/>
                <a:gd name="connsiteX38" fmla="*/ 9722709 w 9747620"/>
                <a:gd name="connsiteY38" fmla="*/ 3340737 h 6858000"/>
                <a:gd name="connsiteX39" fmla="*/ 9724301 w 9747620"/>
                <a:gd name="connsiteY39" fmla="*/ 3356361 h 6858000"/>
                <a:gd name="connsiteX40" fmla="*/ 9730166 w 9747620"/>
                <a:gd name="connsiteY40" fmla="*/ 3412197 h 6858000"/>
                <a:gd name="connsiteX41" fmla="*/ 9735783 w 9747620"/>
                <a:gd name="connsiteY41" fmla="*/ 3468083 h 6858000"/>
                <a:gd name="connsiteX42" fmla="*/ 9739760 w 9747620"/>
                <a:gd name="connsiteY42" fmla="*/ 3524399 h 6858000"/>
                <a:gd name="connsiteX43" fmla="*/ 9741748 w 9747620"/>
                <a:gd name="connsiteY43" fmla="*/ 3552580 h 6858000"/>
                <a:gd name="connsiteX44" fmla="*/ 9742742 w 9747620"/>
                <a:gd name="connsiteY44" fmla="*/ 3566672 h 6858000"/>
                <a:gd name="connsiteX45" fmla="*/ 9743488 w 9747620"/>
                <a:gd name="connsiteY45" fmla="*/ 3581865 h 6858000"/>
                <a:gd name="connsiteX46" fmla="*/ 9744731 w 9747620"/>
                <a:gd name="connsiteY46" fmla="*/ 3611341 h 6858000"/>
                <a:gd name="connsiteX47" fmla="*/ 9745725 w 9747620"/>
                <a:gd name="connsiteY47" fmla="*/ 3639715 h 6858000"/>
                <a:gd name="connsiteX48" fmla="*/ 9747613 w 9747620"/>
                <a:gd name="connsiteY48" fmla="*/ 3753786 h 6858000"/>
                <a:gd name="connsiteX49" fmla="*/ 9740405 w 9747620"/>
                <a:gd name="connsiteY49" fmla="*/ 3984609 h 6858000"/>
                <a:gd name="connsiteX50" fmla="*/ 9736329 w 9747620"/>
                <a:gd name="connsiteY50" fmla="*/ 4038434 h 6858000"/>
                <a:gd name="connsiteX51" fmla="*/ 9731408 w 9747620"/>
                <a:gd name="connsiteY51" fmla="*/ 4099446 h 6858000"/>
                <a:gd name="connsiteX52" fmla="*/ 9717987 w 9747620"/>
                <a:gd name="connsiteY52" fmla="*/ 4213325 h 6858000"/>
                <a:gd name="connsiteX53" fmla="*/ 9716297 w 9747620"/>
                <a:gd name="connsiteY53" fmla="*/ 4227129 h 6858000"/>
                <a:gd name="connsiteX54" fmla="*/ 9714110 w 9747620"/>
                <a:gd name="connsiteY54" fmla="*/ 4240981 h 6858000"/>
                <a:gd name="connsiteX55" fmla="*/ 9709785 w 9747620"/>
                <a:gd name="connsiteY55" fmla="*/ 4268731 h 6858000"/>
                <a:gd name="connsiteX56" fmla="*/ 9701086 w 9747620"/>
                <a:gd name="connsiteY56" fmla="*/ 4324185 h 6858000"/>
                <a:gd name="connsiteX57" fmla="*/ 9698699 w 9747620"/>
                <a:gd name="connsiteY57" fmla="*/ 4338994 h 6858000"/>
                <a:gd name="connsiteX58" fmla="*/ 9695966 w 9747620"/>
                <a:gd name="connsiteY58" fmla="*/ 4355050 h 6858000"/>
                <a:gd name="connsiteX59" fmla="*/ 9690299 w 9747620"/>
                <a:gd name="connsiteY59" fmla="*/ 4385054 h 6858000"/>
                <a:gd name="connsiteX60" fmla="*/ 9679909 w 9747620"/>
                <a:gd name="connsiteY60" fmla="*/ 4437919 h 6858000"/>
                <a:gd name="connsiteX61" fmla="*/ 9673647 w 9747620"/>
                <a:gd name="connsiteY61" fmla="*/ 4468162 h 6858000"/>
                <a:gd name="connsiteX62" fmla="*/ 9667532 w 9747620"/>
                <a:gd name="connsiteY62" fmla="*/ 4496296 h 6858000"/>
                <a:gd name="connsiteX63" fmla="*/ 9654658 w 9747620"/>
                <a:gd name="connsiteY63" fmla="*/ 4552277 h 6858000"/>
                <a:gd name="connsiteX64" fmla="*/ 9625876 w 9747620"/>
                <a:gd name="connsiteY64" fmla="*/ 4664478 h 6858000"/>
                <a:gd name="connsiteX65" fmla="*/ 9552803 w 9747620"/>
                <a:gd name="connsiteY65" fmla="*/ 4888737 h 6858000"/>
                <a:gd name="connsiteX66" fmla="*/ 9452639 w 9747620"/>
                <a:gd name="connsiteY66" fmla="*/ 5110934 h 6858000"/>
                <a:gd name="connsiteX67" fmla="*/ 9388017 w 9747620"/>
                <a:gd name="connsiteY67" fmla="*/ 5220020 h 6858000"/>
                <a:gd name="connsiteX68" fmla="*/ 9370073 w 9747620"/>
                <a:gd name="connsiteY68" fmla="*/ 5246811 h 6858000"/>
                <a:gd name="connsiteX69" fmla="*/ 9360926 w 9747620"/>
                <a:gd name="connsiteY69" fmla="*/ 5260040 h 6858000"/>
                <a:gd name="connsiteX70" fmla="*/ 9351829 w 9747620"/>
                <a:gd name="connsiteY70" fmla="*/ 5272646 h 6858000"/>
                <a:gd name="connsiteX71" fmla="*/ 9313305 w 9747620"/>
                <a:gd name="connsiteY71" fmla="*/ 5323881 h 6858000"/>
                <a:gd name="connsiteX72" fmla="*/ 9130375 w 9747620"/>
                <a:gd name="connsiteY72" fmla="*/ 5510802 h 6858000"/>
                <a:gd name="connsiteX73" fmla="*/ 9028422 w 9747620"/>
                <a:gd name="connsiteY73" fmla="*/ 5588878 h 6858000"/>
                <a:gd name="connsiteX74" fmla="*/ 9002424 w 9747620"/>
                <a:gd name="connsiteY74" fmla="*/ 5606707 h 6858000"/>
                <a:gd name="connsiteX75" fmla="*/ 8976525 w 9747620"/>
                <a:gd name="connsiteY75" fmla="*/ 5623866 h 6858000"/>
                <a:gd name="connsiteX76" fmla="*/ 8924181 w 9747620"/>
                <a:gd name="connsiteY76" fmla="*/ 5656793 h 6858000"/>
                <a:gd name="connsiteX77" fmla="*/ 8717291 w 9747620"/>
                <a:gd name="connsiteY77" fmla="*/ 5771582 h 6858000"/>
                <a:gd name="connsiteX78" fmla="*/ 8617129 w 9747620"/>
                <a:gd name="connsiteY78" fmla="*/ 5823105 h 6858000"/>
                <a:gd name="connsiteX79" fmla="*/ 8518207 w 9747620"/>
                <a:gd name="connsiteY79" fmla="*/ 5873671 h 6858000"/>
                <a:gd name="connsiteX80" fmla="*/ 8150558 w 9747620"/>
                <a:gd name="connsiteY80" fmla="*/ 6086761 h 6858000"/>
                <a:gd name="connsiteX81" fmla="*/ 7979410 w 9747620"/>
                <a:gd name="connsiteY81" fmla="*/ 6207158 h 6858000"/>
                <a:gd name="connsiteX82" fmla="*/ 7938300 w 9747620"/>
                <a:gd name="connsiteY82" fmla="*/ 6238887 h 6858000"/>
                <a:gd name="connsiteX83" fmla="*/ 7897936 w 9747620"/>
                <a:gd name="connsiteY83" fmla="*/ 6271286 h 6858000"/>
                <a:gd name="connsiteX84" fmla="*/ 7858367 w 9747620"/>
                <a:gd name="connsiteY84" fmla="*/ 6304357 h 6858000"/>
                <a:gd name="connsiteX85" fmla="*/ 7819048 w 9747620"/>
                <a:gd name="connsiteY85" fmla="*/ 6338770 h 6858000"/>
                <a:gd name="connsiteX86" fmla="*/ 7778882 w 9747620"/>
                <a:gd name="connsiteY86" fmla="*/ 6374477 h 6858000"/>
                <a:gd name="connsiteX87" fmla="*/ 7739563 w 9747620"/>
                <a:gd name="connsiteY87" fmla="*/ 6410328 h 6858000"/>
                <a:gd name="connsiteX88" fmla="*/ 7660824 w 9747620"/>
                <a:gd name="connsiteY88" fmla="*/ 6484138 h 6858000"/>
                <a:gd name="connsiteX89" fmla="*/ 7502302 w 9747620"/>
                <a:gd name="connsiteY89" fmla="*/ 6636360 h 6858000"/>
                <a:gd name="connsiteX90" fmla="*/ 7273394 w 9747620"/>
                <a:gd name="connsiteY90" fmla="*/ 6858000 h 6858000"/>
                <a:gd name="connsiteX91" fmla="*/ 6780690 w 9747620"/>
                <a:gd name="connsiteY91" fmla="*/ 6858000 h 6858000"/>
                <a:gd name="connsiteX92" fmla="*/ 6854939 w 9747620"/>
                <a:gd name="connsiteY92" fmla="*/ 6783597 h 6858000"/>
                <a:gd name="connsiteX93" fmla="*/ 6932087 w 9747620"/>
                <a:gd name="connsiteY93" fmla="*/ 6705809 h 6858000"/>
                <a:gd name="connsiteX94" fmla="*/ 7241130 w 9747620"/>
                <a:gd name="connsiteY94" fmla="*/ 6390965 h 6858000"/>
                <a:gd name="connsiteX95" fmla="*/ 7397564 w 9747620"/>
                <a:gd name="connsiteY95" fmla="*/ 6233087 h 6858000"/>
                <a:gd name="connsiteX96" fmla="*/ 7478142 w 9747620"/>
                <a:gd name="connsiteY96" fmla="*/ 6153670 h 6858000"/>
                <a:gd name="connsiteX97" fmla="*/ 7519600 w 9747620"/>
                <a:gd name="connsiteY97" fmla="*/ 6113937 h 6858000"/>
                <a:gd name="connsiteX98" fmla="*/ 7561207 w 9747620"/>
                <a:gd name="connsiteY98" fmla="*/ 6075067 h 6858000"/>
                <a:gd name="connsiteX99" fmla="*/ 7604204 w 9747620"/>
                <a:gd name="connsiteY99" fmla="*/ 6035526 h 6858000"/>
                <a:gd name="connsiteX100" fmla="*/ 7648644 w 9747620"/>
                <a:gd name="connsiteY100" fmla="*/ 5996416 h 6858000"/>
                <a:gd name="connsiteX101" fmla="*/ 7693830 w 9747620"/>
                <a:gd name="connsiteY101" fmla="*/ 5958264 h 6858000"/>
                <a:gd name="connsiteX102" fmla="*/ 7739662 w 9747620"/>
                <a:gd name="connsiteY102" fmla="*/ 5921073 h 6858000"/>
                <a:gd name="connsiteX103" fmla="*/ 7928458 w 9747620"/>
                <a:gd name="connsiteY103" fmla="*/ 5781025 h 6858000"/>
                <a:gd name="connsiteX104" fmla="*/ 8325882 w 9747620"/>
                <a:gd name="connsiteY104" fmla="*/ 5537450 h 6858000"/>
                <a:gd name="connsiteX105" fmla="*/ 8424555 w 9747620"/>
                <a:gd name="connsiteY105" fmla="*/ 5484106 h 6858000"/>
                <a:gd name="connsiteX106" fmla="*/ 8521737 w 9747620"/>
                <a:gd name="connsiteY106" fmla="*/ 5431289 h 6858000"/>
                <a:gd name="connsiteX107" fmla="*/ 8702677 w 9747620"/>
                <a:gd name="connsiteY107" fmla="*/ 5325942 h 6858000"/>
                <a:gd name="connsiteX108" fmla="*/ 8743986 w 9747620"/>
                <a:gd name="connsiteY108" fmla="*/ 5298717 h 6858000"/>
                <a:gd name="connsiteX109" fmla="*/ 8764167 w 9747620"/>
                <a:gd name="connsiteY109" fmla="*/ 5284723 h 6858000"/>
                <a:gd name="connsiteX110" fmla="*/ 8783704 w 9747620"/>
                <a:gd name="connsiteY110" fmla="*/ 5270679 h 6858000"/>
                <a:gd name="connsiteX111" fmla="*/ 8856776 w 9747620"/>
                <a:gd name="connsiteY111" fmla="*/ 5212399 h 6858000"/>
                <a:gd name="connsiteX112" fmla="*/ 8979856 w 9747620"/>
                <a:gd name="connsiteY112" fmla="*/ 5082081 h 6858000"/>
                <a:gd name="connsiteX113" fmla="*/ 9006699 w 9747620"/>
                <a:gd name="connsiteY113" fmla="*/ 5044984 h 6858000"/>
                <a:gd name="connsiteX114" fmla="*/ 9013509 w 9747620"/>
                <a:gd name="connsiteY114" fmla="*/ 5035254 h 6858000"/>
                <a:gd name="connsiteX115" fmla="*/ 9019773 w 9747620"/>
                <a:gd name="connsiteY115" fmla="*/ 5025812 h 6858000"/>
                <a:gd name="connsiteX116" fmla="*/ 9032050 w 9747620"/>
                <a:gd name="connsiteY116" fmla="*/ 5006833 h 6858000"/>
                <a:gd name="connsiteX117" fmla="*/ 9077733 w 9747620"/>
                <a:gd name="connsiteY117" fmla="*/ 4926839 h 6858000"/>
                <a:gd name="connsiteX118" fmla="*/ 9154285 w 9747620"/>
                <a:gd name="connsiteY118" fmla="*/ 4750223 h 6858000"/>
                <a:gd name="connsiteX119" fmla="*/ 9213936 w 9747620"/>
                <a:gd name="connsiteY119" fmla="*/ 4559945 h 6858000"/>
                <a:gd name="connsiteX120" fmla="*/ 9238592 w 9747620"/>
                <a:gd name="connsiteY120" fmla="*/ 4461357 h 6858000"/>
                <a:gd name="connsiteX121" fmla="*/ 9249776 w 9747620"/>
                <a:gd name="connsiteY121" fmla="*/ 4411319 h 6858000"/>
                <a:gd name="connsiteX122" fmla="*/ 9255046 w 9747620"/>
                <a:gd name="connsiteY122" fmla="*/ 4386299 h 6858000"/>
                <a:gd name="connsiteX123" fmla="*/ 9259718 w 9747620"/>
                <a:gd name="connsiteY123" fmla="*/ 4363342 h 6858000"/>
                <a:gd name="connsiteX124" fmla="*/ 9269959 w 9747620"/>
                <a:gd name="connsiteY124" fmla="*/ 4309566 h 6858000"/>
                <a:gd name="connsiteX125" fmla="*/ 9274233 w 9747620"/>
                <a:gd name="connsiteY125" fmla="*/ 4286176 h 6858000"/>
                <a:gd name="connsiteX126" fmla="*/ 9276022 w 9747620"/>
                <a:gd name="connsiteY126" fmla="*/ 4275489 h 6858000"/>
                <a:gd name="connsiteX127" fmla="*/ 9277861 w 9747620"/>
                <a:gd name="connsiteY127" fmla="*/ 4263506 h 6858000"/>
                <a:gd name="connsiteX128" fmla="*/ 9286014 w 9747620"/>
                <a:gd name="connsiteY128" fmla="*/ 4211696 h 6858000"/>
                <a:gd name="connsiteX129" fmla="*/ 9290092 w 9747620"/>
                <a:gd name="connsiteY129" fmla="*/ 4185767 h 6858000"/>
                <a:gd name="connsiteX130" fmla="*/ 9292128 w 9747620"/>
                <a:gd name="connsiteY130" fmla="*/ 4172826 h 6858000"/>
                <a:gd name="connsiteX131" fmla="*/ 9293720 w 9747620"/>
                <a:gd name="connsiteY131" fmla="*/ 4159693 h 6858000"/>
                <a:gd name="connsiteX132" fmla="*/ 9305650 w 9747620"/>
                <a:gd name="connsiteY132" fmla="*/ 4057941 h 6858000"/>
                <a:gd name="connsiteX133" fmla="*/ 9309378 w 9747620"/>
                <a:gd name="connsiteY133" fmla="*/ 4010779 h 6858000"/>
                <a:gd name="connsiteX134" fmla="*/ 9313454 w 9747620"/>
                <a:gd name="connsiteY134" fmla="*/ 3956428 h 6858000"/>
                <a:gd name="connsiteX135" fmla="*/ 9320811 w 9747620"/>
                <a:gd name="connsiteY135" fmla="*/ 3753546 h 6858000"/>
                <a:gd name="connsiteX136" fmla="*/ 9319617 w 9747620"/>
                <a:gd name="connsiteY136" fmla="*/ 3650643 h 6858000"/>
                <a:gd name="connsiteX137" fmla="*/ 9318176 w 9747620"/>
                <a:gd name="connsiteY137" fmla="*/ 3600030 h 6858000"/>
                <a:gd name="connsiteX138" fmla="*/ 9317778 w 9747620"/>
                <a:gd name="connsiteY138" fmla="*/ 3588096 h 6858000"/>
                <a:gd name="connsiteX139" fmla="*/ 9316983 w 9747620"/>
                <a:gd name="connsiteY139" fmla="*/ 3575107 h 6858000"/>
                <a:gd name="connsiteX140" fmla="*/ 9315443 w 9747620"/>
                <a:gd name="connsiteY140" fmla="*/ 3549130 h 6858000"/>
                <a:gd name="connsiteX141" fmla="*/ 9312311 w 9747620"/>
                <a:gd name="connsiteY141" fmla="*/ 3497176 h 6858000"/>
                <a:gd name="connsiteX142" fmla="*/ 9307587 w 9747620"/>
                <a:gd name="connsiteY142" fmla="*/ 3445029 h 6858000"/>
                <a:gd name="connsiteX143" fmla="*/ 9302618 w 9747620"/>
                <a:gd name="connsiteY143" fmla="*/ 3392835 h 6858000"/>
                <a:gd name="connsiteX144" fmla="*/ 9301574 w 9747620"/>
                <a:gd name="connsiteY144" fmla="*/ 3381476 h 6858000"/>
                <a:gd name="connsiteX145" fmla="*/ 9300430 w 9747620"/>
                <a:gd name="connsiteY145" fmla="*/ 3370740 h 6858000"/>
                <a:gd name="connsiteX146" fmla="*/ 9297547 w 9747620"/>
                <a:gd name="connsiteY146" fmla="*/ 3346966 h 6858000"/>
                <a:gd name="connsiteX147" fmla="*/ 9294017 w 9747620"/>
                <a:gd name="connsiteY147" fmla="*/ 3320030 h 6858000"/>
                <a:gd name="connsiteX148" fmla="*/ 9290439 w 9747620"/>
                <a:gd name="connsiteY148" fmla="*/ 3290410 h 6858000"/>
                <a:gd name="connsiteX149" fmla="*/ 9284275 w 9747620"/>
                <a:gd name="connsiteY149" fmla="*/ 3244544 h 6858000"/>
                <a:gd name="connsiteX150" fmla="*/ 9275974 w 9747620"/>
                <a:gd name="connsiteY150" fmla="*/ 3193116 h 6858000"/>
                <a:gd name="connsiteX151" fmla="*/ 9267224 w 9747620"/>
                <a:gd name="connsiteY151" fmla="*/ 3142264 h 6858000"/>
                <a:gd name="connsiteX152" fmla="*/ 9225320 w 9747620"/>
                <a:gd name="connsiteY152" fmla="*/ 2939909 h 6858000"/>
                <a:gd name="connsiteX153" fmla="*/ 9200466 w 9747620"/>
                <a:gd name="connsiteY153" fmla="*/ 2839449 h 6858000"/>
                <a:gd name="connsiteX154" fmla="*/ 9193953 w 9747620"/>
                <a:gd name="connsiteY154" fmla="*/ 2814958 h 6858000"/>
                <a:gd name="connsiteX155" fmla="*/ 9186993 w 9747620"/>
                <a:gd name="connsiteY155" fmla="*/ 2790276 h 6858000"/>
                <a:gd name="connsiteX156" fmla="*/ 9172628 w 9747620"/>
                <a:gd name="connsiteY156" fmla="*/ 2740621 h 6858000"/>
                <a:gd name="connsiteX157" fmla="*/ 9035082 w 9747620"/>
                <a:gd name="connsiteY157" fmla="*/ 2347463 h 6858000"/>
                <a:gd name="connsiteX158" fmla="*/ 8952118 w 9747620"/>
                <a:gd name="connsiteY158" fmla="*/ 2155413 h 6858000"/>
                <a:gd name="connsiteX159" fmla="*/ 8929948 w 9747620"/>
                <a:gd name="connsiteY159" fmla="*/ 2107915 h 6858000"/>
                <a:gd name="connsiteX160" fmla="*/ 8907429 w 9747620"/>
                <a:gd name="connsiteY160" fmla="*/ 2060753 h 6858000"/>
                <a:gd name="connsiteX161" fmla="*/ 8860404 w 9747620"/>
                <a:gd name="connsiteY161" fmla="*/ 1966478 h 6858000"/>
                <a:gd name="connsiteX162" fmla="*/ 8760788 w 9747620"/>
                <a:gd name="connsiteY162" fmla="*/ 1780274 h 6858000"/>
                <a:gd name="connsiteX163" fmla="*/ 8734740 w 9747620"/>
                <a:gd name="connsiteY163" fmla="*/ 1734311 h 6858000"/>
                <a:gd name="connsiteX164" fmla="*/ 8708046 w 9747620"/>
                <a:gd name="connsiteY164" fmla="*/ 1687963 h 6858000"/>
                <a:gd name="connsiteX165" fmla="*/ 8654062 w 9747620"/>
                <a:gd name="connsiteY165" fmla="*/ 1597234 h 6858000"/>
                <a:gd name="connsiteX166" fmla="*/ 8540278 w 9747620"/>
                <a:gd name="connsiteY166" fmla="*/ 1418077 h 6858000"/>
                <a:gd name="connsiteX167" fmla="*/ 8510701 w 9747620"/>
                <a:gd name="connsiteY167" fmla="*/ 1373695 h 6858000"/>
                <a:gd name="connsiteX168" fmla="*/ 8480676 w 9747620"/>
                <a:gd name="connsiteY168" fmla="*/ 1329457 h 6858000"/>
                <a:gd name="connsiteX169" fmla="*/ 8419782 w 9747620"/>
                <a:gd name="connsiteY169" fmla="*/ 1242275 h 6858000"/>
                <a:gd name="connsiteX170" fmla="*/ 8292478 w 9747620"/>
                <a:gd name="connsiteY170" fmla="*/ 1069875 h 6858000"/>
                <a:gd name="connsiteX171" fmla="*/ 8259620 w 9747620"/>
                <a:gd name="connsiteY171" fmla="*/ 1027123 h 6858000"/>
                <a:gd name="connsiteX172" fmla="*/ 8243416 w 9747620"/>
                <a:gd name="connsiteY172" fmla="*/ 1006130 h 6858000"/>
                <a:gd name="connsiteX173" fmla="*/ 8227110 w 9747620"/>
                <a:gd name="connsiteY173" fmla="*/ 985473 h 6858000"/>
                <a:gd name="connsiteX174" fmla="*/ 8159604 w 9747620"/>
                <a:gd name="connsiteY174" fmla="*/ 902029 h 6858000"/>
                <a:gd name="connsiteX175" fmla="*/ 8020022 w 9747620"/>
                <a:gd name="connsiteY175" fmla="*/ 738209 h 6858000"/>
                <a:gd name="connsiteX176" fmla="*/ 7984182 w 9747620"/>
                <a:gd name="connsiteY176" fmla="*/ 697901 h 6858000"/>
                <a:gd name="connsiteX177" fmla="*/ 7948043 w 9747620"/>
                <a:gd name="connsiteY177" fmla="*/ 657976 h 6858000"/>
                <a:gd name="connsiteX178" fmla="*/ 7874324 w 9747620"/>
                <a:gd name="connsiteY178" fmla="*/ 578607 h 6858000"/>
                <a:gd name="connsiteX179" fmla="*/ 7723308 w 9747620"/>
                <a:gd name="connsiteY179" fmla="*/ 424085 h 6858000"/>
                <a:gd name="connsiteX180" fmla="*/ 7565532 w 9747620"/>
                <a:gd name="connsiteY180" fmla="*/ 275602 h 6858000"/>
                <a:gd name="connsiteX181" fmla="*/ 1832515 w 9747620"/>
                <a:gd name="connsiteY181" fmla="*/ 0 h 6858000"/>
                <a:gd name="connsiteX182" fmla="*/ 2158449 w 9747620"/>
                <a:gd name="connsiteY182" fmla="*/ 0 h 6858000"/>
                <a:gd name="connsiteX183" fmla="*/ 2108797 w 9747620"/>
                <a:gd name="connsiteY183" fmla="*/ 37845 h 6858000"/>
                <a:gd name="connsiteX184" fmla="*/ 1942830 w 9747620"/>
                <a:gd name="connsiteY184" fmla="*/ 177587 h 6858000"/>
                <a:gd name="connsiteX185" fmla="*/ 1633191 w 9747620"/>
                <a:gd name="connsiteY185" fmla="*/ 477909 h 6858000"/>
                <a:gd name="connsiteX186" fmla="*/ 702686 w 9747620"/>
                <a:gd name="connsiteY186" fmla="*/ 1889935 h 6858000"/>
                <a:gd name="connsiteX187" fmla="*/ 551769 w 9747620"/>
                <a:gd name="connsiteY187" fmla="*/ 2281416 h 6858000"/>
                <a:gd name="connsiteX188" fmla="*/ 438383 w 9747620"/>
                <a:gd name="connsiteY188" fmla="*/ 2682772 h 6858000"/>
                <a:gd name="connsiteX189" fmla="*/ 397124 w 9747620"/>
                <a:gd name="connsiteY189" fmla="*/ 2887044 h 6858000"/>
                <a:gd name="connsiteX190" fmla="*/ 365658 w 9747620"/>
                <a:gd name="connsiteY190" fmla="*/ 3093424 h 6858000"/>
                <a:gd name="connsiteX191" fmla="*/ 332105 w 9747620"/>
                <a:gd name="connsiteY191" fmla="*/ 3509828 h 6858000"/>
                <a:gd name="connsiteX192" fmla="*/ 383653 w 9747620"/>
                <a:gd name="connsiteY192" fmla="*/ 4346327 h 6858000"/>
                <a:gd name="connsiteX193" fmla="*/ 422327 w 9747620"/>
                <a:gd name="connsiteY193" fmla="*/ 4552900 h 6858000"/>
                <a:gd name="connsiteX194" fmla="*/ 472184 w 9747620"/>
                <a:gd name="connsiteY194" fmla="*/ 4757939 h 6858000"/>
                <a:gd name="connsiteX195" fmla="*/ 533078 w 9747620"/>
                <a:gd name="connsiteY195" fmla="*/ 4960916 h 6858000"/>
                <a:gd name="connsiteX196" fmla="*/ 604710 w 9747620"/>
                <a:gd name="connsiteY196" fmla="*/ 5160875 h 6858000"/>
                <a:gd name="connsiteX197" fmla="*/ 996766 w 9747620"/>
                <a:gd name="connsiteY197" fmla="*/ 5920640 h 6858000"/>
                <a:gd name="connsiteX198" fmla="*/ 1549183 w 9747620"/>
                <a:gd name="connsiteY198" fmla="*/ 6586417 h 6858000"/>
                <a:gd name="connsiteX199" fmla="*/ 1709890 w 9747620"/>
                <a:gd name="connsiteY199" fmla="*/ 6734063 h 6858000"/>
                <a:gd name="connsiteX200" fmla="*/ 1859761 w 9747620"/>
                <a:gd name="connsiteY200" fmla="*/ 6858000 h 6858000"/>
                <a:gd name="connsiteX201" fmla="*/ 1671798 w 9747620"/>
                <a:gd name="connsiteY201" fmla="*/ 6858000 h 6858000"/>
                <a:gd name="connsiteX202" fmla="*/ 1628044 w 9747620"/>
                <a:gd name="connsiteY202" fmla="*/ 6822717 h 6858000"/>
                <a:gd name="connsiteX203" fmla="*/ 1459756 w 9747620"/>
                <a:gd name="connsiteY203" fmla="*/ 6674223 h 6858000"/>
                <a:gd name="connsiteX204" fmla="*/ 402543 w 9747620"/>
                <a:gd name="connsiteY204" fmla="*/ 5241588 h 6858000"/>
                <a:gd name="connsiteX205" fmla="*/ 311923 w 9747620"/>
                <a:gd name="connsiteY205" fmla="*/ 5036741 h 6858000"/>
                <a:gd name="connsiteX206" fmla="*/ 232140 w 9747620"/>
                <a:gd name="connsiteY206" fmla="*/ 4827483 h 6858000"/>
                <a:gd name="connsiteX207" fmla="*/ 163392 w 9747620"/>
                <a:gd name="connsiteY207" fmla="*/ 4613913 h 6858000"/>
                <a:gd name="connsiteX208" fmla="*/ 106823 w 9747620"/>
                <a:gd name="connsiteY208" fmla="*/ 4396365 h 6858000"/>
                <a:gd name="connsiteX209" fmla="*/ 29326 w 9747620"/>
                <a:gd name="connsiteY209" fmla="*/ 3954702 h 6858000"/>
                <a:gd name="connsiteX210" fmla="*/ 8647 w 9747620"/>
                <a:gd name="connsiteY210" fmla="*/ 3730971 h 6858000"/>
                <a:gd name="connsiteX211" fmla="*/ 2880 w 9747620"/>
                <a:gd name="connsiteY211" fmla="*/ 3618674 h 6858000"/>
                <a:gd name="connsiteX212" fmla="*/ 296 w 9747620"/>
                <a:gd name="connsiteY212" fmla="*/ 3506425 h 6858000"/>
                <a:gd name="connsiteX213" fmla="*/ 20030 w 9747620"/>
                <a:gd name="connsiteY213" fmla="*/ 3056711 h 6858000"/>
                <a:gd name="connsiteX214" fmla="*/ 48664 w 9747620"/>
                <a:gd name="connsiteY214" fmla="*/ 2832980 h 6858000"/>
                <a:gd name="connsiteX215" fmla="*/ 89922 w 9747620"/>
                <a:gd name="connsiteY215" fmla="*/ 2610639 h 6858000"/>
                <a:gd name="connsiteX216" fmla="*/ 211163 w 9747620"/>
                <a:gd name="connsiteY216" fmla="*/ 2174343 h 6858000"/>
                <a:gd name="connsiteX217" fmla="*/ 379129 w 9747620"/>
                <a:gd name="connsiteY217" fmla="*/ 1754393 h 6858000"/>
                <a:gd name="connsiteX218" fmla="*/ 841424 w 9747620"/>
                <a:gd name="connsiteY218" fmla="*/ 976270 h 6858000"/>
                <a:gd name="connsiteX219" fmla="*/ 1130234 w 9747620"/>
                <a:gd name="connsiteY219" fmla="*/ 625768 h 6858000"/>
                <a:gd name="connsiteX220" fmla="*/ 1452897 w 9747620"/>
                <a:gd name="connsiteY220" fmla="*/ 305748 h 6858000"/>
                <a:gd name="connsiteX221" fmla="*/ 1805682 w 9747620"/>
                <a:gd name="connsiteY221" fmla="*/ 1875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Lst>
              <a:rect l="l" t="t" r="r" b="b"/>
              <a:pathLst>
                <a:path w="9747620" h="6858000">
                  <a:moveTo>
                    <a:pt x="7235453" y="0"/>
                  </a:moveTo>
                  <a:lnTo>
                    <a:pt x="7548130" y="0"/>
                  </a:lnTo>
                  <a:lnTo>
                    <a:pt x="7710334" y="111973"/>
                  </a:lnTo>
                  <a:cubicBezTo>
                    <a:pt x="7770781" y="157314"/>
                    <a:pt x="7830282" y="203517"/>
                    <a:pt x="7889188" y="251542"/>
                  </a:cubicBezTo>
                  <a:cubicBezTo>
                    <a:pt x="7947894" y="299470"/>
                    <a:pt x="8005557" y="348453"/>
                    <a:pt x="8061828" y="398586"/>
                  </a:cubicBezTo>
                  <a:cubicBezTo>
                    <a:pt x="8090013" y="423605"/>
                    <a:pt x="8117948" y="448816"/>
                    <a:pt x="8145637" y="474218"/>
                  </a:cubicBezTo>
                  <a:cubicBezTo>
                    <a:pt x="8159506" y="486918"/>
                    <a:pt x="8173375" y="499764"/>
                    <a:pt x="8187242" y="512753"/>
                  </a:cubicBezTo>
                  <a:lnTo>
                    <a:pt x="8228402" y="551575"/>
                  </a:lnTo>
                  <a:cubicBezTo>
                    <a:pt x="8283082" y="603577"/>
                    <a:pt x="8336569" y="656778"/>
                    <a:pt x="8389211" y="710937"/>
                  </a:cubicBezTo>
                  <a:cubicBezTo>
                    <a:pt x="8415458" y="738065"/>
                    <a:pt x="8441455" y="765432"/>
                    <a:pt x="8467206" y="793088"/>
                  </a:cubicBezTo>
                  <a:lnTo>
                    <a:pt x="8486791" y="814223"/>
                  </a:lnTo>
                  <a:lnTo>
                    <a:pt x="8505979" y="835409"/>
                  </a:lnTo>
                  <a:lnTo>
                    <a:pt x="8543509" y="877346"/>
                  </a:lnTo>
                  <a:cubicBezTo>
                    <a:pt x="8593418" y="933423"/>
                    <a:pt x="8642579" y="990601"/>
                    <a:pt x="8690549" y="1048978"/>
                  </a:cubicBezTo>
                  <a:cubicBezTo>
                    <a:pt x="8714558" y="1078168"/>
                    <a:pt x="8738368" y="1107644"/>
                    <a:pt x="8761732" y="1137502"/>
                  </a:cubicBezTo>
                  <a:lnTo>
                    <a:pt x="8796379" y="1182077"/>
                  </a:lnTo>
                  <a:lnTo>
                    <a:pt x="8830678" y="1226986"/>
                  </a:lnTo>
                  <a:cubicBezTo>
                    <a:pt x="8876112" y="1287185"/>
                    <a:pt x="8920304" y="1348532"/>
                    <a:pt x="8963353" y="1410936"/>
                  </a:cubicBezTo>
                  <a:cubicBezTo>
                    <a:pt x="8984727" y="1442137"/>
                    <a:pt x="9005954" y="1473915"/>
                    <a:pt x="9026483" y="1505499"/>
                  </a:cubicBezTo>
                  <a:lnTo>
                    <a:pt x="9057004" y="1552613"/>
                  </a:lnTo>
                  <a:cubicBezTo>
                    <a:pt x="9067245" y="1568525"/>
                    <a:pt x="9077336" y="1584534"/>
                    <a:pt x="9087278" y="1600542"/>
                  </a:cubicBezTo>
                  <a:cubicBezTo>
                    <a:pt x="9127145" y="1664766"/>
                    <a:pt x="9165966" y="1729613"/>
                    <a:pt x="9202851" y="1795515"/>
                  </a:cubicBezTo>
                  <a:cubicBezTo>
                    <a:pt x="9221342" y="1828491"/>
                    <a:pt x="9239437" y="1861417"/>
                    <a:pt x="9257332" y="1894920"/>
                  </a:cubicBezTo>
                  <a:lnTo>
                    <a:pt x="9283778" y="1945436"/>
                  </a:lnTo>
                  <a:lnTo>
                    <a:pt x="9309428" y="1996193"/>
                  </a:lnTo>
                  <a:cubicBezTo>
                    <a:pt x="9343280" y="2064013"/>
                    <a:pt x="9375491" y="2132695"/>
                    <a:pt x="9405714" y="2202191"/>
                  </a:cubicBezTo>
                  <a:cubicBezTo>
                    <a:pt x="9466260" y="2341183"/>
                    <a:pt x="9520493" y="2483053"/>
                    <a:pt x="9566524" y="2627653"/>
                  </a:cubicBezTo>
                  <a:cubicBezTo>
                    <a:pt x="9572289" y="2645675"/>
                    <a:pt x="9578056" y="2663792"/>
                    <a:pt x="9583573" y="2682195"/>
                  </a:cubicBezTo>
                  <a:lnTo>
                    <a:pt x="9591974" y="2709707"/>
                  </a:lnTo>
                  <a:lnTo>
                    <a:pt x="9600027" y="2737650"/>
                  </a:lnTo>
                  <a:cubicBezTo>
                    <a:pt x="9610416" y="2774171"/>
                    <a:pt x="9620358" y="2810884"/>
                    <a:pt x="9629803" y="2847694"/>
                  </a:cubicBezTo>
                  <a:cubicBezTo>
                    <a:pt x="9648692" y="2921312"/>
                    <a:pt x="9665196" y="2995506"/>
                    <a:pt x="9679909" y="3070131"/>
                  </a:cubicBezTo>
                  <a:cubicBezTo>
                    <a:pt x="9683587" y="3088775"/>
                    <a:pt x="9687118" y="3107418"/>
                    <a:pt x="9690498" y="3126159"/>
                  </a:cubicBezTo>
                  <a:lnTo>
                    <a:pt x="9700390" y="3181805"/>
                  </a:lnTo>
                  <a:cubicBezTo>
                    <a:pt x="9703670" y="3201120"/>
                    <a:pt x="9706952" y="3222112"/>
                    <a:pt x="9709685" y="3243392"/>
                  </a:cubicBezTo>
                  <a:lnTo>
                    <a:pt x="9713016" y="3267597"/>
                  </a:lnTo>
                  <a:lnTo>
                    <a:pt x="9716844" y="3294437"/>
                  </a:lnTo>
                  <a:cubicBezTo>
                    <a:pt x="9718186" y="3303926"/>
                    <a:pt x="9719527" y="3313895"/>
                    <a:pt x="9720820" y="3324488"/>
                  </a:cubicBezTo>
                  <a:lnTo>
                    <a:pt x="9722709" y="3340737"/>
                  </a:lnTo>
                  <a:lnTo>
                    <a:pt x="9724301" y="3356361"/>
                  </a:lnTo>
                  <a:lnTo>
                    <a:pt x="9730166" y="3412197"/>
                  </a:lnTo>
                  <a:cubicBezTo>
                    <a:pt x="9732005" y="3430842"/>
                    <a:pt x="9734291" y="3449342"/>
                    <a:pt x="9735783" y="3468083"/>
                  </a:cubicBezTo>
                  <a:lnTo>
                    <a:pt x="9739760" y="3524399"/>
                  </a:lnTo>
                  <a:lnTo>
                    <a:pt x="9741748" y="3552580"/>
                  </a:lnTo>
                  <a:lnTo>
                    <a:pt x="9742742" y="3566672"/>
                  </a:lnTo>
                  <a:lnTo>
                    <a:pt x="9743488" y="3581865"/>
                  </a:lnTo>
                  <a:lnTo>
                    <a:pt x="9744731" y="3611341"/>
                  </a:lnTo>
                  <a:lnTo>
                    <a:pt x="9745725" y="3639715"/>
                  </a:lnTo>
                  <a:cubicBezTo>
                    <a:pt x="9746868" y="3677579"/>
                    <a:pt x="9747514" y="3715587"/>
                    <a:pt x="9747613" y="3753786"/>
                  </a:cubicBezTo>
                  <a:cubicBezTo>
                    <a:pt x="9747763" y="3830232"/>
                    <a:pt x="9745675" y="3906870"/>
                    <a:pt x="9740405" y="3984609"/>
                  </a:cubicBezTo>
                  <a:lnTo>
                    <a:pt x="9736329" y="4038434"/>
                  </a:lnTo>
                  <a:cubicBezTo>
                    <a:pt x="9735087" y="4055976"/>
                    <a:pt x="9733794" y="4076346"/>
                    <a:pt x="9731408" y="4099446"/>
                  </a:cubicBezTo>
                  <a:lnTo>
                    <a:pt x="9717987" y="4213325"/>
                  </a:lnTo>
                  <a:cubicBezTo>
                    <a:pt x="9717441" y="4217926"/>
                    <a:pt x="9716943" y="4222527"/>
                    <a:pt x="9716297" y="4227129"/>
                  </a:cubicBezTo>
                  <a:lnTo>
                    <a:pt x="9714110" y="4240981"/>
                  </a:lnTo>
                  <a:lnTo>
                    <a:pt x="9709785" y="4268731"/>
                  </a:lnTo>
                  <a:lnTo>
                    <a:pt x="9701086" y="4324185"/>
                  </a:lnTo>
                  <a:lnTo>
                    <a:pt x="9698699" y="4338994"/>
                  </a:lnTo>
                  <a:lnTo>
                    <a:pt x="9695966" y="4355050"/>
                  </a:lnTo>
                  <a:cubicBezTo>
                    <a:pt x="9694077" y="4365547"/>
                    <a:pt x="9692188" y="4375516"/>
                    <a:pt x="9690299" y="4385054"/>
                  </a:cubicBezTo>
                  <a:lnTo>
                    <a:pt x="9679909" y="4437919"/>
                  </a:lnTo>
                  <a:cubicBezTo>
                    <a:pt x="9677871" y="4448320"/>
                    <a:pt x="9675735" y="4458097"/>
                    <a:pt x="9673647" y="4468162"/>
                  </a:cubicBezTo>
                  <a:lnTo>
                    <a:pt x="9667532" y="4496296"/>
                  </a:lnTo>
                  <a:cubicBezTo>
                    <a:pt x="9663406" y="4514941"/>
                    <a:pt x="9659081" y="4533585"/>
                    <a:pt x="9654658" y="4552277"/>
                  </a:cubicBezTo>
                  <a:cubicBezTo>
                    <a:pt x="9645760" y="4589613"/>
                    <a:pt x="9636265" y="4627045"/>
                    <a:pt x="9625876" y="4664478"/>
                  </a:cubicBezTo>
                  <a:cubicBezTo>
                    <a:pt x="9605048" y="4739247"/>
                    <a:pt x="9581088" y="4814303"/>
                    <a:pt x="9552803" y="4888737"/>
                  </a:cubicBezTo>
                  <a:cubicBezTo>
                    <a:pt x="9524668" y="4962930"/>
                    <a:pt x="9492109" y="5037459"/>
                    <a:pt x="9452639" y="5110934"/>
                  </a:cubicBezTo>
                  <a:cubicBezTo>
                    <a:pt x="9432905" y="5147695"/>
                    <a:pt x="9411431" y="5184169"/>
                    <a:pt x="9388017" y="5220020"/>
                  </a:cubicBezTo>
                  <a:cubicBezTo>
                    <a:pt x="9382201" y="5228982"/>
                    <a:pt x="9376236" y="5237945"/>
                    <a:pt x="9370073" y="5246811"/>
                  </a:cubicBezTo>
                  <a:lnTo>
                    <a:pt x="9360926" y="5260040"/>
                  </a:lnTo>
                  <a:lnTo>
                    <a:pt x="9351829" y="5272646"/>
                  </a:lnTo>
                  <a:cubicBezTo>
                    <a:pt x="9339700" y="5289468"/>
                    <a:pt x="9327174" y="5306387"/>
                    <a:pt x="9313305" y="5323881"/>
                  </a:cubicBezTo>
                  <a:cubicBezTo>
                    <a:pt x="9258625" y="5393042"/>
                    <a:pt x="9196489" y="5455445"/>
                    <a:pt x="9130375" y="5510802"/>
                  </a:cubicBezTo>
                  <a:cubicBezTo>
                    <a:pt x="9097319" y="5538505"/>
                    <a:pt x="9063268" y="5564530"/>
                    <a:pt x="9028422" y="5588878"/>
                  </a:cubicBezTo>
                  <a:cubicBezTo>
                    <a:pt x="9019723" y="5595109"/>
                    <a:pt x="9011074" y="5600909"/>
                    <a:pt x="9002424" y="5606707"/>
                  </a:cubicBezTo>
                  <a:cubicBezTo>
                    <a:pt x="8993774" y="5612603"/>
                    <a:pt x="8985124" y="5618211"/>
                    <a:pt x="8976525" y="5623866"/>
                  </a:cubicBezTo>
                  <a:cubicBezTo>
                    <a:pt x="8959277" y="5635130"/>
                    <a:pt x="8941629" y="5646201"/>
                    <a:pt x="8924181" y="5656793"/>
                  </a:cubicBezTo>
                  <a:cubicBezTo>
                    <a:pt x="8854291" y="5699259"/>
                    <a:pt x="8784946" y="5736451"/>
                    <a:pt x="8717291" y="5771582"/>
                  </a:cubicBezTo>
                  <a:lnTo>
                    <a:pt x="8617129" y="5823105"/>
                  </a:lnTo>
                  <a:lnTo>
                    <a:pt x="8518207" y="5873671"/>
                  </a:lnTo>
                  <a:cubicBezTo>
                    <a:pt x="8391200" y="5939188"/>
                    <a:pt x="8267922" y="6009788"/>
                    <a:pt x="8150558" y="6086761"/>
                  </a:cubicBezTo>
                  <a:cubicBezTo>
                    <a:pt x="8091901" y="6125248"/>
                    <a:pt x="8034736" y="6165317"/>
                    <a:pt x="7979410" y="6207158"/>
                  </a:cubicBezTo>
                  <a:cubicBezTo>
                    <a:pt x="7965739" y="6217750"/>
                    <a:pt x="7951771" y="6228103"/>
                    <a:pt x="7938300" y="6238887"/>
                  </a:cubicBezTo>
                  <a:lnTo>
                    <a:pt x="7897936" y="6271286"/>
                  </a:lnTo>
                  <a:lnTo>
                    <a:pt x="7858367" y="6304357"/>
                  </a:lnTo>
                  <a:lnTo>
                    <a:pt x="7819048" y="6338770"/>
                  </a:lnTo>
                  <a:cubicBezTo>
                    <a:pt x="7804882" y="6351232"/>
                    <a:pt x="7792105" y="6362591"/>
                    <a:pt x="7778882" y="6374477"/>
                  </a:cubicBezTo>
                  <a:lnTo>
                    <a:pt x="7739563" y="6410328"/>
                  </a:lnTo>
                  <a:cubicBezTo>
                    <a:pt x="7713366" y="6434485"/>
                    <a:pt x="7687168" y="6459120"/>
                    <a:pt x="7660824" y="6484138"/>
                  </a:cubicBezTo>
                  <a:lnTo>
                    <a:pt x="7502302" y="6636360"/>
                  </a:lnTo>
                  <a:lnTo>
                    <a:pt x="7273394" y="6858000"/>
                  </a:lnTo>
                  <a:lnTo>
                    <a:pt x="6780690" y="6858000"/>
                  </a:lnTo>
                  <a:lnTo>
                    <a:pt x="6854939" y="6783597"/>
                  </a:lnTo>
                  <a:cubicBezTo>
                    <a:pt x="6880688" y="6757810"/>
                    <a:pt x="6906338" y="6732265"/>
                    <a:pt x="6932087" y="6705809"/>
                  </a:cubicBezTo>
                  <a:lnTo>
                    <a:pt x="7241130" y="6390965"/>
                  </a:lnTo>
                  <a:lnTo>
                    <a:pt x="7397564" y="6233087"/>
                  </a:lnTo>
                  <a:cubicBezTo>
                    <a:pt x="7424009" y="6206679"/>
                    <a:pt x="7450802" y="6180175"/>
                    <a:pt x="7478142" y="6153670"/>
                  </a:cubicBezTo>
                  <a:lnTo>
                    <a:pt x="7519600" y="6113937"/>
                  </a:lnTo>
                  <a:cubicBezTo>
                    <a:pt x="7533469" y="6100805"/>
                    <a:pt x="7547934" y="6087288"/>
                    <a:pt x="7561207" y="6075067"/>
                  </a:cubicBezTo>
                  <a:lnTo>
                    <a:pt x="7604204" y="6035526"/>
                  </a:lnTo>
                  <a:lnTo>
                    <a:pt x="7648644" y="5996416"/>
                  </a:lnTo>
                  <a:cubicBezTo>
                    <a:pt x="7663608" y="5983570"/>
                    <a:pt x="7678768" y="5971013"/>
                    <a:pt x="7693830" y="5958264"/>
                  </a:cubicBezTo>
                  <a:cubicBezTo>
                    <a:pt x="7708942" y="5945611"/>
                    <a:pt x="7724352" y="5933485"/>
                    <a:pt x="7739662" y="5921073"/>
                  </a:cubicBezTo>
                  <a:cubicBezTo>
                    <a:pt x="7801154" y="5872088"/>
                    <a:pt x="7864234" y="5825502"/>
                    <a:pt x="7928458" y="5781025"/>
                  </a:cubicBezTo>
                  <a:cubicBezTo>
                    <a:pt x="8057005" y="5692164"/>
                    <a:pt x="8190077" y="5611500"/>
                    <a:pt x="8325882" y="5537450"/>
                  </a:cubicBezTo>
                  <a:lnTo>
                    <a:pt x="8424555" y="5484106"/>
                  </a:lnTo>
                  <a:lnTo>
                    <a:pt x="8521737" y="5431289"/>
                  </a:lnTo>
                  <a:cubicBezTo>
                    <a:pt x="8585315" y="5396349"/>
                    <a:pt x="8646456" y="5361840"/>
                    <a:pt x="8702677" y="5325942"/>
                  </a:cubicBezTo>
                  <a:cubicBezTo>
                    <a:pt x="8716795" y="5316931"/>
                    <a:pt x="8730365" y="5308017"/>
                    <a:pt x="8743986" y="5298717"/>
                  </a:cubicBezTo>
                  <a:cubicBezTo>
                    <a:pt x="8750747" y="5294069"/>
                    <a:pt x="8757606" y="5289420"/>
                    <a:pt x="8764167" y="5284723"/>
                  </a:cubicBezTo>
                  <a:cubicBezTo>
                    <a:pt x="8770778" y="5280074"/>
                    <a:pt x="8777440" y="5275377"/>
                    <a:pt x="8783704" y="5270679"/>
                  </a:cubicBezTo>
                  <a:cubicBezTo>
                    <a:pt x="8809155" y="5251987"/>
                    <a:pt x="8833611" y="5232577"/>
                    <a:pt x="8856776" y="5212399"/>
                  </a:cubicBezTo>
                  <a:cubicBezTo>
                    <a:pt x="8903104" y="5172043"/>
                    <a:pt x="8944463" y="5128668"/>
                    <a:pt x="8979856" y="5082081"/>
                  </a:cubicBezTo>
                  <a:cubicBezTo>
                    <a:pt x="8988555" y="5070722"/>
                    <a:pt x="8997602" y="5057973"/>
                    <a:pt x="9006699" y="5044984"/>
                  </a:cubicBezTo>
                  <a:lnTo>
                    <a:pt x="9013509" y="5035254"/>
                  </a:lnTo>
                  <a:lnTo>
                    <a:pt x="9019773" y="5025812"/>
                  </a:lnTo>
                  <a:cubicBezTo>
                    <a:pt x="9023997" y="5019629"/>
                    <a:pt x="9028073" y="5013254"/>
                    <a:pt x="9032050" y="5006833"/>
                  </a:cubicBezTo>
                  <a:cubicBezTo>
                    <a:pt x="9048206" y="4981238"/>
                    <a:pt x="9063417" y="4954542"/>
                    <a:pt x="9077733" y="4926839"/>
                  </a:cubicBezTo>
                  <a:cubicBezTo>
                    <a:pt x="9106415" y="4871434"/>
                    <a:pt x="9131469" y="4812050"/>
                    <a:pt x="9154285" y="4750223"/>
                  </a:cubicBezTo>
                  <a:cubicBezTo>
                    <a:pt x="9176904" y="4688586"/>
                    <a:pt x="9196537" y="4625032"/>
                    <a:pt x="9213936" y="4559945"/>
                  </a:cubicBezTo>
                  <a:cubicBezTo>
                    <a:pt x="9222635" y="4527402"/>
                    <a:pt x="9230887" y="4494523"/>
                    <a:pt x="9238592" y="4461357"/>
                  </a:cubicBezTo>
                  <a:cubicBezTo>
                    <a:pt x="9242419" y="4444773"/>
                    <a:pt x="9246147" y="4428094"/>
                    <a:pt x="9249776" y="4411319"/>
                  </a:cubicBezTo>
                  <a:lnTo>
                    <a:pt x="9255046" y="4386299"/>
                  </a:lnTo>
                  <a:lnTo>
                    <a:pt x="9259718" y="4363342"/>
                  </a:lnTo>
                  <a:lnTo>
                    <a:pt x="9269959" y="4309566"/>
                  </a:lnTo>
                  <a:lnTo>
                    <a:pt x="9274233" y="4286176"/>
                  </a:lnTo>
                  <a:lnTo>
                    <a:pt x="9276022" y="4275489"/>
                  </a:lnTo>
                  <a:lnTo>
                    <a:pt x="9277861" y="4263506"/>
                  </a:lnTo>
                  <a:lnTo>
                    <a:pt x="9286014" y="4211696"/>
                  </a:lnTo>
                  <a:lnTo>
                    <a:pt x="9290092" y="4185767"/>
                  </a:lnTo>
                  <a:lnTo>
                    <a:pt x="9292128" y="4172826"/>
                  </a:lnTo>
                  <a:cubicBezTo>
                    <a:pt x="9292774" y="4168464"/>
                    <a:pt x="9293173" y="4164055"/>
                    <a:pt x="9293720" y="4159693"/>
                  </a:cubicBezTo>
                  <a:lnTo>
                    <a:pt x="9305650" y="4057941"/>
                  </a:lnTo>
                  <a:cubicBezTo>
                    <a:pt x="9306991" y="4045048"/>
                    <a:pt x="9308085" y="4029328"/>
                    <a:pt x="9309378" y="4010779"/>
                  </a:cubicBezTo>
                  <a:lnTo>
                    <a:pt x="9313454" y="3956428"/>
                  </a:lnTo>
                  <a:cubicBezTo>
                    <a:pt x="9318326" y="3889806"/>
                    <a:pt x="9320611" y="3821796"/>
                    <a:pt x="9320811" y="3753546"/>
                  </a:cubicBezTo>
                  <a:cubicBezTo>
                    <a:pt x="9320910" y="3719373"/>
                    <a:pt x="9320513" y="3685056"/>
                    <a:pt x="9319617" y="3650643"/>
                  </a:cubicBezTo>
                  <a:lnTo>
                    <a:pt x="9318176" y="3600030"/>
                  </a:lnTo>
                  <a:lnTo>
                    <a:pt x="9317778" y="3588096"/>
                  </a:lnTo>
                  <a:lnTo>
                    <a:pt x="9316983" y="3575107"/>
                  </a:lnTo>
                  <a:lnTo>
                    <a:pt x="9315443" y="3549130"/>
                  </a:lnTo>
                  <a:lnTo>
                    <a:pt x="9312311" y="3497176"/>
                  </a:lnTo>
                  <a:cubicBezTo>
                    <a:pt x="9311118" y="3479825"/>
                    <a:pt x="9309129" y="3462427"/>
                    <a:pt x="9307587" y="3445029"/>
                  </a:cubicBezTo>
                  <a:lnTo>
                    <a:pt x="9302618" y="3392835"/>
                  </a:lnTo>
                  <a:lnTo>
                    <a:pt x="9301574" y="3381476"/>
                  </a:lnTo>
                  <a:lnTo>
                    <a:pt x="9300430" y="3370740"/>
                  </a:lnTo>
                  <a:lnTo>
                    <a:pt x="9297547" y="3346966"/>
                  </a:lnTo>
                  <a:lnTo>
                    <a:pt x="9294017" y="3320030"/>
                  </a:lnTo>
                  <a:lnTo>
                    <a:pt x="9290439" y="3290410"/>
                  </a:lnTo>
                  <a:cubicBezTo>
                    <a:pt x="9288849" y="3275745"/>
                    <a:pt x="9286761" y="3260934"/>
                    <a:pt x="9284275" y="3244544"/>
                  </a:cubicBezTo>
                  <a:lnTo>
                    <a:pt x="9275974" y="3193116"/>
                  </a:lnTo>
                  <a:cubicBezTo>
                    <a:pt x="9273189" y="3176197"/>
                    <a:pt x="9270256" y="3159230"/>
                    <a:pt x="9267224" y="3142264"/>
                  </a:cubicBezTo>
                  <a:cubicBezTo>
                    <a:pt x="9255146" y="3074493"/>
                    <a:pt x="9240929" y="3007057"/>
                    <a:pt x="9225320" y="2939909"/>
                  </a:cubicBezTo>
                  <a:cubicBezTo>
                    <a:pt x="9217465" y="2906311"/>
                    <a:pt x="9209214" y="2872809"/>
                    <a:pt x="9200466" y="2839449"/>
                  </a:cubicBezTo>
                  <a:lnTo>
                    <a:pt x="9193953" y="2814958"/>
                  </a:lnTo>
                  <a:lnTo>
                    <a:pt x="9186993" y="2790276"/>
                  </a:lnTo>
                  <a:cubicBezTo>
                    <a:pt x="9182471" y="2773836"/>
                    <a:pt x="9177599" y="2757252"/>
                    <a:pt x="9172628" y="2740621"/>
                  </a:cubicBezTo>
                  <a:cubicBezTo>
                    <a:pt x="9133110" y="2607859"/>
                    <a:pt x="9087527" y="2476533"/>
                    <a:pt x="9035082" y="2347463"/>
                  </a:cubicBezTo>
                  <a:cubicBezTo>
                    <a:pt x="9008836" y="2282951"/>
                    <a:pt x="8981298" y="2218870"/>
                    <a:pt x="8952118" y="2155413"/>
                  </a:cubicBezTo>
                  <a:lnTo>
                    <a:pt x="8929948" y="2107915"/>
                  </a:lnTo>
                  <a:lnTo>
                    <a:pt x="8907429" y="2060753"/>
                  </a:lnTo>
                  <a:cubicBezTo>
                    <a:pt x="8892170" y="2029408"/>
                    <a:pt x="8876411" y="1997726"/>
                    <a:pt x="8860404" y="1966478"/>
                  </a:cubicBezTo>
                  <a:cubicBezTo>
                    <a:pt x="8828243" y="1903931"/>
                    <a:pt x="8795336" y="1841670"/>
                    <a:pt x="8760788" y="1780274"/>
                  </a:cubicBezTo>
                  <a:lnTo>
                    <a:pt x="8734740" y="1734311"/>
                  </a:lnTo>
                  <a:lnTo>
                    <a:pt x="8708046" y="1687963"/>
                  </a:lnTo>
                  <a:cubicBezTo>
                    <a:pt x="8690300" y="1657337"/>
                    <a:pt x="8672455" y="1627334"/>
                    <a:pt x="8654062" y="1597234"/>
                  </a:cubicBezTo>
                  <a:cubicBezTo>
                    <a:pt x="8617575" y="1536988"/>
                    <a:pt x="8579398" y="1477365"/>
                    <a:pt x="8540278" y="1418077"/>
                  </a:cubicBezTo>
                  <a:lnTo>
                    <a:pt x="8510701" y="1373695"/>
                  </a:lnTo>
                  <a:lnTo>
                    <a:pt x="8480676" y="1329457"/>
                  </a:lnTo>
                  <a:cubicBezTo>
                    <a:pt x="8460643" y="1300269"/>
                    <a:pt x="8440411" y="1271224"/>
                    <a:pt x="8419782" y="1242275"/>
                  </a:cubicBezTo>
                  <a:cubicBezTo>
                    <a:pt x="8378476" y="1184425"/>
                    <a:pt x="8335923" y="1127006"/>
                    <a:pt x="8292478" y="1069875"/>
                  </a:cubicBezTo>
                  <a:lnTo>
                    <a:pt x="8259620" y="1027123"/>
                  </a:lnTo>
                  <a:lnTo>
                    <a:pt x="8243416" y="1006130"/>
                  </a:lnTo>
                  <a:lnTo>
                    <a:pt x="8227110" y="985473"/>
                  </a:lnTo>
                  <a:cubicBezTo>
                    <a:pt x="8204890" y="957483"/>
                    <a:pt x="8182422" y="929684"/>
                    <a:pt x="8159604" y="902029"/>
                  </a:cubicBezTo>
                  <a:cubicBezTo>
                    <a:pt x="8114170" y="846671"/>
                    <a:pt x="8067494" y="792177"/>
                    <a:pt x="8020022" y="738209"/>
                  </a:cubicBezTo>
                  <a:lnTo>
                    <a:pt x="7984182" y="697901"/>
                  </a:lnTo>
                  <a:lnTo>
                    <a:pt x="7948043" y="657976"/>
                  </a:lnTo>
                  <a:cubicBezTo>
                    <a:pt x="7923636" y="631328"/>
                    <a:pt x="7899079" y="604823"/>
                    <a:pt x="7874324" y="578607"/>
                  </a:cubicBezTo>
                  <a:cubicBezTo>
                    <a:pt x="7824714" y="526221"/>
                    <a:pt x="7774608" y="474458"/>
                    <a:pt x="7723308" y="424085"/>
                  </a:cubicBezTo>
                  <a:cubicBezTo>
                    <a:pt x="7672157" y="373808"/>
                    <a:pt x="7619168" y="324153"/>
                    <a:pt x="7565532" y="275602"/>
                  </a:cubicBezTo>
                  <a:close/>
                  <a:moveTo>
                    <a:pt x="1832515" y="0"/>
                  </a:moveTo>
                  <a:lnTo>
                    <a:pt x="2158449" y="0"/>
                  </a:lnTo>
                  <a:lnTo>
                    <a:pt x="2108797" y="37845"/>
                  </a:lnTo>
                  <a:cubicBezTo>
                    <a:pt x="2052253" y="83168"/>
                    <a:pt x="1996914" y="129778"/>
                    <a:pt x="1942830" y="177587"/>
                  </a:cubicBezTo>
                  <a:cubicBezTo>
                    <a:pt x="1834563" y="273109"/>
                    <a:pt x="1731317" y="373472"/>
                    <a:pt x="1633191" y="477909"/>
                  </a:cubicBezTo>
                  <a:cubicBezTo>
                    <a:pt x="1240290" y="896038"/>
                    <a:pt x="927123" y="1375900"/>
                    <a:pt x="702686" y="1889935"/>
                  </a:cubicBezTo>
                  <a:cubicBezTo>
                    <a:pt x="646565" y="2018192"/>
                    <a:pt x="596210" y="2149182"/>
                    <a:pt x="551769" y="2281416"/>
                  </a:cubicBezTo>
                  <a:cubicBezTo>
                    <a:pt x="507429" y="2413700"/>
                    <a:pt x="469451" y="2547613"/>
                    <a:pt x="438383" y="2682772"/>
                  </a:cubicBezTo>
                  <a:cubicBezTo>
                    <a:pt x="423122" y="2750111"/>
                    <a:pt x="409203" y="2818553"/>
                    <a:pt x="397124" y="2887044"/>
                  </a:cubicBezTo>
                  <a:cubicBezTo>
                    <a:pt x="385144" y="2955581"/>
                    <a:pt x="374357" y="3024359"/>
                    <a:pt x="365658" y="3093424"/>
                  </a:cubicBezTo>
                  <a:cubicBezTo>
                    <a:pt x="347813" y="3231506"/>
                    <a:pt x="336727" y="3370260"/>
                    <a:pt x="332105" y="3509828"/>
                  </a:cubicBezTo>
                  <a:cubicBezTo>
                    <a:pt x="322311" y="3788822"/>
                    <a:pt x="339660" y="4068628"/>
                    <a:pt x="383653" y="4346327"/>
                  </a:cubicBezTo>
                  <a:cubicBezTo>
                    <a:pt x="394539" y="4415489"/>
                    <a:pt x="407464" y="4484267"/>
                    <a:pt x="422327" y="4552900"/>
                  </a:cubicBezTo>
                  <a:cubicBezTo>
                    <a:pt x="437041" y="4621534"/>
                    <a:pt x="453693" y="4689881"/>
                    <a:pt x="472184" y="4757939"/>
                  </a:cubicBezTo>
                  <a:cubicBezTo>
                    <a:pt x="490677" y="4825949"/>
                    <a:pt x="511007" y="4893673"/>
                    <a:pt x="533078" y="4960916"/>
                  </a:cubicBezTo>
                  <a:cubicBezTo>
                    <a:pt x="555249" y="5028208"/>
                    <a:pt x="578662" y="5095022"/>
                    <a:pt x="604710" y="5160875"/>
                  </a:cubicBezTo>
                  <a:cubicBezTo>
                    <a:pt x="707358" y="5425298"/>
                    <a:pt x="838443" y="5680902"/>
                    <a:pt x="996766" y="5920640"/>
                  </a:cubicBezTo>
                  <a:cubicBezTo>
                    <a:pt x="1154790" y="6160571"/>
                    <a:pt x="1340404" y="6384350"/>
                    <a:pt x="1549183" y="6586417"/>
                  </a:cubicBezTo>
                  <a:cubicBezTo>
                    <a:pt x="1601365" y="6636982"/>
                    <a:pt x="1654970" y="6686208"/>
                    <a:pt x="1709890" y="6734063"/>
                  </a:cubicBezTo>
                  <a:lnTo>
                    <a:pt x="1859761" y="6858000"/>
                  </a:lnTo>
                  <a:lnTo>
                    <a:pt x="1671798" y="6858000"/>
                  </a:lnTo>
                  <a:lnTo>
                    <a:pt x="1628044" y="6822717"/>
                  </a:lnTo>
                  <a:cubicBezTo>
                    <a:pt x="1570828" y="6774460"/>
                    <a:pt x="1514710" y="6724955"/>
                    <a:pt x="1459756" y="6674223"/>
                  </a:cubicBezTo>
                  <a:cubicBezTo>
                    <a:pt x="1019931" y="6268363"/>
                    <a:pt x="658296" y="5781216"/>
                    <a:pt x="402543" y="5241588"/>
                  </a:cubicBezTo>
                  <a:cubicBezTo>
                    <a:pt x="370231" y="5174103"/>
                    <a:pt x="340306" y="5105661"/>
                    <a:pt x="311923" y="5036741"/>
                  </a:cubicBezTo>
                  <a:cubicBezTo>
                    <a:pt x="283539" y="4967771"/>
                    <a:pt x="256895" y="4897986"/>
                    <a:pt x="232140" y="4827483"/>
                  </a:cubicBezTo>
                  <a:cubicBezTo>
                    <a:pt x="207334" y="4756981"/>
                    <a:pt x="184368" y="4685758"/>
                    <a:pt x="163392" y="4613913"/>
                  </a:cubicBezTo>
                  <a:cubicBezTo>
                    <a:pt x="142514" y="4542020"/>
                    <a:pt x="123624" y="4469360"/>
                    <a:pt x="106823" y="4396365"/>
                  </a:cubicBezTo>
                  <a:cubicBezTo>
                    <a:pt x="73120" y="4250902"/>
                    <a:pt x="47371" y="4103281"/>
                    <a:pt x="29326" y="3954702"/>
                  </a:cubicBezTo>
                  <a:cubicBezTo>
                    <a:pt x="20478" y="3880365"/>
                    <a:pt x="13320" y="3805789"/>
                    <a:pt x="8647" y="3730971"/>
                  </a:cubicBezTo>
                  <a:cubicBezTo>
                    <a:pt x="6311" y="3693587"/>
                    <a:pt x="4322" y="3656106"/>
                    <a:pt x="2880" y="3618674"/>
                  </a:cubicBezTo>
                  <a:cubicBezTo>
                    <a:pt x="1539" y="3581146"/>
                    <a:pt x="694" y="3543809"/>
                    <a:pt x="296" y="3506425"/>
                  </a:cubicBezTo>
                  <a:cubicBezTo>
                    <a:pt x="-1543" y="3356649"/>
                    <a:pt x="5217" y="3206200"/>
                    <a:pt x="20030" y="3056711"/>
                  </a:cubicBezTo>
                  <a:cubicBezTo>
                    <a:pt x="27686" y="2981942"/>
                    <a:pt x="36931" y="2907317"/>
                    <a:pt x="48664" y="2832980"/>
                  </a:cubicBezTo>
                  <a:cubicBezTo>
                    <a:pt x="60395" y="2758642"/>
                    <a:pt x="73716" y="2684784"/>
                    <a:pt x="89922" y="2610639"/>
                  </a:cubicBezTo>
                  <a:cubicBezTo>
                    <a:pt x="121736" y="2462826"/>
                    <a:pt x="162645" y="2317220"/>
                    <a:pt x="211163" y="2174343"/>
                  </a:cubicBezTo>
                  <a:cubicBezTo>
                    <a:pt x="259778" y="2031468"/>
                    <a:pt x="315601" y="1891517"/>
                    <a:pt x="379129" y="1754393"/>
                  </a:cubicBezTo>
                  <a:cubicBezTo>
                    <a:pt x="505540" y="1480433"/>
                    <a:pt x="660930" y="1219318"/>
                    <a:pt x="841424" y="976270"/>
                  </a:cubicBezTo>
                  <a:cubicBezTo>
                    <a:pt x="931498" y="854627"/>
                    <a:pt x="1028182" y="737777"/>
                    <a:pt x="1130234" y="625768"/>
                  </a:cubicBezTo>
                  <a:cubicBezTo>
                    <a:pt x="1232486" y="513855"/>
                    <a:pt x="1340157" y="407117"/>
                    <a:pt x="1452897" y="305748"/>
                  </a:cubicBezTo>
                  <a:cubicBezTo>
                    <a:pt x="1565736" y="204380"/>
                    <a:pt x="1683596" y="108665"/>
                    <a:pt x="1805682" y="187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9" name="Freeform: Shape 38">
              <a:extLst>
                <a:ext uri="{FF2B5EF4-FFF2-40B4-BE49-F238E27FC236}">
                  <a16:creationId xmlns:a16="http://schemas.microsoft.com/office/drawing/2014/main" id="{F613D97F-F6DF-4D32-AD91-209A80E7A2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8320" y="36937"/>
              <a:ext cx="9767847" cy="6858000"/>
            </a:xfrm>
            <a:custGeom>
              <a:avLst/>
              <a:gdLst>
                <a:gd name="connsiteX0" fmla="*/ 7151367 w 9767847"/>
                <a:gd name="connsiteY0" fmla="*/ 0 h 6858000"/>
                <a:gd name="connsiteX1" fmla="*/ 7881247 w 9767847"/>
                <a:gd name="connsiteY1" fmla="*/ 0 h 6858000"/>
                <a:gd name="connsiteX2" fmla="*/ 7990553 w 9767847"/>
                <a:gd name="connsiteY2" fmla="*/ 81317 h 6858000"/>
                <a:gd name="connsiteX3" fmla="*/ 9767847 w 9767847"/>
                <a:gd name="connsiteY3" fmla="*/ 3649031 h 6858000"/>
                <a:gd name="connsiteX4" fmla="*/ 8652597 w 9767847"/>
                <a:gd name="connsiteY4" fmla="*/ 6590005 h 6858000"/>
                <a:gd name="connsiteX5" fmla="*/ 8395306 w 9767847"/>
                <a:gd name="connsiteY5" fmla="*/ 6858000 h 6858000"/>
                <a:gd name="connsiteX6" fmla="*/ 6762603 w 9767847"/>
                <a:gd name="connsiteY6" fmla="*/ 6858000 h 6858000"/>
                <a:gd name="connsiteX7" fmla="*/ 6765962 w 9767847"/>
                <a:gd name="connsiteY7" fmla="*/ 6854844 h 6858000"/>
                <a:gd name="connsiteX8" fmla="*/ 6804586 w 9767847"/>
                <a:gd name="connsiteY8" fmla="*/ 6817103 h 6858000"/>
                <a:gd name="connsiteX9" fmla="*/ 6881735 w 9767847"/>
                <a:gd name="connsiteY9" fmla="*/ 6741197 h 6858000"/>
                <a:gd name="connsiteX10" fmla="*/ 6958883 w 9767847"/>
                <a:gd name="connsiteY10" fmla="*/ 6664822 h 6858000"/>
                <a:gd name="connsiteX11" fmla="*/ 7267925 w 9767847"/>
                <a:gd name="connsiteY11" fmla="*/ 6355694 h 6858000"/>
                <a:gd name="connsiteX12" fmla="*/ 7424360 w 9767847"/>
                <a:gd name="connsiteY12" fmla="*/ 6200685 h 6858000"/>
                <a:gd name="connsiteX13" fmla="*/ 7504938 w 9767847"/>
                <a:gd name="connsiteY13" fmla="*/ 6122708 h 6858000"/>
                <a:gd name="connsiteX14" fmla="*/ 7546396 w 9767847"/>
                <a:gd name="connsiteY14" fmla="*/ 6083697 h 6858000"/>
                <a:gd name="connsiteX15" fmla="*/ 7588002 w 9767847"/>
                <a:gd name="connsiteY15" fmla="*/ 6045532 h 6858000"/>
                <a:gd name="connsiteX16" fmla="*/ 7631000 w 9767847"/>
                <a:gd name="connsiteY16" fmla="*/ 6006709 h 6858000"/>
                <a:gd name="connsiteX17" fmla="*/ 7675440 w 9767847"/>
                <a:gd name="connsiteY17" fmla="*/ 5968309 h 6858000"/>
                <a:gd name="connsiteX18" fmla="*/ 7720626 w 9767847"/>
                <a:gd name="connsiteY18" fmla="*/ 5930851 h 6858000"/>
                <a:gd name="connsiteX19" fmla="*/ 7766458 w 9767847"/>
                <a:gd name="connsiteY19" fmla="*/ 5894334 h 6858000"/>
                <a:gd name="connsiteX20" fmla="*/ 7955254 w 9767847"/>
                <a:gd name="connsiteY20" fmla="*/ 5756828 h 6858000"/>
                <a:gd name="connsiteX21" fmla="*/ 8352678 w 9767847"/>
                <a:gd name="connsiteY21" fmla="*/ 5517630 h 6858000"/>
                <a:gd name="connsiteX22" fmla="*/ 8451350 w 9767847"/>
                <a:gd name="connsiteY22" fmla="*/ 5465254 h 6858000"/>
                <a:gd name="connsiteX23" fmla="*/ 8548532 w 9767847"/>
                <a:gd name="connsiteY23" fmla="*/ 5413395 h 6858000"/>
                <a:gd name="connsiteX24" fmla="*/ 8729473 w 9767847"/>
                <a:gd name="connsiteY24" fmla="*/ 5309961 h 6858000"/>
                <a:gd name="connsiteX25" fmla="*/ 8770781 w 9767847"/>
                <a:gd name="connsiteY25" fmla="*/ 5283232 h 6858000"/>
                <a:gd name="connsiteX26" fmla="*/ 8790964 w 9767847"/>
                <a:gd name="connsiteY26" fmla="*/ 5269492 h 6858000"/>
                <a:gd name="connsiteX27" fmla="*/ 8810499 w 9767847"/>
                <a:gd name="connsiteY27" fmla="*/ 5255703 h 6858000"/>
                <a:gd name="connsiteX28" fmla="*/ 8883571 w 9767847"/>
                <a:gd name="connsiteY28" fmla="*/ 5198479 h 6858000"/>
                <a:gd name="connsiteX29" fmla="*/ 9006651 w 9767847"/>
                <a:gd name="connsiteY29" fmla="*/ 5070527 h 6858000"/>
                <a:gd name="connsiteX30" fmla="*/ 9033494 w 9767847"/>
                <a:gd name="connsiteY30" fmla="*/ 5034105 h 6858000"/>
                <a:gd name="connsiteX31" fmla="*/ 9040305 w 9767847"/>
                <a:gd name="connsiteY31" fmla="*/ 5024551 h 6858000"/>
                <a:gd name="connsiteX32" fmla="*/ 9046568 w 9767847"/>
                <a:gd name="connsiteY32" fmla="*/ 5015281 h 6858000"/>
                <a:gd name="connsiteX33" fmla="*/ 9058846 w 9767847"/>
                <a:gd name="connsiteY33" fmla="*/ 4996645 h 6858000"/>
                <a:gd name="connsiteX34" fmla="*/ 9104529 w 9767847"/>
                <a:gd name="connsiteY34" fmla="*/ 4918105 h 6858000"/>
                <a:gd name="connsiteX35" fmla="*/ 9181081 w 9767847"/>
                <a:gd name="connsiteY35" fmla="*/ 4744694 h 6858000"/>
                <a:gd name="connsiteX36" fmla="*/ 9240731 w 9767847"/>
                <a:gd name="connsiteY36" fmla="*/ 4557872 h 6858000"/>
                <a:gd name="connsiteX37" fmla="*/ 9265388 w 9767847"/>
                <a:gd name="connsiteY37" fmla="*/ 4461073 h 6858000"/>
                <a:gd name="connsiteX38" fmla="*/ 9276571 w 9767847"/>
                <a:gd name="connsiteY38" fmla="*/ 4411943 h 6858000"/>
                <a:gd name="connsiteX39" fmla="*/ 9281841 w 9767847"/>
                <a:gd name="connsiteY39" fmla="*/ 4387379 h 6858000"/>
                <a:gd name="connsiteX40" fmla="*/ 9286513 w 9767847"/>
                <a:gd name="connsiteY40" fmla="*/ 4364838 h 6858000"/>
                <a:gd name="connsiteX41" fmla="*/ 9296754 w 9767847"/>
                <a:gd name="connsiteY41" fmla="*/ 4312038 h 6858000"/>
                <a:gd name="connsiteX42" fmla="*/ 9301029 w 9767847"/>
                <a:gd name="connsiteY42" fmla="*/ 4289074 h 6858000"/>
                <a:gd name="connsiteX43" fmla="*/ 9302818 w 9767847"/>
                <a:gd name="connsiteY43" fmla="*/ 4278581 h 6858000"/>
                <a:gd name="connsiteX44" fmla="*/ 9304658 w 9767847"/>
                <a:gd name="connsiteY44" fmla="*/ 4266816 h 6858000"/>
                <a:gd name="connsiteX45" fmla="*/ 9312810 w 9767847"/>
                <a:gd name="connsiteY45" fmla="*/ 4215945 h 6858000"/>
                <a:gd name="connsiteX46" fmla="*/ 9316887 w 9767847"/>
                <a:gd name="connsiteY46" fmla="*/ 4190486 h 6858000"/>
                <a:gd name="connsiteX47" fmla="*/ 9318923 w 9767847"/>
                <a:gd name="connsiteY47" fmla="*/ 4177780 h 6858000"/>
                <a:gd name="connsiteX48" fmla="*/ 9320515 w 9767847"/>
                <a:gd name="connsiteY48" fmla="*/ 4164886 h 6858000"/>
                <a:gd name="connsiteX49" fmla="*/ 9332445 w 9767847"/>
                <a:gd name="connsiteY49" fmla="*/ 4064981 h 6858000"/>
                <a:gd name="connsiteX50" fmla="*/ 9336173 w 9767847"/>
                <a:gd name="connsiteY50" fmla="*/ 4018676 h 6858000"/>
                <a:gd name="connsiteX51" fmla="*/ 9340199 w 9767847"/>
                <a:gd name="connsiteY51" fmla="*/ 3965171 h 6858000"/>
                <a:gd name="connsiteX52" fmla="*/ 9347557 w 9767847"/>
                <a:gd name="connsiteY52" fmla="*/ 3765972 h 6858000"/>
                <a:gd name="connsiteX53" fmla="*/ 9346364 w 9767847"/>
                <a:gd name="connsiteY53" fmla="*/ 3664938 h 6858000"/>
                <a:gd name="connsiteX54" fmla="*/ 9344921 w 9767847"/>
                <a:gd name="connsiteY54" fmla="*/ 3615243 h 6858000"/>
                <a:gd name="connsiteX55" fmla="*/ 9344524 w 9767847"/>
                <a:gd name="connsiteY55" fmla="*/ 3603526 h 6858000"/>
                <a:gd name="connsiteX56" fmla="*/ 9343728 w 9767847"/>
                <a:gd name="connsiteY56" fmla="*/ 3590774 h 6858000"/>
                <a:gd name="connsiteX57" fmla="*/ 9342188 w 9767847"/>
                <a:gd name="connsiteY57" fmla="*/ 3565268 h 6858000"/>
                <a:gd name="connsiteX58" fmla="*/ 9339056 w 9767847"/>
                <a:gd name="connsiteY58" fmla="*/ 3514256 h 6858000"/>
                <a:gd name="connsiteX59" fmla="*/ 9334334 w 9767847"/>
                <a:gd name="connsiteY59" fmla="*/ 3463057 h 6858000"/>
                <a:gd name="connsiteX60" fmla="*/ 9329363 w 9767847"/>
                <a:gd name="connsiteY60" fmla="*/ 3411810 h 6858000"/>
                <a:gd name="connsiteX61" fmla="*/ 9328319 w 9767847"/>
                <a:gd name="connsiteY61" fmla="*/ 3400657 h 6858000"/>
                <a:gd name="connsiteX62" fmla="*/ 9327177 w 9767847"/>
                <a:gd name="connsiteY62" fmla="*/ 3390116 h 6858000"/>
                <a:gd name="connsiteX63" fmla="*/ 9324293 w 9767847"/>
                <a:gd name="connsiteY63" fmla="*/ 3366774 h 6858000"/>
                <a:gd name="connsiteX64" fmla="*/ 9320763 w 9767847"/>
                <a:gd name="connsiteY64" fmla="*/ 3340329 h 6858000"/>
                <a:gd name="connsiteX65" fmla="*/ 9317184 w 9767847"/>
                <a:gd name="connsiteY65" fmla="*/ 3311245 h 6858000"/>
                <a:gd name="connsiteX66" fmla="*/ 9311021 w 9767847"/>
                <a:gd name="connsiteY66" fmla="*/ 3266211 h 6858000"/>
                <a:gd name="connsiteX67" fmla="*/ 9302719 w 9767847"/>
                <a:gd name="connsiteY67" fmla="*/ 3215717 h 6858000"/>
                <a:gd name="connsiteX68" fmla="*/ 9293970 w 9767847"/>
                <a:gd name="connsiteY68" fmla="*/ 3165789 h 6858000"/>
                <a:gd name="connsiteX69" fmla="*/ 9252065 w 9767847"/>
                <a:gd name="connsiteY69" fmla="*/ 2967107 h 6858000"/>
                <a:gd name="connsiteX70" fmla="*/ 9227211 w 9767847"/>
                <a:gd name="connsiteY70" fmla="*/ 2868473 h 6858000"/>
                <a:gd name="connsiteX71" fmla="*/ 9220699 w 9767847"/>
                <a:gd name="connsiteY71" fmla="*/ 2844426 h 6858000"/>
                <a:gd name="connsiteX72" fmla="*/ 9213740 w 9767847"/>
                <a:gd name="connsiteY72" fmla="*/ 2820191 h 6858000"/>
                <a:gd name="connsiteX73" fmla="*/ 9199374 w 9767847"/>
                <a:gd name="connsiteY73" fmla="*/ 2771438 h 6858000"/>
                <a:gd name="connsiteX74" fmla="*/ 9061829 w 9767847"/>
                <a:gd name="connsiteY74" fmla="*/ 2385418 h 6858000"/>
                <a:gd name="connsiteX75" fmla="*/ 8978865 w 9767847"/>
                <a:gd name="connsiteY75" fmla="*/ 2196855 h 6858000"/>
                <a:gd name="connsiteX76" fmla="*/ 8956694 w 9767847"/>
                <a:gd name="connsiteY76" fmla="*/ 2150219 h 6858000"/>
                <a:gd name="connsiteX77" fmla="*/ 8934176 w 9767847"/>
                <a:gd name="connsiteY77" fmla="*/ 2103914 h 6858000"/>
                <a:gd name="connsiteX78" fmla="*/ 8887151 w 9767847"/>
                <a:gd name="connsiteY78" fmla="*/ 2011350 h 6858000"/>
                <a:gd name="connsiteX79" fmla="*/ 8787533 w 9767847"/>
                <a:gd name="connsiteY79" fmla="*/ 1828527 h 6858000"/>
                <a:gd name="connsiteX80" fmla="*/ 8761485 w 9767847"/>
                <a:gd name="connsiteY80" fmla="*/ 1783398 h 6858000"/>
                <a:gd name="connsiteX81" fmla="*/ 8734791 w 9767847"/>
                <a:gd name="connsiteY81" fmla="*/ 1737893 h 6858000"/>
                <a:gd name="connsiteX82" fmla="*/ 8680808 w 9767847"/>
                <a:gd name="connsiteY82" fmla="*/ 1648812 h 6858000"/>
                <a:gd name="connsiteX83" fmla="*/ 8567024 w 9767847"/>
                <a:gd name="connsiteY83" fmla="*/ 1472906 h 6858000"/>
                <a:gd name="connsiteX84" fmla="*/ 8537446 w 9767847"/>
                <a:gd name="connsiteY84" fmla="*/ 1429330 h 6858000"/>
                <a:gd name="connsiteX85" fmla="*/ 8507423 w 9767847"/>
                <a:gd name="connsiteY85" fmla="*/ 1385896 h 6858000"/>
                <a:gd name="connsiteX86" fmla="*/ 8446529 w 9767847"/>
                <a:gd name="connsiteY86" fmla="*/ 1300295 h 6858000"/>
                <a:gd name="connsiteX87" fmla="*/ 8319224 w 9767847"/>
                <a:gd name="connsiteY87" fmla="*/ 1131026 h 6858000"/>
                <a:gd name="connsiteX88" fmla="*/ 8286366 w 9767847"/>
                <a:gd name="connsiteY88" fmla="*/ 1089050 h 6858000"/>
                <a:gd name="connsiteX89" fmla="*/ 8270161 w 9767847"/>
                <a:gd name="connsiteY89" fmla="*/ 1068439 h 6858000"/>
                <a:gd name="connsiteX90" fmla="*/ 8253856 w 9767847"/>
                <a:gd name="connsiteY90" fmla="*/ 1048156 h 6858000"/>
                <a:gd name="connsiteX91" fmla="*/ 8186352 w 9767847"/>
                <a:gd name="connsiteY91" fmla="*/ 966275 h 6858000"/>
                <a:gd name="connsiteX92" fmla="*/ 8046768 w 9767847"/>
                <a:gd name="connsiteY92" fmla="*/ 805429 h 6858000"/>
                <a:gd name="connsiteX93" fmla="*/ 8010927 w 9767847"/>
                <a:gd name="connsiteY93" fmla="*/ 765853 h 6858000"/>
                <a:gd name="connsiteX94" fmla="*/ 7974788 w 9767847"/>
                <a:gd name="connsiteY94" fmla="*/ 726653 h 6858000"/>
                <a:gd name="connsiteX95" fmla="*/ 7901070 w 9767847"/>
                <a:gd name="connsiteY95" fmla="*/ 648724 h 6858000"/>
                <a:gd name="connsiteX96" fmla="*/ 7750054 w 9767847"/>
                <a:gd name="connsiteY96" fmla="*/ 497008 h 6858000"/>
                <a:gd name="connsiteX97" fmla="*/ 7592277 w 9767847"/>
                <a:gd name="connsiteY97" fmla="*/ 351221 h 6858000"/>
                <a:gd name="connsiteX98" fmla="*/ 7257734 w 9767847"/>
                <a:gd name="connsiteY98" fmla="*/ 76964 h 6858000"/>
                <a:gd name="connsiteX99" fmla="*/ 1886601 w 9767847"/>
                <a:gd name="connsiteY99" fmla="*/ 0 h 6858000"/>
                <a:gd name="connsiteX100" fmla="*/ 2292926 w 9767847"/>
                <a:gd name="connsiteY100" fmla="*/ 0 h 6858000"/>
                <a:gd name="connsiteX101" fmla="*/ 2135542 w 9767847"/>
                <a:gd name="connsiteY101" fmla="*/ 117781 h 6858000"/>
                <a:gd name="connsiteX102" fmla="*/ 1969576 w 9767847"/>
                <a:gd name="connsiteY102" fmla="*/ 254986 h 6858000"/>
                <a:gd name="connsiteX103" fmla="*/ 1659938 w 9767847"/>
                <a:gd name="connsiteY103" fmla="*/ 549855 h 6858000"/>
                <a:gd name="connsiteX104" fmla="*/ 729383 w 9767847"/>
                <a:gd name="connsiteY104" fmla="*/ 1936480 h 6858000"/>
                <a:gd name="connsiteX105" fmla="*/ 578465 w 9767847"/>
                <a:gd name="connsiteY105" fmla="*/ 2320807 h 6858000"/>
                <a:gd name="connsiteX106" fmla="*/ 465080 w 9767847"/>
                <a:gd name="connsiteY106" fmla="*/ 2714875 h 6858000"/>
                <a:gd name="connsiteX107" fmla="*/ 423820 w 9767847"/>
                <a:gd name="connsiteY107" fmla="*/ 2915436 h 6858000"/>
                <a:gd name="connsiteX108" fmla="*/ 392355 w 9767847"/>
                <a:gd name="connsiteY108" fmla="*/ 3118071 h 6858000"/>
                <a:gd name="connsiteX109" fmla="*/ 358801 w 9767847"/>
                <a:gd name="connsiteY109" fmla="*/ 3526915 h 6858000"/>
                <a:gd name="connsiteX110" fmla="*/ 410350 w 9767847"/>
                <a:gd name="connsiteY110" fmla="*/ 4348226 h 6858000"/>
                <a:gd name="connsiteX111" fmla="*/ 449022 w 9767847"/>
                <a:gd name="connsiteY111" fmla="*/ 4551049 h 6858000"/>
                <a:gd name="connsiteX112" fmla="*/ 498882 w 9767847"/>
                <a:gd name="connsiteY112" fmla="*/ 4752365 h 6858000"/>
                <a:gd name="connsiteX113" fmla="*/ 559775 w 9767847"/>
                <a:gd name="connsiteY113" fmla="*/ 4951657 h 6858000"/>
                <a:gd name="connsiteX114" fmla="*/ 631406 w 9767847"/>
                <a:gd name="connsiteY114" fmla="*/ 5147986 h 6858000"/>
                <a:gd name="connsiteX115" fmla="*/ 1023461 w 9767847"/>
                <a:gd name="connsiteY115" fmla="*/ 5893957 h 6858000"/>
                <a:gd name="connsiteX116" fmla="*/ 1575880 w 9767847"/>
                <a:gd name="connsiteY116" fmla="*/ 6547646 h 6858000"/>
                <a:gd name="connsiteX117" fmla="*/ 1905228 w 9767847"/>
                <a:gd name="connsiteY117" fmla="*/ 6829468 h 6858000"/>
                <a:gd name="connsiteX118" fmla="*/ 1944230 w 9767847"/>
                <a:gd name="connsiteY118" fmla="*/ 6858000 h 6858000"/>
                <a:gd name="connsiteX119" fmla="*/ 1372541 w 9767847"/>
                <a:gd name="connsiteY119" fmla="*/ 6858000 h 6858000"/>
                <a:gd name="connsiteX120" fmla="*/ 1115251 w 9767847"/>
                <a:gd name="connsiteY120" fmla="*/ 6590005 h 6858000"/>
                <a:gd name="connsiteX121" fmla="*/ 0 w 9767847"/>
                <a:gd name="connsiteY121" fmla="*/ 3649031 h 6858000"/>
                <a:gd name="connsiteX122" fmla="*/ 1777294 w 9767847"/>
                <a:gd name="connsiteY122" fmla="*/ 8131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9767847" h="6858000">
                  <a:moveTo>
                    <a:pt x="7151367" y="0"/>
                  </a:moveTo>
                  <a:lnTo>
                    <a:pt x="7881247" y="0"/>
                  </a:lnTo>
                  <a:lnTo>
                    <a:pt x="7990553" y="81317"/>
                  </a:lnTo>
                  <a:cubicBezTo>
                    <a:pt x="9075991" y="929334"/>
                    <a:pt x="9767847" y="2212695"/>
                    <a:pt x="9767847" y="3649031"/>
                  </a:cubicBezTo>
                  <a:cubicBezTo>
                    <a:pt x="9767847" y="4766182"/>
                    <a:pt x="9349317" y="5790792"/>
                    <a:pt x="8652597" y="6590005"/>
                  </a:cubicBezTo>
                  <a:lnTo>
                    <a:pt x="8395306" y="6858000"/>
                  </a:lnTo>
                  <a:lnTo>
                    <a:pt x="6762603" y="6858000"/>
                  </a:lnTo>
                  <a:lnTo>
                    <a:pt x="6765962" y="6854844"/>
                  </a:lnTo>
                  <a:cubicBezTo>
                    <a:pt x="6779036" y="6842703"/>
                    <a:pt x="6791663" y="6829621"/>
                    <a:pt x="6804586" y="6817103"/>
                  </a:cubicBezTo>
                  <a:lnTo>
                    <a:pt x="6881735" y="6741197"/>
                  </a:lnTo>
                  <a:cubicBezTo>
                    <a:pt x="6907435" y="6715881"/>
                    <a:pt x="6933134" y="6690798"/>
                    <a:pt x="6958883" y="6664822"/>
                  </a:cubicBezTo>
                  <a:lnTo>
                    <a:pt x="7267925" y="6355694"/>
                  </a:lnTo>
                  <a:lnTo>
                    <a:pt x="7424360" y="6200685"/>
                  </a:lnTo>
                  <a:cubicBezTo>
                    <a:pt x="7450754" y="6174802"/>
                    <a:pt x="7477598" y="6148731"/>
                    <a:pt x="7504938" y="6122708"/>
                  </a:cubicBezTo>
                  <a:lnTo>
                    <a:pt x="7546396" y="6083697"/>
                  </a:lnTo>
                  <a:cubicBezTo>
                    <a:pt x="7560264" y="6070803"/>
                    <a:pt x="7574780" y="6057532"/>
                    <a:pt x="7588002" y="6045532"/>
                  </a:cubicBezTo>
                  <a:lnTo>
                    <a:pt x="7631000" y="6006709"/>
                  </a:lnTo>
                  <a:lnTo>
                    <a:pt x="7675440" y="5968309"/>
                  </a:lnTo>
                  <a:cubicBezTo>
                    <a:pt x="7690404" y="5955698"/>
                    <a:pt x="7705564" y="5943321"/>
                    <a:pt x="7720626" y="5930851"/>
                  </a:cubicBezTo>
                  <a:cubicBezTo>
                    <a:pt x="7735738" y="5918427"/>
                    <a:pt x="7751197" y="5906521"/>
                    <a:pt x="7766458" y="5894334"/>
                  </a:cubicBezTo>
                  <a:cubicBezTo>
                    <a:pt x="7827949" y="5846192"/>
                    <a:pt x="7890979" y="5800499"/>
                    <a:pt x="7955254" y="5756828"/>
                  </a:cubicBezTo>
                  <a:cubicBezTo>
                    <a:pt x="8083800" y="5669534"/>
                    <a:pt x="8216872" y="5590336"/>
                    <a:pt x="8352678" y="5517630"/>
                  </a:cubicBezTo>
                  <a:lnTo>
                    <a:pt x="8451350" y="5465254"/>
                  </a:lnTo>
                  <a:lnTo>
                    <a:pt x="8548532" y="5413395"/>
                  </a:lnTo>
                  <a:cubicBezTo>
                    <a:pt x="8612110" y="5379090"/>
                    <a:pt x="8673251" y="5345208"/>
                    <a:pt x="8729473" y="5309961"/>
                  </a:cubicBezTo>
                  <a:cubicBezTo>
                    <a:pt x="8743591" y="5301115"/>
                    <a:pt x="8757161" y="5292361"/>
                    <a:pt x="8770781" y="5283232"/>
                  </a:cubicBezTo>
                  <a:cubicBezTo>
                    <a:pt x="8777591" y="5278667"/>
                    <a:pt x="8784451" y="5274103"/>
                    <a:pt x="8790964" y="5269492"/>
                  </a:cubicBezTo>
                  <a:cubicBezTo>
                    <a:pt x="8797574" y="5264879"/>
                    <a:pt x="8804235" y="5260314"/>
                    <a:pt x="8810499" y="5255703"/>
                  </a:cubicBezTo>
                  <a:cubicBezTo>
                    <a:pt x="8835999" y="5237303"/>
                    <a:pt x="8860407" y="5218291"/>
                    <a:pt x="8883571" y="5198479"/>
                  </a:cubicBezTo>
                  <a:cubicBezTo>
                    <a:pt x="8929900" y="5158856"/>
                    <a:pt x="8971258" y="5116315"/>
                    <a:pt x="9006651" y="5070527"/>
                  </a:cubicBezTo>
                  <a:cubicBezTo>
                    <a:pt x="9015351" y="5059328"/>
                    <a:pt x="9024398" y="5046857"/>
                    <a:pt x="9033494" y="5034105"/>
                  </a:cubicBezTo>
                  <a:lnTo>
                    <a:pt x="9040305" y="5024551"/>
                  </a:lnTo>
                  <a:lnTo>
                    <a:pt x="9046568" y="5015281"/>
                  </a:lnTo>
                  <a:cubicBezTo>
                    <a:pt x="9050743" y="5009163"/>
                    <a:pt x="9054819" y="5002952"/>
                    <a:pt x="9058846" y="4996645"/>
                  </a:cubicBezTo>
                  <a:cubicBezTo>
                    <a:pt x="9075002" y="4971517"/>
                    <a:pt x="9090212" y="4945305"/>
                    <a:pt x="9104529" y="4918105"/>
                  </a:cubicBezTo>
                  <a:cubicBezTo>
                    <a:pt x="9133211" y="4863752"/>
                    <a:pt x="9158313" y="4805447"/>
                    <a:pt x="9181081" y="4744694"/>
                  </a:cubicBezTo>
                  <a:cubicBezTo>
                    <a:pt x="9203748" y="4684178"/>
                    <a:pt x="9223383" y="4621778"/>
                    <a:pt x="9240731" y="4557872"/>
                  </a:cubicBezTo>
                  <a:cubicBezTo>
                    <a:pt x="9249481" y="4525966"/>
                    <a:pt x="9257682" y="4493684"/>
                    <a:pt x="9265388" y="4461073"/>
                  </a:cubicBezTo>
                  <a:cubicBezTo>
                    <a:pt x="9269215" y="4444744"/>
                    <a:pt x="9272943" y="4428367"/>
                    <a:pt x="9276571" y="4411943"/>
                  </a:cubicBezTo>
                  <a:lnTo>
                    <a:pt x="9281841" y="4387379"/>
                  </a:lnTo>
                  <a:lnTo>
                    <a:pt x="9286513" y="4364838"/>
                  </a:lnTo>
                  <a:lnTo>
                    <a:pt x="9296754" y="4312038"/>
                  </a:lnTo>
                  <a:lnTo>
                    <a:pt x="9301029" y="4289074"/>
                  </a:lnTo>
                  <a:lnTo>
                    <a:pt x="9302818" y="4278581"/>
                  </a:lnTo>
                  <a:lnTo>
                    <a:pt x="9304658" y="4266816"/>
                  </a:lnTo>
                  <a:lnTo>
                    <a:pt x="9312810" y="4215945"/>
                  </a:lnTo>
                  <a:lnTo>
                    <a:pt x="9316887" y="4190486"/>
                  </a:lnTo>
                  <a:lnTo>
                    <a:pt x="9318923" y="4177780"/>
                  </a:lnTo>
                  <a:cubicBezTo>
                    <a:pt x="9319570" y="4173546"/>
                    <a:pt x="9319969" y="4169169"/>
                    <a:pt x="9320515" y="4164886"/>
                  </a:cubicBezTo>
                  <a:lnTo>
                    <a:pt x="9332445" y="4064981"/>
                  </a:lnTo>
                  <a:cubicBezTo>
                    <a:pt x="9333836" y="4052370"/>
                    <a:pt x="9334880" y="4036888"/>
                    <a:pt x="9336173" y="4018676"/>
                  </a:cubicBezTo>
                  <a:lnTo>
                    <a:pt x="9340199" y="3965171"/>
                  </a:lnTo>
                  <a:cubicBezTo>
                    <a:pt x="9345071" y="3899806"/>
                    <a:pt x="9347358" y="3832983"/>
                    <a:pt x="9347557" y="3765972"/>
                  </a:cubicBezTo>
                  <a:cubicBezTo>
                    <a:pt x="9347656" y="3732420"/>
                    <a:pt x="9347209" y="3698773"/>
                    <a:pt x="9346364" y="3664938"/>
                  </a:cubicBezTo>
                  <a:lnTo>
                    <a:pt x="9344921" y="3615243"/>
                  </a:lnTo>
                  <a:lnTo>
                    <a:pt x="9344524" y="3603526"/>
                  </a:lnTo>
                  <a:lnTo>
                    <a:pt x="9343728" y="3590774"/>
                  </a:lnTo>
                  <a:lnTo>
                    <a:pt x="9342188" y="3565268"/>
                  </a:lnTo>
                  <a:lnTo>
                    <a:pt x="9339056" y="3514256"/>
                  </a:lnTo>
                  <a:cubicBezTo>
                    <a:pt x="9337914" y="3497221"/>
                    <a:pt x="9335874" y="3480138"/>
                    <a:pt x="9334334" y="3463057"/>
                  </a:cubicBezTo>
                  <a:lnTo>
                    <a:pt x="9329363" y="3411810"/>
                  </a:lnTo>
                  <a:lnTo>
                    <a:pt x="9328319" y="3400657"/>
                  </a:lnTo>
                  <a:lnTo>
                    <a:pt x="9327177" y="3390116"/>
                  </a:lnTo>
                  <a:lnTo>
                    <a:pt x="9324293" y="3366774"/>
                  </a:lnTo>
                  <a:lnTo>
                    <a:pt x="9320763" y="3340329"/>
                  </a:lnTo>
                  <a:lnTo>
                    <a:pt x="9317184" y="3311245"/>
                  </a:lnTo>
                  <a:cubicBezTo>
                    <a:pt x="9315594" y="3296893"/>
                    <a:pt x="9313506" y="3282306"/>
                    <a:pt x="9311021" y="3266211"/>
                  </a:cubicBezTo>
                  <a:lnTo>
                    <a:pt x="9302719" y="3215717"/>
                  </a:lnTo>
                  <a:cubicBezTo>
                    <a:pt x="9299936" y="3199059"/>
                    <a:pt x="9297003" y="3182400"/>
                    <a:pt x="9293970" y="3165789"/>
                  </a:cubicBezTo>
                  <a:cubicBezTo>
                    <a:pt x="9281891" y="3099295"/>
                    <a:pt x="9267674" y="3033084"/>
                    <a:pt x="9252065" y="2967107"/>
                  </a:cubicBezTo>
                  <a:cubicBezTo>
                    <a:pt x="9244261" y="2934167"/>
                    <a:pt x="9235959" y="2901273"/>
                    <a:pt x="9227211" y="2868473"/>
                  </a:cubicBezTo>
                  <a:lnTo>
                    <a:pt x="9220699" y="2844426"/>
                  </a:lnTo>
                  <a:lnTo>
                    <a:pt x="9213740" y="2820191"/>
                  </a:lnTo>
                  <a:cubicBezTo>
                    <a:pt x="9209216" y="2804049"/>
                    <a:pt x="9204345" y="2787768"/>
                    <a:pt x="9199374" y="2771438"/>
                  </a:cubicBezTo>
                  <a:cubicBezTo>
                    <a:pt x="9159855" y="2641086"/>
                    <a:pt x="9114272" y="2512099"/>
                    <a:pt x="9061829" y="2385418"/>
                  </a:cubicBezTo>
                  <a:cubicBezTo>
                    <a:pt x="9035582" y="2322077"/>
                    <a:pt x="9008043" y="2259160"/>
                    <a:pt x="8978865" y="2196855"/>
                  </a:cubicBezTo>
                  <a:lnTo>
                    <a:pt x="8956694" y="2150219"/>
                  </a:lnTo>
                  <a:lnTo>
                    <a:pt x="8934176" y="2103914"/>
                  </a:lnTo>
                  <a:cubicBezTo>
                    <a:pt x="8918915" y="2073091"/>
                    <a:pt x="8903157" y="2042032"/>
                    <a:pt x="8887151" y="2011350"/>
                  </a:cubicBezTo>
                  <a:cubicBezTo>
                    <a:pt x="8854988" y="1949891"/>
                    <a:pt x="8822082" y="1888810"/>
                    <a:pt x="8787533" y="1828527"/>
                  </a:cubicBezTo>
                  <a:lnTo>
                    <a:pt x="8761485" y="1783398"/>
                  </a:lnTo>
                  <a:lnTo>
                    <a:pt x="8734791" y="1737893"/>
                  </a:lnTo>
                  <a:cubicBezTo>
                    <a:pt x="8717047" y="1707823"/>
                    <a:pt x="8699200" y="1678363"/>
                    <a:pt x="8680808" y="1648812"/>
                  </a:cubicBezTo>
                  <a:cubicBezTo>
                    <a:pt x="8644322" y="1589658"/>
                    <a:pt x="8606194" y="1531118"/>
                    <a:pt x="8567024" y="1472906"/>
                  </a:cubicBezTo>
                  <a:lnTo>
                    <a:pt x="8537446" y="1429330"/>
                  </a:lnTo>
                  <a:lnTo>
                    <a:pt x="8507423" y="1385896"/>
                  </a:lnTo>
                  <a:cubicBezTo>
                    <a:pt x="8487390" y="1357284"/>
                    <a:pt x="8467158" y="1328719"/>
                    <a:pt x="8446529" y="1300295"/>
                  </a:cubicBezTo>
                  <a:cubicBezTo>
                    <a:pt x="8405271" y="1243496"/>
                    <a:pt x="8362718" y="1187120"/>
                    <a:pt x="8319224" y="1131026"/>
                  </a:cubicBezTo>
                  <a:lnTo>
                    <a:pt x="8286366" y="1089050"/>
                  </a:lnTo>
                  <a:lnTo>
                    <a:pt x="8270161" y="1068439"/>
                  </a:lnTo>
                  <a:lnTo>
                    <a:pt x="8253856" y="1048156"/>
                  </a:lnTo>
                  <a:cubicBezTo>
                    <a:pt x="8231636" y="1020675"/>
                    <a:pt x="8209117" y="993381"/>
                    <a:pt x="8186352" y="966275"/>
                  </a:cubicBezTo>
                  <a:cubicBezTo>
                    <a:pt x="8140917" y="911922"/>
                    <a:pt x="8094240" y="858417"/>
                    <a:pt x="8046768" y="805429"/>
                  </a:cubicBezTo>
                  <a:lnTo>
                    <a:pt x="8010927" y="765853"/>
                  </a:lnTo>
                  <a:lnTo>
                    <a:pt x="7974788" y="726653"/>
                  </a:lnTo>
                  <a:cubicBezTo>
                    <a:pt x="7950382" y="700489"/>
                    <a:pt x="7925824" y="674465"/>
                    <a:pt x="7901070" y="648724"/>
                  </a:cubicBezTo>
                  <a:cubicBezTo>
                    <a:pt x="7851510" y="597289"/>
                    <a:pt x="7801404" y="546514"/>
                    <a:pt x="7750054" y="497008"/>
                  </a:cubicBezTo>
                  <a:cubicBezTo>
                    <a:pt x="7698902" y="447644"/>
                    <a:pt x="7645913" y="398938"/>
                    <a:pt x="7592277" y="351221"/>
                  </a:cubicBezTo>
                  <a:cubicBezTo>
                    <a:pt x="7484856" y="255786"/>
                    <a:pt x="7373308" y="164304"/>
                    <a:pt x="7257734" y="76964"/>
                  </a:cubicBezTo>
                  <a:close/>
                  <a:moveTo>
                    <a:pt x="1886601" y="0"/>
                  </a:moveTo>
                  <a:lnTo>
                    <a:pt x="2292926" y="0"/>
                  </a:lnTo>
                  <a:lnTo>
                    <a:pt x="2135542" y="117781"/>
                  </a:lnTo>
                  <a:cubicBezTo>
                    <a:pt x="2078998" y="162280"/>
                    <a:pt x="2023659" y="208045"/>
                    <a:pt x="1969576" y="254986"/>
                  </a:cubicBezTo>
                  <a:cubicBezTo>
                    <a:pt x="1861309" y="348820"/>
                    <a:pt x="1758064" y="447314"/>
                    <a:pt x="1659938" y="549855"/>
                  </a:cubicBezTo>
                  <a:cubicBezTo>
                    <a:pt x="1266987" y="960346"/>
                    <a:pt x="953820" y="1431495"/>
                    <a:pt x="729383" y="1936480"/>
                  </a:cubicBezTo>
                  <a:cubicBezTo>
                    <a:pt x="673260" y="2062362"/>
                    <a:pt x="622855" y="2190972"/>
                    <a:pt x="578465" y="2320807"/>
                  </a:cubicBezTo>
                  <a:cubicBezTo>
                    <a:pt x="534125" y="2450687"/>
                    <a:pt x="496147" y="2582216"/>
                    <a:pt x="465080" y="2714875"/>
                  </a:cubicBezTo>
                  <a:cubicBezTo>
                    <a:pt x="449769" y="2780991"/>
                    <a:pt x="435850" y="2848191"/>
                    <a:pt x="423820" y="2915436"/>
                  </a:cubicBezTo>
                  <a:cubicBezTo>
                    <a:pt x="411840" y="2982731"/>
                    <a:pt x="401054" y="3050260"/>
                    <a:pt x="392355" y="3118071"/>
                  </a:cubicBezTo>
                  <a:cubicBezTo>
                    <a:pt x="374509" y="3253646"/>
                    <a:pt x="363424" y="3389880"/>
                    <a:pt x="358801" y="3526915"/>
                  </a:cubicBezTo>
                  <a:cubicBezTo>
                    <a:pt x="349009" y="3800843"/>
                    <a:pt x="366357" y="4075570"/>
                    <a:pt x="410350" y="4348226"/>
                  </a:cubicBezTo>
                  <a:cubicBezTo>
                    <a:pt x="421286" y="4416132"/>
                    <a:pt x="434209" y="4483660"/>
                    <a:pt x="449022" y="4551049"/>
                  </a:cubicBezTo>
                  <a:cubicBezTo>
                    <a:pt x="463737" y="4618436"/>
                    <a:pt x="480389" y="4685588"/>
                    <a:pt x="498882" y="4752365"/>
                  </a:cubicBezTo>
                  <a:cubicBezTo>
                    <a:pt x="517373" y="4819141"/>
                    <a:pt x="537704" y="4885635"/>
                    <a:pt x="559775" y="4951657"/>
                  </a:cubicBezTo>
                  <a:cubicBezTo>
                    <a:pt x="581946" y="5017775"/>
                    <a:pt x="605358" y="5083375"/>
                    <a:pt x="631406" y="5147986"/>
                  </a:cubicBezTo>
                  <a:cubicBezTo>
                    <a:pt x="734055" y="5407608"/>
                    <a:pt x="865188" y="5658570"/>
                    <a:pt x="1023461" y="5893957"/>
                  </a:cubicBezTo>
                  <a:cubicBezTo>
                    <a:pt x="1181487" y="6129578"/>
                    <a:pt x="1367051" y="6349247"/>
                    <a:pt x="1575880" y="6547646"/>
                  </a:cubicBezTo>
                  <a:cubicBezTo>
                    <a:pt x="1680269" y="6646916"/>
                    <a:pt x="1790338" y="6740939"/>
                    <a:pt x="1905228" y="6829468"/>
                  </a:cubicBezTo>
                  <a:lnTo>
                    <a:pt x="1944230" y="6858000"/>
                  </a:lnTo>
                  <a:lnTo>
                    <a:pt x="1372541" y="6858000"/>
                  </a:lnTo>
                  <a:lnTo>
                    <a:pt x="1115251" y="6590005"/>
                  </a:lnTo>
                  <a:cubicBezTo>
                    <a:pt x="418530" y="5790792"/>
                    <a:pt x="0" y="4766182"/>
                    <a:pt x="0" y="3649031"/>
                  </a:cubicBezTo>
                  <a:cubicBezTo>
                    <a:pt x="0" y="2212695"/>
                    <a:pt x="691856" y="929334"/>
                    <a:pt x="1777294" y="8131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0" name="Freeform: Shape 39">
              <a:extLst>
                <a:ext uri="{FF2B5EF4-FFF2-40B4-BE49-F238E27FC236}">
                  <a16:creationId xmlns:a16="http://schemas.microsoft.com/office/drawing/2014/main" id="{82B0ED5C-927D-4C5F-8F27-1B403820B9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3402" y="36937"/>
              <a:ext cx="9767847" cy="6858000"/>
            </a:xfrm>
            <a:custGeom>
              <a:avLst/>
              <a:gdLst>
                <a:gd name="connsiteX0" fmla="*/ 7145704 w 9767847"/>
                <a:gd name="connsiteY0" fmla="*/ 0 h 6858000"/>
                <a:gd name="connsiteX1" fmla="*/ 7875738 w 9767847"/>
                <a:gd name="connsiteY1" fmla="*/ 0 h 6858000"/>
                <a:gd name="connsiteX2" fmla="*/ 7990553 w 9767847"/>
                <a:gd name="connsiteY2" fmla="*/ 85415 h 6858000"/>
                <a:gd name="connsiteX3" fmla="*/ 9767847 w 9767847"/>
                <a:gd name="connsiteY3" fmla="*/ 3653129 h 6858000"/>
                <a:gd name="connsiteX4" fmla="*/ 8652597 w 9767847"/>
                <a:gd name="connsiteY4" fmla="*/ 6594103 h 6858000"/>
                <a:gd name="connsiteX5" fmla="*/ 8399240 w 9767847"/>
                <a:gd name="connsiteY5" fmla="*/ 6858000 h 6858000"/>
                <a:gd name="connsiteX6" fmla="*/ 6766926 w 9767847"/>
                <a:gd name="connsiteY6" fmla="*/ 6858000 h 6858000"/>
                <a:gd name="connsiteX7" fmla="*/ 6804586 w 9767847"/>
                <a:gd name="connsiteY7" fmla="*/ 6821201 h 6858000"/>
                <a:gd name="connsiteX8" fmla="*/ 6881735 w 9767847"/>
                <a:gd name="connsiteY8" fmla="*/ 6745295 h 6858000"/>
                <a:gd name="connsiteX9" fmla="*/ 6958883 w 9767847"/>
                <a:gd name="connsiteY9" fmla="*/ 6668920 h 6858000"/>
                <a:gd name="connsiteX10" fmla="*/ 7267925 w 9767847"/>
                <a:gd name="connsiteY10" fmla="*/ 6359792 h 6858000"/>
                <a:gd name="connsiteX11" fmla="*/ 7424360 w 9767847"/>
                <a:gd name="connsiteY11" fmla="*/ 6204783 h 6858000"/>
                <a:gd name="connsiteX12" fmla="*/ 7504938 w 9767847"/>
                <a:gd name="connsiteY12" fmla="*/ 6126806 h 6858000"/>
                <a:gd name="connsiteX13" fmla="*/ 7546396 w 9767847"/>
                <a:gd name="connsiteY13" fmla="*/ 6087795 h 6858000"/>
                <a:gd name="connsiteX14" fmla="*/ 7588002 w 9767847"/>
                <a:gd name="connsiteY14" fmla="*/ 6049630 h 6858000"/>
                <a:gd name="connsiteX15" fmla="*/ 7631000 w 9767847"/>
                <a:gd name="connsiteY15" fmla="*/ 6010807 h 6858000"/>
                <a:gd name="connsiteX16" fmla="*/ 7675440 w 9767847"/>
                <a:gd name="connsiteY16" fmla="*/ 5972407 h 6858000"/>
                <a:gd name="connsiteX17" fmla="*/ 7720626 w 9767847"/>
                <a:gd name="connsiteY17" fmla="*/ 5934949 h 6858000"/>
                <a:gd name="connsiteX18" fmla="*/ 7766458 w 9767847"/>
                <a:gd name="connsiteY18" fmla="*/ 5898432 h 6858000"/>
                <a:gd name="connsiteX19" fmla="*/ 7955254 w 9767847"/>
                <a:gd name="connsiteY19" fmla="*/ 5760926 h 6858000"/>
                <a:gd name="connsiteX20" fmla="*/ 8352678 w 9767847"/>
                <a:gd name="connsiteY20" fmla="*/ 5521728 h 6858000"/>
                <a:gd name="connsiteX21" fmla="*/ 8451350 w 9767847"/>
                <a:gd name="connsiteY21" fmla="*/ 5469352 h 6858000"/>
                <a:gd name="connsiteX22" fmla="*/ 8548532 w 9767847"/>
                <a:gd name="connsiteY22" fmla="*/ 5417493 h 6858000"/>
                <a:gd name="connsiteX23" fmla="*/ 8729473 w 9767847"/>
                <a:gd name="connsiteY23" fmla="*/ 5314059 h 6858000"/>
                <a:gd name="connsiteX24" fmla="*/ 8770781 w 9767847"/>
                <a:gd name="connsiteY24" fmla="*/ 5287330 h 6858000"/>
                <a:gd name="connsiteX25" fmla="*/ 8790964 w 9767847"/>
                <a:gd name="connsiteY25" fmla="*/ 5273590 h 6858000"/>
                <a:gd name="connsiteX26" fmla="*/ 8810499 w 9767847"/>
                <a:gd name="connsiteY26" fmla="*/ 5259801 h 6858000"/>
                <a:gd name="connsiteX27" fmla="*/ 8883571 w 9767847"/>
                <a:gd name="connsiteY27" fmla="*/ 5202577 h 6858000"/>
                <a:gd name="connsiteX28" fmla="*/ 9006651 w 9767847"/>
                <a:gd name="connsiteY28" fmla="*/ 5074625 h 6858000"/>
                <a:gd name="connsiteX29" fmla="*/ 9033494 w 9767847"/>
                <a:gd name="connsiteY29" fmla="*/ 5038203 h 6858000"/>
                <a:gd name="connsiteX30" fmla="*/ 9040305 w 9767847"/>
                <a:gd name="connsiteY30" fmla="*/ 5028649 h 6858000"/>
                <a:gd name="connsiteX31" fmla="*/ 9046568 w 9767847"/>
                <a:gd name="connsiteY31" fmla="*/ 5019379 h 6858000"/>
                <a:gd name="connsiteX32" fmla="*/ 9058846 w 9767847"/>
                <a:gd name="connsiteY32" fmla="*/ 5000743 h 6858000"/>
                <a:gd name="connsiteX33" fmla="*/ 9104529 w 9767847"/>
                <a:gd name="connsiteY33" fmla="*/ 4922203 h 6858000"/>
                <a:gd name="connsiteX34" fmla="*/ 9181081 w 9767847"/>
                <a:gd name="connsiteY34" fmla="*/ 4748792 h 6858000"/>
                <a:gd name="connsiteX35" fmla="*/ 9240731 w 9767847"/>
                <a:gd name="connsiteY35" fmla="*/ 4561970 h 6858000"/>
                <a:gd name="connsiteX36" fmla="*/ 9265388 w 9767847"/>
                <a:gd name="connsiteY36" fmla="*/ 4465171 h 6858000"/>
                <a:gd name="connsiteX37" fmla="*/ 9276571 w 9767847"/>
                <a:gd name="connsiteY37" fmla="*/ 4416041 h 6858000"/>
                <a:gd name="connsiteX38" fmla="*/ 9281841 w 9767847"/>
                <a:gd name="connsiteY38" fmla="*/ 4391477 h 6858000"/>
                <a:gd name="connsiteX39" fmla="*/ 9286513 w 9767847"/>
                <a:gd name="connsiteY39" fmla="*/ 4368936 h 6858000"/>
                <a:gd name="connsiteX40" fmla="*/ 9296754 w 9767847"/>
                <a:gd name="connsiteY40" fmla="*/ 4316136 h 6858000"/>
                <a:gd name="connsiteX41" fmla="*/ 9301029 w 9767847"/>
                <a:gd name="connsiteY41" fmla="*/ 4293172 h 6858000"/>
                <a:gd name="connsiteX42" fmla="*/ 9302818 w 9767847"/>
                <a:gd name="connsiteY42" fmla="*/ 4282679 h 6858000"/>
                <a:gd name="connsiteX43" fmla="*/ 9304658 w 9767847"/>
                <a:gd name="connsiteY43" fmla="*/ 4270914 h 6858000"/>
                <a:gd name="connsiteX44" fmla="*/ 9312810 w 9767847"/>
                <a:gd name="connsiteY44" fmla="*/ 4220043 h 6858000"/>
                <a:gd name="connsiteX45" fmla="*/ 9316887 w 9767847"/>
                <a:gd name="connsiteY45" fmla="*/ 4194584 h 6858000"/>
                <a:gd name="connsiteX46" fmla="*/ 9318923 w 9767847"/>
                <a:gd name="connsiteY46" fmla="*/ 4181878 h 6858000"/>
                <a:gd name="connsiteX47" fmla="*/ 9320515 w 9767847"/>
                <a:gd name="connsiteY47" fmla="*/ 4168984 h 6858000"/>
                <a:gd name="connsiteX48" fmla="*/ 9332445 w 9767847"/>
                <a:gd name="connsiteY48" fmla="*/ 4069079 h 6858000"/>
                <a:gd name="connsiteX49" fmla="*/ 9336173 w 9767847"/>
                <a:gd name="connsiteY49" fmla="*/ 4022774 h 6858000"/>
                <a:gd name="connsiteX50" fmla="*/ 9340199 w 9767847"/>
                <a:gd name="connsiteY50" fmla="*/ 3969269 h 6858000"/>
                <a:gd name="connsiteX51" fmla="*/ 9347557 w 9767847"/>
                <a:gd name="connsiteY51" fmla="*/ 3770070 h 6858000"/>
                <a:gd name="connsiteX52" fmla="*/ 9346364 w 9767847"/>
                <a:gd name="connsiteY52" fmla="*/ 3669036 h 6858000"/>
                <a:gd name="connsiteX53" fmla="*/ 9344921 w 9767847"/>
                <a:gd name="connsiteY53" fmla="*/ 3619341 h 6858000"/>
                <a:gd name="connsiteX54" fmla="*/ 9344524 w 9767847"/>
                <a:gd name="connsiteY54" fmla="*/ 3607624 h 6858000"/>
                <a:gd name="connsiteX55" fmla="*/ 9343728 w 9767847"/>
                <a:gd name="connsiteY55" fmla="*/ 3594872 h 6858000"/>
                <a:gd name="connsiteX56" fmla="*/ 9342188 w 9767847"/>
                <a:gd name="connsiteY56" fmla="*/ 3569366 h 6858000"/>
                <a:gd name="connsiteX57" fmla="*/ 9339056 w 9767847"/>
                <a:gd name="connsiteY57" fmla="*/ 3518354 h 6858000"/>
                <a:gd name="connsiteX58" fmla="*/ 9334334 w 9767847"/>
                <a:gd name="connsiteY58" fmla="*/ 3467155 h 6858000"/>
                <a:gd name="connsiteX59" fmla="*/ 9329363 w 9767847"/>
                <a:gd name="connsiteY59" fmla="*/ 3415908 h 6858000"/>
                <a:gd name="connsiteX60" fmla="*/ 9328319 w 9767847"/>
                <a:gd name="connsiteY60" fmla="*/ 3404755 h 6858000"/>
                <a:gd name="connsiteX61" fmla="*/ 9327177 w 9767847"/>
                <a:gd name="connsiteY61" fmla="*/ 3394214 h 6858000"/>
                <a:gd name="connsiteX62" fmla="*/ 9324293 w 9767847"/>
                <a:gd name="connsiteY62" fmla="*/ 3370872 h 6858000"/>
                <a:gd name="connsiteX63" fmla="*/ 9320763 w 9767847"/>
                <a:gd name="connsiteY63" fmla="*/ 3344427 h 6858000"/>
                <a:gd name="connsiteX64" fmla="*/ 9317184 w 9767847"/>
                <a:gd name="connsiteY64" fmla="*/ 3315343 h 6858000"/>
                <a:gd name="connsiteX65" fmla="*/ 9311021 w 9767847"/>
                <a:gd name="connsiteY65" fmla="*/ 3270309 h 6858000"/>
                <a:gd name="connsiteX66" fmla="*/ 9302719 w 9767847"/>
                <a:gd name="connsiteY66" fmla="*/ 3219815 h 6858000"/>
                <a:gd name="connsiteX67" fmla="*/ 9293970 w 9767847"/>
                <a:gd name="connsiteY67" fmla="*/ 3169887 h 6858000"/>
                <a:gd name="connsiteX68" fmla="*/ 9252065 w 9767847"/>
                <a:gd name="connsiteY68" fmla="*/ 2971205 h 6858000"/>
                <a:gd name="connsiteX69" fmla="*/ 9227211 w 9767847"/>
                <a:gd name="connsiteY69" fmla="*/ 2872571 h 6858000"/>
                <a:gd name="connsiteX70" fmla="*/ 9220699 w 9767847"/>
                <a:gd name="connsiteY70" fmla="*/ 2848524 h 6858000"/>
                <a:gd name="connsiteX71" fmla="*/ 9213740 w 9767847"/>
                <a:gd name="connsiteY71" fmla="*/ 2824289 h 6858000"/>
                <a:gd name="connsiteX72" fmla="*/ 9199374 w 9767847"/>
                <a:gd name="connsiteY72" fmla="*/ 2775536 h 6858000"/>
                <a:gd name="connsiteX73" fmla="*/ 9061829 w 9767847"/>
                <a:gd name="connsiteY73" fmla="*/ 2389515 h 6858000"/>
                <a:gd name="connsiteX74" fmla="*/ 8978865 w 9767847"/>
                <a:gd name="connsiteY74" fmla="*/ 2200953 h 6858000"/>
                <a:gd name="connsiteX75" fmla="*/ 8956694 w 9767847"/>
                <a:gd name="connsiteY75" fmla="*/ 2154317 h 6858000"/>
                <a:gd name="connsiteX76" fmla="*/ 8934176 w 9767847"/>
                <a:gd name="connsiteY76" fmla="*/ 2108012 h 6858000"/>
                <a:gd name="connsiteX77" fmla="*/ 8887151 w 9767847"/>
                <a:gd name="connsiteY77" fmla="*/ 2015448 h 6858000"/>
                <a:gd name="connsiteX78" fmla="*/ 8787533 w 9767847"/>
                <a:gd name="connsiteY78" fmla="*/ 1832625 h 6858000"/>
                <a:gd name="connsiteX79" fmla="*/ 8761485 w 9767847"/>
                <a:gd name="connsiteY79" fmla="*/ 1787496 h 6858000"/>
                <a:gd name="connsiteX80" fmla="*/ 8734791 w 9767847"/>
                <a:gd name="connsiteY80" fmla="*/ 1741991 h 6858000"/>
                <a:gd name="connsiteX81" fmla="*/ 8680808 w 9767847"/>
                <a:gd name="connsiteY81" fmla="*/ 1652910 h 6858000"/>
                <a:gd name="connsiteX82" fmla="*/ 8567024 w 9767847"/>
                <a:gd name="connsiteY82" fmla="*/ 1477004 h 6858000"/>
                <a:gd name="connsiteX83" fmla="*/ 8537446 w 9767847"/>
                <a:gd name="connsiteY83" fmla="*/ 1433428 h 6858000"/>
                <a:gd name="connsiteX84" fmla="*/ 8507423 w 9767847"/>
                <a:gd name="connsiteY84" fmla="*/ 1389994 h 6858000"/>
                <a:gd name="connsiteX85" fmla="*/ 8446529 w 9767847"/>
                <a:gd name="connsiteY85" fmla="*/ 1304393 h 6858000"/>
                <a:gd name="connsiteX86" fmla="*/ 8319224 w 9767847"/>
                <a:gd name="connsiteY86" fmla="*/ 1135124 h 6858000"/>
                <a:gd name="connsiteX87" fmla="*/ 8286366 w 9767847"/>
                <a:gd name="connsiteY87" fmla="*/ 1093148 h 6858000"/>
                <a:gd name="connsiteX88" fmla="*/ 8270161 w 9767847"/>
                <a:gd name="connsiteY88" fmla="*/ 1072538 h 6858000"/>
                <a:gd name="connsiteX89" fmla="*/ 8253856 w 9767847"/>
                <a:gd name="connsiteY89" fmla="*/ 1052254 h 6858000"/>
                <a:gd name="connsiteX90" fmla="*/ 8186352 w 9767847"/>
                <a:gd name="connsiteY90" fmla="*/ 970373 h 6858000"/>
                <a:gd name="connsiteX91" fmla="*/ 8046768 w 9767847"/>
                <a:gd name="connsiteY91" fmla="*/ 809527 h 6858000"/>
                <a:gd name="connsiteX92" fmla="*/ 8010927 w 9767847"/>
                <a:gd name="connsiteY92" fmla="*/ 769951 h 6858000"/>
                <a:gd name="connsiteX93" fmla="*/ 7974788 w 9767847"/>
                <a:gd name="connsiteY93" fmla="*/ 730751 h 6858000"/>
                <a:gd name="connsiteX94" fmla="*/ 7901070 w 9767847"/>
                <a:gd name="connsiteY94" fmla="*/ 652823 h 6858000"/>
                <a:gd name="connsiteX95" fmla="*/ 7750054 w 9767847"/>
                <a:gd name="connsiteY95" fmla="*/ 501106 h 6858000"/>
                <a:gd name="connsiteX96" fmla="*/ 7592277 w 9767847"/>
                <a:gd name="connsiteY96" fmla="*/ 355319 h 6858000"/>
                <a:gd name="connsiteX97" fmla="*/ 7257734 w 9767847"/>
                <a:gd name="connsiteY97" fmla="*/ 81062 h 6858000"/>
                <a:gd name="connsiteX98" fmla="*/ 1892109 w 9767847"/>
                <a:gd name="connsiteY98" fmla="*/ 0 h 6858000"/>
                <a:gd name="connsiteX99" fmla="*/ 2298402 w 9767847"/>
                <a:gd name="connsiteY99" fmla="*/ 0 h 6858000"/>
                <a:gd name="connsiteX100" fmla="*/ 2135542 w 9767847"/>
                <a:gd name="connsiteY100" fmla="*/ 121879 h 6858000"/>
                <a:gd name="connsiteX101" fmla="*/ 1969576 w 9767847"/>
                <a:gd name="connsiteY101" fmla="*/ 259084 h 6858000"/>
                <a:gd name="connsiteX102" fmla="*/ 1659938 w 9767847"/>
                <a:gd name="connsiteY102" fmla="*/ 553953 h 6858000"/>
                <a:gd name="connsiteX103" fmla="*/ 729383 w 9767847"/>
                <a:gd name="connsiteY103" fmla="*/ 1940578 h 6858000"/>
                <a:gd name="connsiteX104" fmla="*/ 578465 w 9767847"/>
                <a:gd name="connsiteY104" fmla="*/ 2324905 h 6858000"/>
                <a:gd name="connsiteX105" fmla="*/ 465080 w 9767847"/>
                <a:gd name="connsiteY105" fmla="*/ 2718973 h 6858000"/>
                <a:gd name="connsiteX106" fmla="*/ 423820 w 9767847"/>
                <a:gd name="connsiteY106" fmla="*/ 2919535 h 6858000"/>
                <a:gd name="connsiteX107" fmla="*/ 392355 w 9767847"/>
                <a:gd name="connsiteY107" fmla="*/ 3122169 h 6858000"/>
                <a:gd name="connsiteX108" fmla="*/ 358801 w 9767847"/>
                <a:gd name="connsiteY108" fmla="*/ 3531013 h 6858000"/>
                <a:gd name="connsiteX109" fmla="*/ 410350 w 9767847"/>
                <a:gd name="connsiteY109" fmla="*/ 4352324 h 6858000"/>
                <a:gd name="connsiteX110" fmla="*/ 449022 w 9767847"/>
                <a:gd name="connsiteY110" fmla="*/ 4555147 h 6858000"/>
                <a:gd name="connsiteX111" fmla="*/ 498882 w 9767847"/>
                <a:gd name="connsiteY111" fmla="*/ 4756463 h 6858000"/>
                <a:gd name="connsiteX112" fmla="*/ 559775 w 9767847"/>
                <a:gd name="connsiteY112" fmla="*/ 4955755 h 6858000"/>
                <a:gd name="connsiteX113" fmla="*/ 631406 w 9767847"/>
                <a:gd name="connsiteY113" fmla="*/ 5152084 h 6858000"/>
                <a:gd name="connsiteX114" fmla="*/ 1023461 w 9767847"/>
                <a:gd name="connsiteY114" fmla="*/ 5898055 h 6858000"/>
                <a:gd name="connsiteX115" fmla="*/ 1575880 w 9767847"/>
                <a:gd name="connsiteY115" fmla="*/ 6551744 h 6858000"/>
                <a:gd name="connsiteX116" fmla="*/ 1905228 w 9767847"/>
                <a:gd name="connsiteY116" fmla="*/ 6833566 h 6858000"/>
                <a:gd name="connsiteX117" fmla="*/ 1938629 w 9767847"/>
                <a:gd name="connsiteY117" fmla="*/ 6858000 h 6858000"/>
                <a:gd name="connsiteX118" fmla="*/ 1368607 w 9767847"/>
                <a:gd name="connsiteY118" fmla="*/ 6858000 h 6858000"/>
                <a:gd name="connsiteX119" fmla="*/ 1115251 w 9767847"/>
                <a:gd name="connsiteY119" fmla="*/ 6594103 h 6858000"/>
                <a:gd name="connsiteX120" fmla="*/ 0 w 9767847"/>
                <a:gd name="connsiteY120" fmla="*/ 3653129 h 6858000"/>
                <a:gd name="connsiteX121" fmla="*/ 1777294 w 9767847"/>
                <a:gd name="connsiteY121" fmla="*/ 8541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9767847" h="6858000">
                  <a:moveTo>
                    <a:pt x="7145704" y="0"/>
                  </a:moveTo>
                  <a:lnTo>
                    <a:pt x="7875738" y="0"/>
                  </a:lnTo>
                  <a:lnTo>
                    <a:pt x="7990553" y="85415"/>
                  </a:lnTo>
                  <a:cubicBezTo>
                    <a:pt x="9075991" y="933432"/>
                    <a:pt x="9767847" y="2216793"/>
                    <a:pt x="9767847" y="3653129"/>
                  </a:cubicBezTo>
                  <a:cubicBezTo>
                    <a:pt x="9767847" y="4770280"/>
                    <a:pt x="9349317" y="5794890"/>
                    <a:pt x="8652597" y="6594103"/>
                  </a:cubicBezTo>
                  <a:lnTo>
                    <a:pt x="8399240" y="6858000"/>
                  </a:lnTo>
                  <a:lnTo>
                    <a:pt x="6766926" y="6858000"/>
                  </a:lnTo>
                  <a:lnTo>
                    <a:pt x="6804586" y="6821201"/>
                  </a:lnTo>
                  <a:lnTo>
                    <a:pt x="6881735" y="6745295"/>
                  </a:lnTo>
                  <a:cubicBezTo>
                    <a:pt x="6907435" y="6719979"/>
                    <a:pt x="6933134" y="6694896"/>
                    <a:pt x="6958883" y="6668920"/>
                  </a:cubicBezTo>
                  <a:lnTo>
                    <a:pt x="7267925" y="6359792"/>
                  </a:lnTo>
                  <a:lnTo>
                    <a:pt x="7424360" y="6204783"/>
                  </a:lnTo>
                  <a:cubicBezTo>
                    <a:pt x="7450754" y="6178900"/>
                    <a:pt x="7477598" y="6152829"/>
                    <a:pt x="7504938" y="6126806"/>
                  </a:cubicBezTo>
                  <a:lnTo>
                    <a:pt x="7546396" y="6087795"/>
                  </a:lnTo>
                  <a:cubicBezTo>
                    <a:pt x="7560264" y="6074901"/>
                    <a:pt x="7574780" y="6061630"/>
                    <a:pt x="7588002" y="6049630"/>
                  </a:cubicBezTo>
                  <a:lnTo>
                    <a:pt x="7631000" y="6010807"/>
                  </a:lnTo>
                  <a:lnTo>
                    <a:pt x="7675440" y="5972407"/>
                  </a:lnTo>
                  <a:cubicBezTo>
                    <a:pt x="7690404" y="5959796"/>
                    <a:pt x="7705564" y="5947419"/>
                    <a:pt x="7720626" y="5934949"/>
                  </a:cubicBezTo>
                  <a:cubicBezTo>
                    <a:pt x="7735738" y="5922525"/>
                    <a:pt x="7751197" y="5910619"/>
                    <a:pt x="7766458" y="5898432"/>
                  </a:cubicBezTo>
                  <a:cubicBezTo>
                    <a:pt x="7827949" y="5850290"/>
                    <a:pt x="7890979" y="5804597"/>
                    <a:pt x="7955254" y="5760926"/>
                  </a:cubicBezTo>
                  <a:cubicBezTo>
                    <a:pt x="8083800" y="5673632"/>
                    <a:pt x="8216872" y="5594434"/>
                    <a:pt x="8352678" y="5521728"/>
                  </a:cubicBezTo>
                  <a:lnTo>
                    <a:pt x="8451350" y="5469352"/>
                  </a:lnTo>
                  <a:lnTo>
                    <a:pt x="8548532" y="5417493"/>
                  </a:lnTo>
                  <a:cubicBezTo>
                    <a:pt x="8612110" y="5383188"/>
                    <a:pt x="8673251" y="5349306"/>
                    <a:pt x="8729473" y="5314059"/>
                  </a:cubicBezTo>
                  <a:cubicBezTo>
                    <a:pt x="8743591" y="5305213"/>
                    <a:pt x="8757161" y="5296459"/>
                    <a:pt x="8770781" y="5287330"/>
                  </a:cubicBezTo>
                  <a:cubicBezTo>
                    <a:pt x="8777591" y="5282765"/>
                    <a:pt x="8784451" y="5278201"/>
                    <a:pt x="8790964" y="5273590"/>
                  </a:cubicBezTo>
                  <a:cubicBezTo>
                    <a:pt x="8797574" y="5268977"/>
                    <a:pt x="8804235" y="5264412"/>
                    <a:pt x="8810499" y="5259801"/>
                  </a:cubicBezTo>
                  <a:cubicBezTo>
                    <a:pt x="8835999" y="5241401"/>
                    <a:pt x="8860407" y="5222389"/>
                    <a:pt x="8883571" y="5202577"/>
                  </a:cubicBezTo>
                  <a:cubicBezTo>
                    <a:pt x="8929900" y="5162954"/>
                    <a:pt x="8971258" y="5120413"/>
                    <a:pt x="9006651" y="5074625"/>
                  </a:cubicBezTo>
                  <a:cubicBezTo>
                    <a:pt x="9015351" y="5063426"/>
                    <a:pt x="9024398" y="5050955"/>
                    <a:pt x="9033494" y="5038203"/>
                  </a:cubicBezTo>
                  <a:lnTo>
                    <a:pt x="9040305" y="5028649"/>
                  </a:lnTo>
                  <a:lnTo>
                    <a:pt x="9046568" y="5019379"/>
                  </a:lnTo>
                  <a:cubicBezTo>
                    <a:pt x="9050743" y="5013261"/>
                    <a:pt x="9054819" y="5007050"/>
                    <a:pt x="9058846" y="5000743"/>
                  </a:cubicBezTo>
                  <a:cubicBezTo>
                    <a:pt x="9075002" y="4975615"/>
                    <a:pt x="9090212" y="4949403"/>
                    <a:pt x="9104529" y="4922203"/>
                  </a:cubicBezTo>
                  <a:cubicBezTo>
                    <a:pt x="9133211" y="4867850"/>
                    <a:pt x="9158313" y="4809545"/>
                    <a:pt x="9181081" y="4748792"/>
                  </a:cubicBezTo>
                  <a:cubicBezTo>
                    <a:pt x="9203748" y="4688276"/>
                    <a:pt x="9223383" y="4625876"/>
                    <a:pt x="9240731" y="4561970"/>
                  </a:cubicBezTo>
                  <a:cubicBezTo>
                    <a:pt x="9249481" y="4530064"/>
                    <a:pt x="9257682" y="4497782"/>
                    <a:pt x="9265388" y="4465171"/>
                  </a:cubicBezTo>
                  <a:cubicBezTo>
                    <a:pt x="9269215" y="4448842"/>
                    <a:pt x="9272943" y="4432465"/>
                    <a:pt x="9276571" y="4416041"/>
                  </a:cubicBezTo>
                  <a:lnTo>
                    <a:pt x="9281841" y="4391477"/>
                  </a:lnTo>
                  <a:lnTo>
                    <a:pt x="9286513" y="4368936"/>
                  </a:lnTo>
                  <a:lnTo>
                    <a:pt x="9296754" y="4316136"/>
                  </a:lnTo>
                  <a:lnTo>
                    <a:pt x="9301029" y="4293172"/>
                  </a:lnTo>
                  <a:lnTo>
                    <a:pt x="9302818" y="4282679"/>
                  </a:lnTo>
                  <a:lnTo>
                    <a:pt x="9304658" y="4270914"/>
                  </a:lnTo>
                  <a:lnTo>
                    <a:pt x="9312810" y="4220043"/>
                  </a:lnTo>
                  <a:lnTo>
                    <a:pt x="9316887" y="4194584"/>
                  </a:lnTo>
                  <a:lnTo>
                    <a:pt x="9318923" y="4181878"/>
                  </a:lnTo>
                  <a:cubicBezTo>
                    <a:pt x="9319570" y="4177644"/>
                    <a:pt x="9319969" y="4173267"/>
                    <a:pt x="9320515" y="4168984"/>
                  </a:cubicBezTo>
                  <a:lnTo>
                    <a:pt x="9332445" y="4069079"/>
                  </a:lnTo>
                  <a:cubicBezTo>
                    <a:pt x="9333836" y="4056468"/>
                    <a:pt x="9334880" y="4040986"/>
                    <a:pt x="9336173" y="4022774"/>
                  </a:cubicBezTo>
                  <a:lnTo>
                    <a:pt x="9340199" y="3969269"/>
                  </a:lnTo>
                  <a:cubicBezTo>
                    <a:pt x="9345071" y="3903904"/>
                    <a:pt x="9347358" y="3837081"/>
                    <a:pt x="9347557" y="3770070"/>
                  </a:cubicBezTo>
                  <a:cubicBezTo>
                    <a:pt x="9347656" y="3736518"/>
                    <a:pt x="9347209" y="3702871"/>
                    <a:pt x="9346364" y="3669036"/>
                  </a:cubicBezTo>
                  <a:lnTo>
                    <a:pt x="9344921" y="3619341"/>
                  </a:lnTo>
                  <a:lnTo>
                    <a:pt x="9344524" y="3607624"/>
                  </a:lnTo>
                  <a:lnTo>
                    <a:pt x="9343728" y="3594872"/>
                  </a:lnTo>
                  <a:lnTo>
                    <a:pt x="9342188" y="3569366"/>
                  </a:lnTo>
                  <a:lnTo>
                    <a:pt x="9339056" y="3518354"/>
                  </a:lnTo>
                  <a:cubicBezTo>
                    <a:pt x="9337914" y="3501319"/>
                    <a:pt x="9335874" y="3484236"/>
                    <a:pt x="9334334" y="3467155"/>
                  </a:cubicBezTo>
                  <a:lnTo>
                    <a:pt x="9329363" y="3415908"/>
                  </a:lnTo>
                  <a:lnTo>
                    <a:pt x="9328319" y="3404755"/>
                  </a:lnTo>
                  <a:lnTo>
                    <a:pt x="9327177" y="3394214"/>
                  </a:lnTo>
                  <a:lnTo>
                    <a:pt x="9324293" y="3370872"/>
                  </a:lnTo>
                  <a:lnTo>
                    <a:pt x="9320763" y="3344427"/>
                  </a:lnTo>
                  <a:lnTo>
                    <a:pt x="9317184" y="3315343"/>
                  </a:lnTo>
                  <a:cubicBezTo>
                    <a:pt x="9315594" y="3300991"/>
                    <a:pt x="9313506" y="3286404"/>
                    <a:pt x="9311021" y="3270309"/>
                  </a:cubicBezTo>
                  <a:lnTo>
                    <a:pt x="9302719" y="3219815"/>
                  </a:lnTo>
                  <a:cubicBezTo>
                    <a:pt x="9299936" y="3203157"/>
                    <a:pt x="9297003" y="3186498"/>
                    <a:pt x="9293970" y="3169887"/>
                  </a:cubicBezTo>
                  <a:cubicBezTo>
                    <a:pt x="9281891" y="3103393"/>
                    <a:pt x="9267674" y="3037182"/>
                    <a:pt x="9252065" y="2971205"/>
                  </a:cubicBezTo>
                  <a:cubicBezTo>
                    <a:pt x="9244261" y="2938265"/>
                    <a:pt x="9235959" y="2905371"/>
                    <a:pt x="9227211" y="2872571"/>
                  </a:cubicBezTo>
                  <a:lnTo>
                    <a:pt x="9220699" y="2848524"/>
                  </a:lnTo>
                  <a:lnTo>
                    <a:pt x="9213740" y="2824289"/>
                  </a:lnTo>
                  <a:cubicBezTo>
                    <a:pt x="9209216" y="2808147"/>
                    <a:pt x="9204345" y="2791866"/>
                    <a:pt x="9199374" y="2775536"/>
                  </a:cubicBezTo>
                  <a:cubicBezTo>
                    <a:pt x="9159855" y="2645184"/>
                    <a:pt x="9114272" y="2516197"/>
                    <a:pt x="9061829" y="2389515"/>
                  </a:cubicBezTo>
                  <a:cubicBezTo>
                    <a:pt x="9035582" y="2326175"/>
                    <a:pt x="9008043" y="2263258"/>
                    <a:pt x="8978865" y="2200953"/>
                  </a:cubicBezTo>
                  <a:lnTo>
                    <a:pt x="8956694" y="2154317"/>
                  </a:lnTo>
                  <a:lnTo>
                    <a:pt x="8934176" y="2108012"/>
                  </a:lnTo>
                  <a:cubicBezTo>
                    <a:pt x="8918915" y="2077189"/>
                    <a:pt x="8903157" y="2046130"/>
                    <a:pt x="8887151" y="2015448"/>
                  </a:cubicBezTo>
                  <a:cubicBezTo>
                    <a:pt x="8854988" y="1953989"/>
                    <a:pt x="8822082" y="1892908"/>
                    <a:pt x="8787533" y="1832625"/>
                  </a:cubicBezTo>
                  <a:lnTo>
                    <a:pt x="8761485" y="1787496"/>
                  </a:lnTo>
                  <a:lnTo>
                    <a:pt x="8734791" y="1741991"/>
                  </a:lnTo>
                  <a:cubicBezTo>
                    <a:pt x="8717047" y="1711921"/>
                    <a:pt x="8699200" y="1682461"/>
                    <a:pt x="8680808" y="1652910"/>
                  </a:cubicBezTo>
                  <a:cubicBezTo>
                    <a:pt x="8644322" y="1593756"/>
                    <a:pt x="8606194" y="1535216"/>
                    <a:pt x="8567024" y="1477004"/>
                  </a:cubicBezTo>
                  <a:lnTo>
                    <a:pt x="8537446" y="1433428"/>
                  </a:lnTo>
                  <a:lnTo>
                    <a:pt x="8507423" y="1389994"/>
                  </a:lnTo>
                  <a:cubicBezTo>
                    <a:pt x="8487390" y="1361382"/>
                    <a:pt x="8467158" y="1332817"/>
                    <a:pt x="8446529" y="1304393"/>
                  </a:cubicBezTo>
                  <a:cubicBezTo>
                    <a:pt x="8405271" y="1247595"/>
                    <a:pt x="8362718" y="1191218"/>
                    <a:pt x="8319224" y="1135124"/>
                  </a:cubicBezTo>
                  <a:lnTo>
                    <a:pt x="8286366" y="1093148"/>
                  </a:lnTo>
                  <a:lnTo>
                    <a:pt x="8270161" y="1072538"/>
                  </a:lnTo>
                  <a:lnTo>
                    <a:pt x="8253856" y="1052254"/>
                  </a:lnTo>
                  <a:cubicBezTo>
                    <a:pt x="8231636" y="1024773"/>
                    <a:pt x="8209117" y="997479"/>
                    <a:pt x="8186352" y="970373"/>
                  </a:cubicBezTo>
                  <a:cubicBezTo>
                    <a:pt x="8140917" y="916020"/>
                    <a:pt x="8094240" y="862515"/>
                    <a:pt x="8046768" y="809527"/>
                  </a:cubicBezTo>
                  <a:lnTo>
                    <a:pt x="8010927" y="769951"/>
                  </a:lnTo>
                  <a:lnTo>
                    <a:pt x="7974788" y="730751"/>
                  </a:lnTo>
                  <a:cubicBezTo>
                    <a:pt x="7950382" y="704587"/>
                    <a:pt x="7925824" y="678563"/>
                    <a:pt x="7901070" y="652823"/>
                  </a:cubicBezTo>
                  <a:cubicBezTo>
                    <a:pt x="7851510" y="601387"/>
                    <a:pt x="7801404" y="550612"/>
                    <a:pt x="7750054" y="501106"/>
                  </a:cubicBezTo>
                  <a:cubicBezTo>
                    <a:pt x="7698902" y="451742"/>
                    <a:pt x="7645913" y="403036"/>
                    <a:pt x="7592277" y="355319"/>
                  </a:cubicBezTo>
                  <a:cubicBezTo>
                    <a:pt x="7484856" y="259884"/>
                    <a:pt x="7373308" y="168402"/>
                    <a:pt x="7257734" y="81062"/>
                  </a:cubicBezTo>
                  <a:close/>
                  <a:moveTo>
                    <a:pt x="1892109" y="0"/>
                  </a:moveTo>
                  <a:lnTo>
                    <a:pt x="2298402" y="0"/>
                  </a:lnTo>
                  <a:lnTo>
                    <a:pt x="2135542" y="121879"/>
                  </a:lnTo>
                  <a:cubicBezTo>
                    <a:pt x="2078998" y="166378"/>
                    <a:pt x="2023659" y="212143"/>
                    <a:pt x="1969576" y="259084"/>
                  </a:cubicBezTo>
                  <a:cubicBezTo>
                    <a:pt x="1861309" y="352918"/>
                    <a:pt x="1758064" y="451412"/>
                    <a:pt x="1659938" y="553953"/>
                  </a:cubicBezTo>
                  <a:cubicBezTo>
                    <a:pt x="1266987" y="964444"/>
                    <a:pt x="953820" y="1435593"/>
                    <a:pt x="729383" y="1940578"/>
                  </a:cubicBezTo>
                  <a:cubicBezTo>
                    <a:pt x="673260" y="2066459"/>
                    <a:pt x="622855" y="2195070"/>
                    <a:pt x="578465" y="2324905"/>
                  </a:cubicBezTo>
                  <a:cubicBezTo>
                    <a:pt x="534125" y="2454785"/>
                    <a:pt x="496147" y="2586314"/>
                    <a:pt x="465080" y="2718973"/>
                  </a:cubicBezTo>
                  <a:cubicBezTo>
                    <a:pt x="449769" y="2785089"/>
                    <a:pt x="435850" y="2852289"/>
                    <a:pt x="423820" y="2919535"/>
                  </a:cubicBezTo>
                  <a:cubicBezTo>
                    <a:pt x="411840" y="2986829"/>
                    <a:pt x="401054" y="3054358"/>
                    <a:pt x="392355" y="3122169"/>
                  </a:cubicBezTo>
                  <a:cubicBezTo>
                    <a:pt x="374509" y="3257744"/>
                    <a:pt x="363424" y="3393978"/>
                    <a:pt x="358801" y="3531013"/>
                  </a:cubicBezTo>
                  <a:cubicBezTo>
                    <a:pt x="349009" y="3804941"/>
                    <a:pt x="366357" y="4079668"/>
                    <a:pt x="410350" y="4352324"/>
                  </a:cubicBezTo>
                  <a:cubicBezTo>
                    <a:pt x="421286" y="4420230"/>
                    <a:pt x="434209" y="4487758"/>
                    <a:pt x="449022" y="4555147"/>
                  </a:cubicBezTo>
                  <a:cubicBezTo>
                    <a:pt x="463737" y="4622534"/>
                    <a:pt x="480389" y="4689686"/>
                    <a:pt x="498882" y="4756463"/>
                  </a:cubicBezTo>
                  <a:cubicBezTo>
                    <a:pt x="517373" y="4823239"/>
                    <a:pt x="537704" y="4889733"/>
                    <a:pt x="559775" y="4955755"/>
                  </a:cubicBezTo>
                  <a:cubicBezTo>
                    <a:pt x="581946" y="5021873"/>
                    <a:pt x="605358" y="5087473"/>
                    <a:pt x="631406" y="5152084"/>
                  </a:cubicBezTo>
                  <a:cubicBezTo>
                    <a:pt x="734055" y="5411706"/>
                    <a:pt x="865188" y="5662668"/>
                    <a:pt x="1023461" y="5898055"/>
                  </a:cubicBezTo>
                  <a:cubicBezTo>
                    <a:pt x="1181487" y="6133676"/>
                    <a:pt x="1367051" y="6353345"/>
                    <a:pt x="1575880" y="6551744"/>
                  </a:cubicBezTo>
                  <a:cubicBezTo>
                    <a:pt x="1680269" y="6651014"/>
                    <a:pt x="1790338" y="6745037"/>
                    <a:pt x="1905228" y="6833566"/>
                  </a:cubicBezTo>
                  <a:lnTo>
                    <a:pt x="1938629" y="6858000"/>
                  </a:lnTo>
                  <a:lnTo>
                    <a:pt x="1368607" y="6858000"/>
                  </a:lnTo>
                  <a:lnTo>
                    <a:pt x="1115251" y="6594103"/>
                  </a:lnTo>
                  <a:cubicBezTo>
                    <a:pt x="418530" y="5794890"/>
                    <a:pt x="0" y="4770280"/>
                    <a:pt x="0" y="3653129"/>
                  </a:cubicBezTo>
                  <a:cubicBezTo>
                    <a:pt x="0" y="2216793"/>
                    <a:pt x="691856" y="933432"/>
                    <a:pt x="1777294" y="85415"/>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lt1"/>
                </a:solidFill>
              </a:endParaRPr>
            </a:p>
          </p:txBody>
        </p:sp>
      </p:grpSp>
      <p:sp>
        <p:nvSpPr>
          <p:cNvPr id="4" name="Titre 52">
            <a:extLst>
              <a:ext uri="{FF2B5EF4-FFF2-40B4-BE49-F238E27FC236}">
                <a16:creationId xmlns:a16="http://schemas.microsoft.com/office/drawing/2014/main" id="{879F1912-9BC9-A7E1-3B28-9DD8A0B6C454}"/>
              </a:ext>
            </a:extLst>
          </p:cNvPr>
          <p:cNvSpPr txBox="1">
            <a:spLocks/>
          </p:cNvSpPr>
          <p:nvPr/>
        </p:nvSpPr>
        <p:spPr>
          <a:xfrm>
            <a:off x="2669910" y="1542402"/>
            <a:ext cx="7277279" cy="2387918"/>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fr-FR" sz="3600" b="0" i="0" u="none" strike="noStrike" baseline="0" dirty="0">
                <a:solidFill>
                  <a:srgbClr val="000000"/>
                </a:solidFill>
                <a:latin typeface="+mn-lt"/>
              </a:rPr>
              <a:t>EDGE MICROSERVICES : </a:t>
            </a:r>
            <a:r>
              <a:rPr lang="fr-FR" sz="3600" b="0" i="0" u="none" strike="noStrike" baseline="0" dirty="0" err="1">
                <a:solidFill>
                  <a:srgbClr val="000000"/>
                </a:solidFill>
                <a:latin typeface="+mn-lt"/>
              </a:rPr>
              <a:t>netflix</a:t>
            </a:r>
            <a:r>
              <a:rPr lang="fr-FR" sz="3600" b="0" i="0" u="none" strike="noStrike" baseline="0" dirty="0">
                <a:solidFill>
                  <a:srgbClr val="000000"/>
                </a:solidFill>
                <a:latin typeface="+mn-lt"/>
              </a:rPr>
              <a:t> hystrix</a:t>
            </a:r>
          </a:p>
          <a:p>
            <a:r>
              <a:rPr lang="fr-FR" sz="3600" dirty="0">
                <a:solidFill>
                  <a:srgbClr val="000000"/>
                </a:solidFill>
                <a:latin typeface="+mn-lt"/>
              </a:rPr>
              <a:t>Gestion de la résilience</a:t>
            </a:r>
          </a:p>
          <a:p>
            <a:endParaRPr lang="en-US" sz="8000" b="1" kern="1200" dirty="0">
              <a:solidFill>
                <a:schemeClr val="tx2"/>
              </a:solidFill>
              <a:latin typeface="+mn-lt"/>
              <a:ea typeface="+mj-ea"/>
              <a:cs typeface="+mj-cs"/>
            </a:endParaRPr>
          </a:p>
        </p:txBody>
      </p:sp>
      <p:grpSp>
        <p:nvGrpSpPr>
          <p:cNvPr id="42" name="Group 41">
            <a:extLst>
              <a:ext uri="{FF2B5EF4-FFF2-40B4-BE49-F238E27FC236}">
                <a16:creationId xmlns:a16="http://schemas.microsoft.com/office/drawing/2014/main" id="{87F87F1B-42BA-4AC7-A4E2-41544DDB2CE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05" y="-4155"/>
            <a:ext cx="2514948" cy="2174333"/>
            <a:chOff x="-305" y="-4155"/>
            <a:chExt cx="2514948" cy="2174333"/>
          </a:xfrm>
        </p:grpSpPr>
        <p:sp>
          <p:nvSpPr>
            <p:cNvPr id="43" name="Freeform: Shape 42">
              <a:extLst>
                <a:ext uri="{FF2B5EF4-FFF2-40B4-BE49-F238E27FC236}">
                  <a16:creationId xmlns:a16="http://schemas.microsoft.com/office/drawing/2014/main" id="{68B53067-4E48-4E71-A6A9-A8CAABAFBF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Freeform: Shape 43">
              <a:extLst>
                <a:ext uri="{FF2B5EF4-FFF2-40B4-BE49-F238E27FC236}">
                  <a16:creationId xmlns:a16="http://schemas.microsoft.com/office/drawing/2014/main" id="{06D1A0D3-4BB8-41D9-9CE7-2884C83F44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reeform: Shape 44">
              <a:extLst>
                <a:ext uri="{FF2B5EF4-FFF2-40B4-BE49-F238E27FC236}">
                  <a16:creationId xmlns:a16="http://schemas.microsoft.com/office/drawing/2014/main" id="{81E20F06-3B09-4B89-A36B-AB8BFBCCA5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46" name="Freeform: Shape 45">
              <a:extLst>
                <a:ext uri="{FF2B5EF4-FFF2-40B4-BE49-F238E27FC236}">
                  <a16:creationId xmlns:a16="http://schemas.microsoft.com/office/drawing/2014/main" id="{DAE6C3D7-7D5B-4926-877D-45F117BB6B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48" name="Group 47">
            <a:extLst>
              <a:ext uri="{FF2B5EF4-FFF2-40B4-BE49-F238E27FC236}">
                <a16:creationId xmlns:a16="http://schemas.microsoft.com/office/drawing/2014/main" id="{967346A5-7569-4F15-AB5D-BE3DADF192C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9685727" y="4683666"/>
            <a:ext cx="2514948" cy="2174333"/>
            <a:chOff x="-305" y="-4155"/>
            <a:chExt cx="2514948" cy="2174333"/>
          </a:xfrm>
        </p:grpSpPr>
        <p:sp>
          <p:nvSpPr>
            <p:cNvPr id="49" name="Freeform: Shape 48">
              <a:extLst>
                <a:ext uri="{FF2B5EF4-FFF2-40B4-BE49-F238E27FC236}">
                  <a16:creationId xmlns:a16="http://schemas.microsoft.com/office/drawing/2014/main" id="{E1951533-A568-4765-AB1F-F71D9AFDEA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Freeform: Shape 49">
              <a:extLst>
                <a:ext uri="{FF2B5EF4-FFF2-40B4-BE49-F238E27FC236}">
                  <a16:creationId xmlns:a16="http://schemas.microsoft.com/office/drawing/2014/main" id="{A7214F52-4F3F-4C96-A62E-F1401D6C04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Freeform: Shape 50">
              <a:extLst>
                <a:ext uri="{FF2B5EF4-FFF2-40B4-BE49-F238E27FC236}">
                  <a16:creationId xmlns:a16="http://schemas.microsoft.com/office/drawing/2014/main" id="{023146A1-291C-4FA0-AB5B-EB04D42398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52" name="Freeform: Shape 51">
              <a:extLst>
                <a:ext uri="{FF2B5EF4-FFF2-40B4-BE49-F238E27FC236}">
                  <a16:creationId xmlns:a16="http://schemas.microsoft.com/office/drawing/2014/main" id="{62977932-2B03-4899-8306-5002CEE68E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5" name="Image 4">
            <a:extLst>
              <a:ext uri="{FF2B5EF4-FFF2-40B4-BE49-F238E27FC236}">
                <a16:creationId xmlns:a16="http://schemas.microsoft.com/office/drawing/2014/main" id="{9987AA89-0AB6-3DCF-8B1E-CAFB845810D9}"/>
              </a:ext>
            </a:extLst>
          </p:cNvPr>
          <p:cNvPicPr>
            <a:picLocks noChangeAspect="1"/>
          </p:cNvPicPr>
          <p:nvPr/>
        </p:nvPicPr>
        <p:blipFill>
          <a:blip r:embed="rId2"/>
          <a:stretch>
            <a:fillRect/>
          </a:stretch>
        </p:blipFill>
        <p:spPr>
          <a:xfrm>
            <a:off x="2928552" y="3062689"/>
            <a:ext cx="6593538" cy="2053008"/>
          </a:xfrm>
          <a:prstGeom prst="rect">
            <a:avLst/>
          </a:prstGeom>
        </p:spPr>
      </p:pic>
    </p:spTree>
    <p:extLst>
      <p:ext uri="{BB962C8B-B14F-4D97-AF65-F5344CB8AC3E}">
        <p14:creationId xmlns:p14="http://schemas.microsoft.com/office/powerpoint/2010/main" val="145671046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86EAD33-C5DD-4FAE-B20B-2707A6A92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2F7C8AC-27FC-4265-A113-E7CDA1AAD7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p>
        </p:txBody>
      </p:sp>
      <p:grpSp>
        <p:nvGrpSpPr>
          <p:cNvPr id="12" name="Group 11">
            <a:extLst>
              <a:ext uri="{FF2B5EF4-FFF2-40B4-BE49-F238E27FC236}">
                <a16:creationId xmlns:a16="http://schemas.microsoft.com/office/drawing/2014/main" id="{A574C829-AF08-4CA3-A132-7BA0448975B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52475" y="-40193"/>
            <a:ext cx="3860800" cy="2357750"/>
            <a:chOff x="6867015" y="-1"/>
            <a:chExt cx="5324985" cy="3251912"/>
          </a:xfrm>
          <a:solidFill>
            <a:schemeClr val="accent5">
              <a:alpha val="5000"/>
            </a:schemeClr>
          </a:solidFill>
        </p:grpSpPr>
        <p:sp>
          <p:nvSpPr>
            <p:cNvPr id="13" name="Freeform: Shape 12">
              <a:extLst>
                <a:ext uri="{FF2B5EF4-FFF2-40B4-BE49-F238E27FC236}">
                  <a16:creationId xmlns:a16="http://schemas.microsoft.com/office/drawing/2014/main" id="{86657EC0-FDE0-46ED-B690-5D6F39E7CF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0469DA12-6B55-4610-981D-8D39001A33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C17A0838-B219-4FA5-9F2E-41DFEF1681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C40A62EB-A3D1-42CD-900F-B95A32AD4C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id="{1D3FC9CC-6461-481B-BB4C-19D576432F7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9676747" y="4683666"/>
            <a:ext cx="2514948" cy="2174333"/>
            <a:chOff x="-305" y="-4155"/>
            <a:chExt cx="2514948" cy="2174333"/>
          </a:xfrm>
        </p:grpSpPr>
        <p:sp>
          <p:nvSpPr>
            <p:cNvPr id="19" name="Freeform: Shape 18">
              <a:extLst>
                <a:ext uri="{FF2B5EF4-FFF2-40B4-BE49-F238E27FC236}">
                  <a16:creationId xmlns:a16="http://schemas.microsoft.com/office/drawing/2014/main" id="{3DC5B0F2-69AA-43F6-913D-55EE92A3AB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C7B71A70-289A-4951-A90D-BB2EBEAE57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06B120A3-330F-4099-9B8D-9196387AF1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22" name="Freeform: Shape 21">
              <a:extLst>
                <a:ext uri="{FF2B5EF4-FFF2-40B4-BE49-F238E27FC236}">
                  <a16:creationId xmlns:a16="http://schemas.microsoft.com/office/drawing/2014/main" id="{780CC992-5DC7-4E9B-9A16-9FC4C1BE25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Titre 52">
            <a:extLst>
              <a:ext uri="{FF2B5EF4-FFF2-40B4-BE49-F238E27FC236}">
                <a16:creationId xmlns:a16="http://schemas.microsoft.com/office/drawing/2014/main" id="{D1511474-B425-7E9B-DBBB-B1720855FB04}"/>
              </a:ext>
            </a:extLst>
          </p:cNvPr>
          <p:cNvSpPr txBox="1">
            <a:spLocks/>
          </p:cNvSpPr>
          <p:nvPr/>
        </p:nvSpPr>
        <p:spPr>
          <a:xfrm>
            <a:off x="838047" y="69056"/>
            <a:ext cx="10819122" cy="865010"/>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200" b="1" dirty="0">
                <a:solidFill>
                  <a:schemeClr val="tx2"/>
                </a:solidFill>
                <a:latin typeface="+mn-lt"/>
              </a:rPr>
              <a:t>Communication Micro-Services</a:t>
            </a:r>
            <a:r>
              <a:rPr lang="en-US" sz="3200" b="1" dirty="0">
                <a:solidFill>
                  <a:schemeClr val="tx2"/>
                </a:solidFill>
              </a:rPr>
              <a:t>: </a:t>
            </a:r>
            <a:r>
              <a:rPr lang="fr-FR" sz="2400" b="1" i="0" u="none" strike="noStrike" baseline="0" dirty="0">
                <a:solidFill>
                  <a:schemeClr val="accent6">
                    <a:lumMod val="75000"/>
                  </a:schemeClr>
                </a:solidFill>
                <a:latin typeface="Verdana" panose="020B0604030504040204" pitchFamily="34" charset="0"/>
              </a:rPr>
              <a:t>Hystrix</a:t>
            </a:r>
            <a:endParaRPr lang="fr-FR" sz="2400" b="1" dirty="0">
              <a:solidFill>
                <a:schemeClr val="accent6">
                  <a:lumMod val="75000"/>
                </a:schemeClr>
              </a:solidFill>
              <a:latin typeface="+mn-lt"/>
            </a:endParaRPr>
          </a:p>
        </p:txBody>
      </p:sp>
      <p:sp>
        <p:nvSpPr>
          <p:cNvPr id="5" name="ZoneTexte 4">
            <a:extLst>
              <a:ext uri="{FF2B5EF4-FFF2-40B4-BE49-F238E27FC236}">
                <a16:creationId xmlns:a16="http://schemas.microsoft.com/office/drawing/2014/main" id="{70B62272-4A59-7D06-B654-276558040558}"/>
              </a:ext>
            </a:extLst>
          </p:cNvPr>
          <p:cNvSpPr txBox="1"/>
          <p:nvPr/>
        </p:nvSpPr>
        <p:spPr>
          <a:xfrm>
            <a:off x="838047" y="1389607"/>
            <a:ext cx="11012083" cy="4342856"/>
          </a:xfrm>
          <a:prstGeom prst="rect">
            <a:avLst/>
          </a:prstGeom>
          <a:noFill/>
        </p:spPr>
        <p:txBody>
          <a:bodyPr wrap="square">
            <a:spAutoFit/>
          </a:bodyPr>
          <a:lstStyle/>
          <a:p>
            <a:pPr>
              <a:spcBef>
                <a:spcPts val="1200"/>
              </a:spcBef>
              <a:spcAft>
                <a:spcPts val="600"/>
              </a:spcAft>
            </a:pPr>
            <a:r>
              <a:rPr lang="fr-FR" sz="1800" b="1" i="0" u="sng" strike="noStrike" baseline="0" dirty="0">
                <a:solidFill>
                  <a:srgbClr val="000000"/>
                </a:solidFill>
                <a:latin typeface="Verdana" panose="020B0604030504040204" pitchFamily="34" charset="0"/>
              </a:rPr>
              <a:t>Résilience d’un SI</a:t>
            </a:r>
          </a:p>
          <a:p>
            <a:pPr marL="285750" indent="-285750">
              <a:lnSpc>
                <a:spcPct val="150000"/>
              </a:lnSpc>
              <a:spcBef>
                <a:spcPts val="1200"/>
              </a:spcBef>
              <a:spcAft>
                <a:spcPts val="600"/>
              </a:spcAft>
              <a:buFont typeface="Wingdings" panose="05000000000000000000" pitchFamily="2" charset="2"/>
              <a:buChar char="§"/>
            </a:pPr>
            <a:r>
              <a:rPr lang="fr-FR" b="0" i="0" u="none" strike="noStrike" baseline="0" dirty="0">
                <a:solidFill>
                  <a:srgbClr val="000000"/>
                </a:solidFill>
              </a:rPr>
              <a:t>La résilience des SI désigne la capacité d’un système ou d’un réseau informatique </a:t>
            </a:r>
            <a:r>
              <a:rPr lang="fr-FR" b="1" i="0" u="none" strike="noStrike" baseline="0" dirty="0">
                <a:solidFill>
                  <a:srgbClr val="000000"/>
                </a:solidFill>
              </a:rPr>
              <a:t>à continuer de fonctionner de manière normale en cas d’incident</a:t>
            </a:r>
            <a:r>
              <a:rPr lang="fr-FR" b="0" i="0" u="none" strike="noStrike" baseline="0" dirty="0">
                <a:solidFill>
                  <a:srgbClr val="000000"/>
                </a:solidFill>
              </a:rPr>
              <a:t> (panne, sinistre, pic d’activité, cyberattaque, etc.), et/ou à </a:t>
            </a:r>
            <a:r>
              <a:rPr lang="fr-FR" b="1" i="0" u="none" strike="noStrike" baseline="0" dirty="0">
                <a:solidFill>
                  <a:srgbClr val="000000"/>
                </a:solidFill>
              </a:rPr>
              <a:t>retrouver son état de fonctionnement initial le plus rapidement possible</a:t>
            </a:r>
            <a:r>
              <a:rPr lang="fr-FR" b="0" i="0" u="none" strike="noStrike" baseline="0" dirty="0">
                <a:solidFill>
                  <a:srgbClr val="000000"/>
                </a:solidFill>
              </a:rPr>
              <a:t>, avec le minimum d’effets indésirables.</a:t>
            </a:r>
          </a:p>
          <a:p>
            <a:pPr marL="285750" indent="-285750">
              <a:lnSpc>
                <a:spcPct val="150000"/>
              </a:lnSpc>
              <a:spcBef>
                <a:spcPts val="1200"/>
              </a:spcBef>
              <a:spcAft>
                <a:spcPts val="600"/>
              </a:spcAft>
              <a:buFont typeface="Wingdings" panose="05000000000000000000" pitchFamily="2" charset="2"/>
              <a:buChar char="§"/>
            </a:pPr>
            <a:r>
              <a:rPr lang="fr-FR" b="0" i="0" u="none" strike="noStrike" baseline="0" dirty="0">
                <a:solidFill>
                  <a:srgbClr val="000000"/>
                </a:solidFill>
              </a:rPr>
              <a:t>Dans l’architecture MS, les design Pattern de résilience sont axés sur la protection d'un client de ladite ressource (un autre appel de micro-service ou une base de données) en cas de défaillance de la ressource distante. </a:t>
            </a:r>
          </a:p>
          <a:p>
            <a:pPr marL="285750" indent="-285750">
              <a:lnSpc>
                <a:spcPct val="150000"/>
              </a:lnSpc>
              <a:spcBef>
                <a:spcPts val="1200"/>
              </a:spcBef>
              <a:spcAft>
                <a:spcPts val="600"/>
              </a:spcAft>
              <a:buFont typeface="Wingdings" panose="05000000000000000000" pitchFamily="2" charset="2"/>
              <a:buChar char="§"/>
            </a:pPr>
            <a:r>
              <a:rPr lang="fr-FR" b="0" i="0" u="none" strike="noStrike" baseline="0" dirty="0">
                <a:solidFill>
                  <a:srgbClr val="000000"/>
                </a:solidFill>
              </a:rPr>
              <a:t>Le but de ces modèles est de permettre au client d'échouer rapidement (Fail-fast), de ne pas consommer de ressources, telles que les connexions de base de données et les pools de threads, et d'empêcher le problème du service distant de se propager « en amont » aux consommateurs du client.</a:t>
            </a:r>
          </a:p>
        </p:txBody>
      </p:sp>
    </p:spTree>
    <p:extLst>
      <p:ext uri="{BB962C8B-B14F-4D97-AF65-F5344CB8AC3E}">
        <p14:creationId xmlns:p14="http://schemas.microsoft.com/office/powerpoint/2010/main" val="312444563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86EAD33-C5DD-4FAE-B20B-2707A6A92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2F7C8AC-27FC-4265-A113-E7CDA1AAD7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p>
        </p:txBody>
      </p:sp>
      <p:grpSp>
        <p:nvGrpSpPr>
          <p:cNvPr id="12" name="Group 11">
            <a:extLst>
              <a:ext uri="{FF2B5EF4-FFF2-40B4-BE49-F238E27FC236}">
                <a16:creationId xmlns:a16="http://schemas.microsoft.com/office/drawing/2014/main" id="{A574C829-AF08-4CA3-A132-7BA0448975B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52475" y="-40193"/>
            <a:ext cx="3860800" cy="2357750"/>
            <a:chOff x="6867015" y="-1"/>
            <a:chExt cx="5324985" cy="3251912"/>
          </a:xfrm>
          <a:solidFill>
            <a:schemeClr val="accent5">
              <a:alpha val="5000"/>
            </a:schemeClr>
          </a:solidFill>
        </p:grpSpPr>
        <p:sp>
          <p:nvSpPr>
            <p:cNvPr id="13" name="Freeform: Shape 12">
              <a:extLst>
                <a:ext uri="{FF2B5EF4-FFF2-40B4-BE49-F238E27FC236}">
                  <a16:creationId xmlns:a16="http://schemas.microsoft.com/office/drawing/2014/main" id="{86657EC0-FDE0-46ED-B690-5D6F39E7CF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0469DA12-6B55-4610-981D-8D39001A33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C17A0838-B219-4FA5-9F2E-41DFEF1681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C40A62EB-A3D1-42CD-900F-B95A32AD4C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id="{1D3FC9CC-6461-481B-BB4C-19D576432F7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9676747" y="4683666"/>
            <a:ext cx="2514948" cy="2174333"/>
            <a:chOff x="-305" y="-4155"/>
            <a:chExt cx="2514948" cy="2174333"/>
          </a:xfrm>
        </p:grpSpPr>
        <p:sp>
          <p:nvSpPr>
            <p:cNvPr id="19" name="Freeform: Shape 18">
              <a:extLst>
                <a:ext uri="{FF2B5EF4-FFF2-40B4-BE49-F238E27FC236}">
                  <a16:creationId xmlns:a16="http://schemas.microsoft.com/office/drawing/2014/main" id="{3DC5B0F2-69AA-43F6-913D-55EE92A3AB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C7B71A70-289A-4951-A90D-BB2EBEAE57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06B120A3-330F-4099-9B8D-9196387AF1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22" name="Freeform: Shape 21">
              <a:extLst>
                <a:ext uri="{FF2B5EF4-FFF2-40B4-BE49-F238E27FC236}">
                  <a16:creationId xmlns:a16="http://schemas.microsoft.com/office/drawing/2014/main" id="{780CC992-5DC7-4E9B-9A16-9FC4C1BE25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ZoneTexte 4">
            <a:extLst>
              <a:ext uri="{FF2B5EF4-FFF2-40B4-BE49-F238E27FC236}">
                <a16:creationId xmlns:a16="http://schemas.microsoft.com/office/drawing/2014/main" id="{339D8D43-42C0-3C55-93D7-EC3249046969}"/>
              </a:ext>
            </a:extLst>
          </p:cNvPr>
          <p:cNvSpPr txBox="1"/>
          <p:nvPr/>
        </p:nvSpPr>
        <p:spPr>
          <a:xfrm>
            <a:off x="432485" y="1071363"/>
            <a:ext cx="11467071" cy="4481355"/>
          </a:xfrm>
          <a:prstGeom prst="rect">
            <a:avLst/>
          </a:prstGeom>
          <a:noFill/>
        </p:spPr>
        <p:txBody>
          <a:bodyPr wrap="square">
            <a:spAutoFit/>
          </a:bodyPr>
          <a:lstStyle/>
          <a:p>
            <a:pPr>
              <a:lnSpc>
                <a:spcPct val="150000"/>
              </a:lnSpc>
              <a:spcBef>
                <a:spcPts val="1200"/>
              </a:spcBef>
              <a:spcAft>
                <a:spcPts val="600"/>
              </a:spcAft>
            </a:pPr>
            <a:r>
              <a:rPr lang="fr-FR" b="0" i="0" u="none" strike="noStrike" baseline="0" dirty="0">
                <a:solidFill>
                  <a:srgbClr val="000000"/>
                </a:solidFill>
              </a:rPr>
              <a:t>Résilience d’un SI avec </a:t>
            </a:r>
            <a:r>
              <a:rPr lang="fr-FR" b="1" i="0" u="none" strike="noStrike" baseline="0" dirty="0">
                <a:solidFill>
                  <a:schemeClr val="accent6">
                    <a:lumMod val="75000"/>
                  </a:schemeClr>
                </a:solidFill>
              </a:rPr>
              <a:t>Hystrix</a:t>
            </a:r>
          </a:p>
          <a:p>
            <a:pPr marL="285750" indent="-285750">
              <a:lnSpc>
                <a:spcPct val="150000"/>
              </a:lnSpc>
              <a:spcBef>
                <a:spcPts val="1200"/>
              </a:spcBef>
              <a:spcAft>
                <a:spcPts val="600"/>
              </a:spcAft>
              <a:buFont typeface="Wingdings" panose="05000000000000000000" pitchFamily="2" charset="2"/>
              <a:buChar char="§"/>
            </a:pPr>
            <a:r>
              <a:rPr lang="fr-FR" b="1" dirty="0">
                <a:solidFill>
                  <a:schemeClr val="accent6">
                    <a:lumMod val="75000"/>
                  </a:schemeClr>
                </a:solidFill>
              </a:rPr>
              <a:t>Hystrix</a:t>
            </a:r>
            <a:r>
              <a:rPr lang="fr-FR" b="0" i="0" u="none" strike="noStrike" baseline="0" dirty="0">
                <a:solidFill>
                  <a:srgbClr val="000000"/>
                </a:solidFill>
              </a:rPr>
              <a:t> est un </a:t>
            </a:r>
            <a:r>
              <a:rPr lang="fr-FR" b="0" i="0" u="none" strike="noStrike" baseline="0" dirty="0" err="1">
                <a:solidFill>
                  <a:srgbClr val="000000"/>
                </a:solidFill>
              </a:rPr>
              <a:t>framework</a:t>
            </a:r>
            <a:r>
              <a:rPr lang="fr-FR" b="0" i="0" u="none" strike="noStrike" baseline="0" dirty="0">
                <a:solidFill>
                  <a:srgbClr val="000000"/>
                </a:solidFill>
              </a:rPr>
              <a:t> fourni par Netflix de gestion de la latence et de tolérance aux pannes conçue pour isoler les points d'accès aux systèmes distants, aux services et aux bibliothèques tierces, arrêter les pannes en cascade et permettre la résilience dans les systèmes distribués complexes où les pannes sont inévitables. La dernière version stable publiée est 1.5.18</a:t>
            </a:r>
          </a:p>
          <a:p>
            <a:pPr marL="285750" indent="-285750">
              <a:lnSpc>
                <a:spcPct val="150000"/>
              </a:lnSpc>
              <a:spcBef>
                <a:spcPts val="1200"/>
              </a:spcBef>
              <a:spcAft>
                <a:spcPts val="600"/>
              </a:spcAft>
              <a:buFont typeface="Wingdings" panose="05000000000000000000" pitchFamily="2" charset="2"/>
              <a:buChar char="§"/>
            </a:pPr>
            <a:r>
              <a:rPr lang="fr-FR" b="0" i="0" u="none" strike="noStrike" baseline="0" dirty="0">
                <a:solidFill>
                  <a:srgbClr val="000000"/>
                </a:solidFill>
              </a:rPr>
              <a:t>L'un des principaux avantages d'</a:t>
            </a:r>
            <a:r>
              <a:rPr lang="fr-FR" b="1" i="0" u="none" strike="noStrike" baseline="0" dirty="0">
                <a:solidFill>
                  <a:schemeClr val="accent6">
                    <a:lumMod val="75000"/>
                  </a:schemeClr>
                </a:solidFill>
              </a:rPr>
              <a:t>Hystri</a:t>
            </a:r>
            <a:r>
              <a:rPr lang="fr-FR" b="0" i="0" u="none" strike="noStrike" baseline="0" dirty="0">
                <a:solidFill>
                  <a:srgbClr val="000000"/>
                </a:solidFill>
              </a:rPr>
              <a:t>x réside dans l'ensemble de métriques qu'il collecte pour chaque </a:t>
            </a:r>
            <a:r>
              <a:rPr lang="fr-FR" b="1" i="0" u="none" strike="noStrike" baseline="0" dirty="0" err="1">
                <a:solidFill>
                  <a:schemeClr val="accent6">
                    <a:lumMod val="75000"/>
                  </a:schemeClr>
                </a:solidFill>
              </a:rPr>
              <a:t>HystrixCommand</a:t>
            </a:r>
            <a:r>
              <a:rPr lang="fr-FR" b="0" i="0" u="none" strike="noStrike" baseline="0" dirty="0">
                <a:solidFill>
                  <a:srgbClr val="000000"/>
                </a:solidFill>
              </a:rPr>
              <a:t>. Le </a:t>
            </a:r>
            <a:r>
              <a:rPr lang="fr-FR" b="1" i="0" u="none" strike="noStrike" baseline="0" dirty="0">
                <a:solidFill>
                  <a:schemeClr val="accent6">
                    <a:lumMod val="75000"/>
                  </a:schemeClr>
                </a:solidFill>
              </a:rPr>
              <a:t>tableau de bord Hystrix </a:t>
            </a:r>
            <a:r>
              <a:rPr lang="fr-FR" b="0" i="0" u="none" strike="noStrike" baseline="0" dirty="0">
                <a:solidFill>
                  <a:srgbClr val="000000"/>
                </a:solidFill>
              </a:rPr>
              <a:t>affiche l'état de santé de chaque circuit Breaker (disjoncteur) de manière efficace.</a:t>
            </a:r>
          </a:p>
          <a:p>
            <a:pPr marL="285750" indent="-285750">
              <a:lnSpc>
                <a:spcPct val="150000"/>
              </a:lnSpc>
              <a:spcBef>
                <a:spcPts val="1200"/>
              </a:spcBef>
              <a:spcAft>
                <a:spcPts val="600"/>
              </a:spcAft>
              <a:buFont typeface="Wingdings" panose="05000000000000000000" pitchFamily="2" charset="2"/>
              <a:buChar char="§"/>
            </a:pPr>
            <a:r>
              <a:rPr lang="fr-FR" b="0" i="0" u="none" strike="noStrike" baseline="0" dirty="0">
                <a:solidFill>
                  <a:srgbClr val="000000"/>
                </a:solidFill>
              </a:rPr>
              <a:t>Les 3 designs offerts par Hystrix sont : </a:t>
            </a:r>
            <a:r>
              <a:rPr lang="fr-FR" b="1" i="0" u="sng" strike="noStrike" baseline="0" dirty="0">
                <a:solidFill>
                  <a:srgbClr val="000000"/>
                </a:solidFill>
              </a:rPr>
              <a:t>Circuit Breaker</a:t>
            </a:r>
            <a:r>
              <a:rPr lang="fr-FR" b="0" i="0" u="none" strike="noStrike" baseline="0" dirty="0">
                <a:solidFill>
                  <a:srgbClr val="000000"/>
                </a:solidFill>
              </a:rPr>
              <a:t>,</a:t>
            </a:r>
            <a:r>
              <a:rPr lang="fr-FR" b="1" i="0" u="sng" strike="noStrike" baseline="0" dirty="0">
                <a:solidFill>
                  <a:srgbClr val="000000"/>
                </a:solidFill>
              </a:rPr>
              <a:t> </a:t>
            </a:r>
            <a:r>
              <a:rPr lang="fr-FR" b="1" i="0" u="sng" strike="noStrike" baseline="0" dirty="0" err="1">
                <a:solidFill>
                  <a:srgbClr val="000000"/>
                </a:solidFill>
              </a:rPr>
              <a:t>FallBackProcessing</a:t>
            </a:r>
            <a:r>
              <a:rPr lang="fr-FR" b="0" i="0" u="none" strike="noStrike" baseline="0" dirty="0">
                <a:solidFill>
                  <a:srgbClr val="000000"/>
                </a:solidFill>
              </a:rPr>
              <a:t>, </a:t>
            </a:r>
            <a:r>
              <a:rPr lang="fr-FR" b="1" i="0" u="sng" strike="noStrike" baseline="0" dirty="0" err="1">
                <a:solidFill>
                  <a:srgbClr val="000000"/>
                </a:solidFill>
              </a:rPr>
              <a:t>Bulkhead</a:t>
            </a:r>
            <a:endParaRPr lang="fr-FR" b="1" i="0" u="sng" strike="noStrike" baseline="0" dirty="0">
              <a:solidFill>
                <a:srgbClr val="000000"/>
              </a:solidFill>
            </a:endParaRPr>
          </a:p>
        </p:txBody>
      </p:sp>
      <p:sp>
        <p:nvSpPr>
          <p:cNvPr id="6" name="Titre 52">
            <a:extLst>
              <a:ext uri="{FF2B5EF4-FFF2-40B4-BE49-F238E27FC236}">
                <a16:creationId xmlns:a16="http://schemas.microsoft.com/office/drawing/2014/main" id="{AE98484E-1443-E6C8-ED3D-D39A0E15945C}"/>
              </a:ext>
            </a:extLst>
          </p:cNvPr>
          <p:cNvSpPr txBox="1">
            <a:spLocks/>
          </p:cNvSpPr>
          <p:nvPr/>
        </p:nvSpPr>
        <p:spPr>
          <a:xfrm>
            <a:off x="838047" y="69056"/>
            <a:ext cx="10819122" cy="865010"/>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200" b="1" dirty="0">
                <a:solidFill>
                  <a:schemeClr val="tx2"/>
                </a:solidFill>
                <a:latin typeface="+mn-lt"/>
              </a:rPr>
              <a:t>Communication Micro-Services</a:t>
            </a:r>
            <a:r>
              <a:rPr lang="en-US" sz="3200" b="1" dirty="0">
                <a:solidFill>
                  <a:schemeClr val="tx2"/>
                </a:solidFill>
              </a:rPr>
              <a:t>: </a:t>
            </a:r>
            <a:r>
              <a:rPr lang="fr-FR" sz="2400" b="1" i="0" u="none" strike="noStrike" baseline="0" dirty="0">
                <a:solidFill>
                  <a:schemeClr val="accent6">
                    <a:lumMod val="75000"/>
                  </a:schemeClr>
                </a:solidFill>
                <a:latin typeface="Verdana" panose="020B0604030504040204" pitchFamily="34" charset="0"/>
              </a:rPr>
              <a:t>Hystrix</a:t>
            </a:r>
            <a:endParaRPr lang="fr-FR" sz="2400" b="1" dirty="0">
              <a:solidFill>
                <a:schemeClr val="accent6">
                  <a:lumMod val="75000"/>
                </a:schemeClr>
              </a:solidFill>
              <a:latin typeface="+mn-lt"/>
            </a:endParaRPr>
          </a:p>
        </p:txBody>
      </p:sp>
    </p:spTree>
    <p:extLst>
      <p:ext uri="{BB962C8B-B14F-4D97-AF65-F5344CB8AC3E}">
        <p14:creationId xmlns:p14="http://schemas.microsoft.com/office/powerpoint/2010/main" val="401011920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86EAD33-C5DD-4FAE-B20B-2707A6A92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2F7C8AC-27FC-4265-A113-E7CDA1AAD7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p>
        </p:txBody>
      </p:sp>
      <p:grpSp>
        <p:nvGrpSpPr>
          <p:cNvPr id="12" name="Group 11">
            <a:extLst>
              <a:ext uri="{FF2B5EF4-FFF2-40B4-BE49-F238E27FC236}">
                <a16:creationId xmlns:a16="http://schemas.microsoft.com/office/drawing/2014/main" id="{A574C829-AF08-4CA3-A132-7BA0448975B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52475" y="-40193"/>
            <a:ext cx="3860800" cy="2357750"/>
            <a:chOff x="6867015" y="-1"/>
            <a:chExt cx="5324985" cy="3251912"/>
          </a:xfrm>
          <a:solidFill>
            <a:schemeClr val="accent5">
              <a:alpha val="5000"/>
            </a:schemeClr>
          </a:solidFill>
        </p:grpSpPr>
        <p:sp>
          <p:nvSpPr>
            <p:cNvPr id="13" name="Freeform: Shape 12">
              <a:extLst>
                <a:ext uri="{FF2B5EF4-FFF2-40B4-BE49-F238E27FC236}">
                  <a16:creationId xmlns:a16="http://schemas.microsoft.com/office/drawing/2014/main" id="{86657EC0-FDE0-46ED-B690-5D6F39E7CF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0469DA12-6B55-4610-981D-8D39001A33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C17A0838-B219-4FA5-9F2E-41DFEF1681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C40A62EB-A3D1-42CD-900F-B95A32AD4C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id="{1D3FC9CC-6461-481B-BB4C-19D576432F7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9676747" y="4683666"/>
            <a:ext cx="2514948" cy="2174333"/>
            <a:chOff x="-305" y="-4155"/>
            <a:chExt cx="2514948" cy="2174333"/>
          </a:xfrm>
        </p:grpSpPr>
        <p:sp>
          <p:nvSpPr>
            <p:cNvPr id="19" name="Freeform: Shape 18">
              <a:extLst>
                <a:ext uri="{FF2B5EF4-FFF2-40B4-BE49-F238E27FC236}">
                  <a16:creationId xmlns:a16="http://schemas.microsoft.com/office/drawing/2014/main" id="{3DC5B0F2-69AA-43F6-913D-55EE92A3AB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C7B71A70-289A-4951-A90D-BB2EBEAE57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06B120A3-330F-4099-9B8D-9196387AF1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22" name="Freeform: Shape 21">
              <a:extLst>
                <a:ext uri="{FF2B5EF4-FFF2-40B4-BE49-F238E27FC236}">
                  <a16:creationId xmlns:a16="http://schemas.microsoft.com/office/drawing/2014/main" id="{780CC992-5DC7-4E9B-9A16-9FC4C1BE25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 name="Titre 52">
            <a:extLst>
              <a:ext uri="{FF2B5EF4-FFF2-40B4-BE49-F238E27FC236}">
                <a16:creationId xmlns:a16="http://schemas.microsoft.com/office/drawing/2014/main" id="{56F031E9-8ECD-8320-A994-354466076DE7}"/>
              </a:ext>
            </a:extLst>
          </p:cNvPr>
          <p:cNvSpPr txBox="1">
            <a:spLocks/>
          </p:cNvSpPr>
          <p:nvPr/>
        </p:nvSpPr>
        <p:spPr>
          <a:xfrm>
            <a:off x="838047" y="69056"/>
            <a:ext cx="10819122" cy="865010"/>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200" b="1" dirty="0">
                <a:solidFill>
                  <a:schemeClr val="tx2"/>
                </a:solidFill>
                <a:latin typeface="+mn-lt"/>
              </a:rPr>
              <a:t>Communication Micro-Services</a:t>
            </a:r>
            <a:r>
              <a:rPr lang="en-US" sz="3200" b="1" dirty="0">
                <a:solidFill>
                  <a:schemeClr val="tx2"/>
                </a:solidFill>
              </a:rPr>
              <a:t>: </a:t>
            </a:r>
            <a:r>
              <a:rPr lang="fr-FR" sz="2400" b="1" i="0" u="none" strike="noStrike" baseline="0" dirty="0">
                <a:solidFill>
                  <a:schemeClr val="accent6">
                    <a:lumMod val="75000"/>
                  </a:schemeClr>
                </a:solidFill>
                <a:latin typeface="Verdana" panose="020B0604030504040204" pitchFamily="34" charset="0"/>
              </a:rPr>
              <a:t>Hystrix - </a:t>
            </a:r>
            <a:r>
              <a:rPr lang="fr-FR" sz="1800" b="1" dirty="0">
                <a:solidFill>
                  <a:schemeClr val="accent6">
                    <a:lumMod val="75000"/>
                  </a:schemeClr>
                </a:solidFill>
                <a:latin typeface="Verdana" panose="020B0604030504040204" pitchFamily="34" charset="0"/>
              </a:rPr>
              <a:t>CIRCUIT</a:t>
            </a:r>
            <a:r>
              <a:rPr lang="fr-FR" sz="1400" b="0" i="0" u="none" strike="noStrike" baseline="0" dirty="0">
                <a:solidFill>
                  <a:srgbClr val="000000"/>
                </a:solidFill>
                <a:latin typeface="Verdana" panose="020B0604030504040204" pitchFamily="34" charset="0"/>
              </a:rPr>
              <a:t> </a:t>
            </a:r>
            <a:r>
              <a:rPr lang="fr-FR" sz="1800" b="1" dirty="0">
                <a:solidFill>
                  <a:schemeClr val="accent6">
                    <a:lumMod val="75000"/>
                  </a:schemeClr>
                </a:solidFill>
                <a:latin typeface="Verdana" panose="020B0604030504040204" pitchFamily="34" charset="0"/>
              </a:rPr>
              <a:t>BREAKER</a:t>
            </a:r>
            <a:endParaRPr lang="fr-FR" sz="2400" b="1" dirty="0">
              <a:solidFill>
                <a:schemeClr val="accent6">
                  <a:lumMod val="75000"/>
                </a:schemeClr>
              </a:solidFill>
              <a:latin typeface="Verdana" panose="020B0604030504040204" pitchFamily="34" charset="0"/>
            </a:endParaRPr>
          </a:p>
        </p:txBody>
      </p:sp>
      <p:pic>
        <p:nvPicPr>
          <p:cNvPr id="24" name="Image 23">
            <a:extLst>
              <a:ext uri="{FF2B5EF4-FFF2-40B4-BE49-F238E27FC236}">
                <a16:creationId xmlns:a16="http://schemas.microsoft.com/office/drawing/2014/main" id="{401A152F-52F6-8C1B-E925-B13CE6FE60B5}"/>
              </a:ext>
            </a:extLst>
          </p:cNvPr>
          <p:cNvPicPr>
            <a:picLocks noChangeAspect="1"/>
          </p:cNvPicPr>
          <p:nvPr/>
        </p:nvPicPr>
        <p:blipFill>
          <a:blip r:embed="rId2"/>
          <a:stretch>
            <a:fillRect/>
          </a:stretch>
        </p:blipFill>
        <p:spPr>
          <a:xfrm>
            <a:off x="7990960" y="934066"/>
            <a:ext cx="4019550" cy="1743075"/>
          </a:xfrm>
          <a:prstGeom prst="rect">
            <a:avLst/>
          </a:prstGeom>
        </p:spPr>
      </p:pic>
      <p:pic>
        <p:nvPicPr>
          <p:cNvPr id="26" name="Image 25">
            <a:extLst>
              <a:ext uri="{FF2B5EF4-FFF2-40B4-BE49-F238E27FC236}">
                <a16:creationId xmlns:a16="http://schemas.microsoft.com/office/drawing/2014/main" id="{30923ECF-8A17-765A-53F9-32727F74D1E5}"/>
              </a:ext>
            </a:extLst>
          </p:cNvPr>
          <p:cNvPicPr>
            <a:picLocks noChangeAspect="1"/>
          </p:cNvPicPr>
          <p:nvPr/>
        </p:nvPicPr>
        <p:blipFill>
          <a:blip r:embed="rId3"/>
          <a:stretch>
            <a:fillRect/>
          </a:stretch>
        </p:blipFill>
        <p:spPr>
          <a:xfrm>
            <a:off x="8015674" y="2693745"/>
            <a:ext cx="3895725" cy="1333500"/>
          </a:xfrm>
          <a:prstGeom prst="rect">
            <a:avLst/>
          </a:prstGeom>
        </p:spPr>
      </p:pic>
      <p:pic>
        <p:nvPicPr>
          <p:cNvPr id="28" name="Image 27">
            <a:extLst>
              <a:ext uri="{FF2B5EF4-FFF2-40B4-BE49-F238E27FC236}">
                <a16:creationId xmlns:a16="http://schemas.microsoft.com/office/drawing/2014/main" id="{49DEA501-03B6-5D1D-8301-4A4A1873B5C9}"/>
              </a:ext>
            </a:extLst>
          </p:cNvPr>
          <p:cNvPicPr>
            <a:picLocks noChangeAspect="1"/>
          </p:cNvPicPr>
          <p:nvPr/>
        </p:nvPicPr>
        <p:blipFill>
          <a:blip r:embed="rId4"/>
          <a:stretch>
            <a:fillRect/>
          </a:stretch>
        </p:blipFill>
        <p:spPr>
          <a:xfrm>
            <a:off x="7997653" y="4002295"/>
            <a:ext cx="3981450" cy="1447800"/>
          </a:xfrm>
          <a:prstGeom prst="rect">
            <a:avLst/>
          </a:prstGeom>
        </p:spPr>
      </p:pic>
      <p:pic>
        <p:nvPicPr>
          <p:cNvPr id="30" name="Image 29">
            <a:extLst>
              <a:ext uri="{FF2B5EF4-FFF2-40B4-BE49-F238E27FC236}">
                <a16:creationId xmlns:a16="http://schemas.microsoft.com/office/drawing/2014/main" id="{AEFE02C6-DC9B-18A9-E206-A6B68A1A2745}"/>
              </a:ext>
            </a:extLst>
          </p:cNvPr>
          <p:cNvPicPr>
            <a:picLocks noChangeAspect="1"/>
          </p:cNvPicPr>
          <p:nvPr/>
        </p:nvPicPr>
        <p:blipFill>
          <a:blip r:embed="rId5"/>
          <a:stretch>
            <a:fillRect/>
          </a:stretch>
        </p:blipFill>
        <p:spPr>
          <a:xfrm>
            <a:off x="8003317" y="5451971"/>
            <a:ext cx="3886200" cy="990600"/>
          </a:xfrm>
          <a:prstGeom prst="rect">
            <a:avLst/>
          </a:prstGeom>
        </p:spPr>
      </p:pic>
      <p:sp>
        <p:nvSpPr>
          <p:cNvPr id="32" name="ZoneTexte 31">
            <a:extLst>
              <a:ext uri="{FF2B5EF4-FFF2-40B4-BE49-F238E27FC236}">
                <a16:creationId xmlns:a16="http://schemas.microsoft.com/office/drawing/2014/main" id="{DF444118-5487-4DCF-5E92-942093B12559}"/>
              </a:ext>
            </a:extLst>
          </p:cNvPr>
          <p:cNvSpPr txBox="1"/>
          <p:nvPr/>
        </p:nvSpPr>
        <p:spPr>
          <a:xfrm>
            <a:off x="773394" y="1318147"/>
            <a:ext cx="6122772" cy="4666021"/>
          </a:xfrm>
          <a:prstGeom prst="rect">
            <a:avLst/>
          </a:prstGeom>
          <a:noFill/>
          <a:ln>
            <a:solidFill>
              <a:schemeClr val="tx1"/>
            </a:solidFill>
          </a:ln>
        </p:spPr>
        <p:txBody>
          <a:bodyPr wrap="square">
            <a:spAutoFit/>
          </a:bodyPr>
          <a:lstStyle/>
          <a:p>
            <a:pPr>
              <a:lnSpc>
                <a:spcPct val="150000"/>
              </a:lnSpc>
              <a:spcBef>
                <a:spcPts val="1200"/>
              </a:spcBef>
            </a:pPr>
            <a:r>
              <a:rPr lang="en-US" sz="1800" b="0" i="0" u="none" strike="noStrike" baseline="0" dirty="0">
                <a:solidFill>
                  <a:srgbClr val="000000"/>
                </a:solidFill>
              </a:rPr>
              <a:t>(1). </a:t>
            </a:r>
            <a:r>
              <a:rPr lang="en-US" sz="1800" b="1" i="0" u="sng" strike="noStrike" baseline="0" dirty="0">
                <a:solidFill>
                  <a:srgbClr val="000000"/>
                </a:solidFill>
              </a:rPr>
              <a:t>Design Circuit Breaker (</a:t>
            </a:r>
            <a:r>
              <a:rPr lang="en-US" sz="1800" b="1" i="1" u="sng" strike="noStrike" baseline="0" dirty="0" err="1">
                <a:solidFill>
                  <a:srgbClr val="000000"/>
                </a:solidFill>
              </a:rPr>
              <a:t>Disjoncteur</a:t>
            </a:r>
            <a:r>
              <a:rPr lang="en-US" sz="1800" b="1" i="0" u="sng" strike="noStrike" baseline="0" dirty="0">
                <a:solidFill>
                  <a:srgbClr val="000000"/>
                </a:solidFill>
              </a:rPr>
              <a:t>):</a:t>
            </a:r>
          </a:p>
          <a:p>
            <a:pPr marL="285750" indent="-285750">
              <a:lnSpc>
                <a:spcPct val="150000"/>
              </a:lnSpc>
              <a:spcBef>
                <a:spcPts val="1200"/>
              </a:spcBef>
              <a:buFont typeface="Wingdings" panose="05000000000000000000" pitchFamily="2" charset="2"/>
              <a:buChar char="§"/>
            </a:pPr>
            <a:r>
              <a:rPr lang="fr-FR" sz="1800" b="0" i="0" u="none" strike="noStrike" baseline="0" dirty="0">
                <a:solidFill>
                  <a:srgbClr val="000000"/>
                </a:solidFill>
              </a:rPr>
              <a:t>Lorsqu'un service à distance est appelé, le </a:t>
            </a:r>
            <a:r>
              <a:rPr lang="fr-FR" sz="1800" b="0" i="1" u="none" strike="noStrike" baseline="0" dirty="0">
                <a:solidFill>
                  <a:srgbClr val="000000"/>
                </a:solidFill>
              </a:rPr>
              <a:t>circuit breaker </a:t>
            </a:r>
            <a:r>
              <a:rPr lang="fr-FR" sz="1800" b="0" i="0" u="none" strike="noStrike" baseline="0" dirty="0">
                <a:solidFill>
                  <a:srgbClr val="000000"/>
                </a:solidFill>
              </a:rPr>
              <a:t>surveillera l'appel. </a:t>
            </a:r>
          </a:p>
          <a:p>
            <a:pPr marL="285750" indent="-285750">
              <a:lnSpc>
                <a:spcPct val="150000"/>
              </a:lnSpc>
              <a:spcBef>
                <a:spcPts val="1200"/>
              </a:spcBef>
              <a:buFont typeface="Wingdings" panose="05000000000000000000" pitchFamily="2" charset="2"/>
              <a:buChar char="§"/>
            </a:pPr>
            <a:r>
              <a:rPr lang="fr-FR" sz="1800" b="0" i="0" u="none" strike="noStrike" baseline="0" dirty="0">
                <a:solidFill>
                  <a:srgbClr val="000000"/>
                </a:solidFill>
              </a:rPr>
              <a:t>Si les appels prennent trop de temps, le </a:t>
            </a:r>
            <a:r>
              <a:rPr lang="fr-FR" sz="1800" b="0" i="1" u="none" strike="noStrike" baseline="0" dirty="0">
                <a:solidFill>
                  <a:srgbClr val="000000"/>
                </a:solidFill>
              </a:rPr>
              <a:t>circuit breaker </a:t>
            </a:r>
            <a:r>
              <a:rPr lang="fr-FR" sz="1800" b="0" i="0" u="none" strike="noStrike" baseline="0" dirty="0">
                <a:solidFill>
                  <a:srgbClr val="000000"/>
                </a:solidFill>
              </a:rPr>
              <a:t>interviendra et met fin à l'appel. </a:t>
            </a:r>
          </a:p>
          <a:p>
            <a:pPr marL="285750" indent="-285750">
              <a:lnSpc>
                <a:spcPct val="150000"/>
              </a:lnSpc>
              <a:spcBef>
                <a:spcPts val="1200"/>
              </a:spcBef>
              <a:buFont typeface="Wingdings" panose="05000000000000000000" pitchFamily="2" charset="2"/>
              <a:buChar char="§"/>
            </a:pPr>
            <a:r>
              <a:rPr lang="fr-FR" sz="1800" b="0" i="0" u="none" strike="noStrike" baseline="0" dirty="0">
                <a:solidFill>
                  <a:srgbClr val="000000"/>
                </a:solidFill>
              </a:rPr>
              <a:t>De plus, le circuit breaker surveillera tous les appels vers une ressource distante et si trop d'appels échouent, l'implémentation de la coupure de circuit apparaîtra, échouant rapidement et empêchant les futurs appels vers la ressource distante défaillante.</a:t>
            </a:r>
          </a:p>
        </p:txBody>
      </p:sp>
    </p:spTree>
    <p:extLst>
      <p:ext uri="{BB962C8B-B14F-4D97-AF65-F5344CB8AC3E}">
        <p14:creationId xmlns:p14="http://schemas.microsoft.com/office/powerpoint/2010/main" val="20391651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2">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86EAD33-C5DD-4FAE-B20B-2707A6A92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2F7C8AC-27FC-4265-A113-E7CDA1AAD7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p>
        </p:txBody>
      </p:sp>
      <p:grpSp>
        <p:nvGrpSpPr>
          <p:cNvPr id="12" name="Group 11">
            <a:extLst>
              <a:ext uri="{FF2B5EF4-FFF2-40B4-BE49-F238E27FC236}">
                <a16:creationId xmlns:a16="http://schemas.microsoft.com/office/drawing/2014/main" id="{A574C829-AF08-4CA3-A132-7BA0448975B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52475" y="-40193"/>
            <a:ext cx="3860800" cy="2357750"/>
            <a:chOff x="6867015" y="-1"/>
            <a:chExt cx="5324985" cy="3251912"/>
          </a:xfrm>
          <a:solidFill>
            <a:schemeClr val="accent5">
              <a:alpha val="5000"/>
            </a:schemeClr>
          </a:solidFill>
        </p:grpSpPr>
        <p:sp>
          <p:nvSpPr>
            <p:cNvPr id="13" name="Freeform: Shape 12">
              <a:extLst>
                <a:ext uri="{FF2B5EF4-FFF2-40B4-BE49-F238E27FC236}">
                  <a16:creationId xmlns:a16="http://schemas.microsoft.com/office/drawing/2014/main" id="{86657EC0-FDE0-46ED-B690-5D6F39E7CF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0469DA12-6B55-4610-981D-8D39001A33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C17A0838-B219-4FA5-9F2E-41DFEF1681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C40A62EB-A3D1-42CD-900F-B95A32AD4C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id="{1D3FC9CC-6461-481B-BB4C-19D576432F7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9676747" y="4683666"/>
            <a:ext cx="2514948" cy="2174333"/>
            <a:chOff x="-305" y="-4155"/>
            <a:chExt cx="2514948" cy="2174333"/>
          </a:xfrm>
        </p:grpSpPr>
        <p:sp>
          <p:nvSpPr>
            <p:cNvPr id="19" name="Freeform: Shape 18">
              <a:extLst>
                <a:ext uri="{FF2B5EF4-FFF2-40B4-BE49-F238E27FC236}">
                  <a16:creationId xmlns:a16="http://schemas.microsoft.com/office/drawing/2014/main" id="{3DC5B0F2-69AA-43F6-913D-55EE92A3AB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C7B71A70-289A-4951-A90D-BB2EBEAE57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06B120A3-330F-4099-9B8D-9196387AF1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22" name="Freeform: Shape 21">
              <a:extLst>
                <a:ext uri="{FF2B5EF4-FFF2-40B4-BE49-F238E27FC236}">
                  <a16:creationId xmlns:a16="http://schemas.microsoft.com/office/drawing/2014/main" id="{780CC992-5DC7-4E9B-9A16-9FC4C1BE25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 name="ZoneTexte 5">
            <a:extLst>
              <a:ext uri="{FF2B5EF4-FFF2-40B4-BE49-F238E27FC236}">
                <a16:creationId xmlns:a16="http://schemas.microsoft.com/office/drawing/2014/main" id="{C689E8DA-079B-EC17-17D5-B733AA4C28C7}"/>
              </a:ext>
            </a:extLst>
          </p:cNvPr>
          <p:cNvSpPr txBox="1"/>
          <p:nvPr/>
        </p:nvSpPr>
        <p:spPr>
          <a:xfrm>
            <a:off x="828476" y="1126044"/>
            <a:ext cx="11021654" cy="5389296"/>
          </a:xfrm>
          <a:prstGeom prst="rect">
            <a:avLst/>
          </a:prstGeom>
          <a:noFill/>
        </p:spPr>
        <p:txBody>
          <a:bodyPr wrap="square">
            <a:spAutoFit/>
          </a:bodyPr>
          <a:lstStyle/>
          <a:p>
            <a:pPr algn="l"/>
            <a:endParaRPr lang="fr-FR" sz="1200" b="0" i="0" u="none" strike="noStrike" baseline="0" dirty="0">
              <a:solidFill>
                <a:srgbClr val="000000"/>
              </a:solidFill>
            </a:endParaRPr>
          </a:p>
          <a:p>
            <a:r>
              <a:rPr lang="fr-FR" sz="1800" b="1" i="0" u="none" strike="noStrike" baseline="0" dirty="0"/>
              <a:t>Design Circuit Breaker: Quels sont les états du disjoncteur ?</a:t>
            </a:r>
          </a:p>
          <a:p>
            <a:pPr>
              <a:lnSpc>
                <a:spcPct val="150000"/>
              </a:lnSpc>
              <a:spcBef>
                <a:spcPts val="600"/>
              </a:spcBef>
            </a:pPr>
            <a:r>
              <a:rPr lang="fr-FR" sz="1800" b="0" i="0" u="none" strike="noStrike" baseline="0" dirty="0"/>
              <a:t>En fonction de l'état, le disjoncteur change de comportement. Il existe trois états :</a:t>
            </a:r>
          </a:p>
          <a:p>
            <a:pPr marL="285750" indent="-285750">
              <a:lnSpc>
                <a:spcPct val="150000"/>
              </a:lnSpc>
              <a:spcBef>
                <a:spcPts val="600"/>
              </a:spcBef>
              <a:buFont typeface="Wingdings" panose="05000000000000000000" pitchFamily="2" charset="2"/>
              <a:buChar char="§"/>
            </a:pPr>
            <a:r>
              <a:rPr lang="fr-FR" sz="1800" b="1" i="0" u="none" strike="noStrike" baseline="0" dirty="0">
                <a:solidFill>
                  <a:schemeClr val="accent6">
                    <a:lumMod val="75000"/>
                  </a:schemeClr>
                </a:solidFill>
              </a:rPr>
              <a:t>CLOSED</a:t>
            </a:r>
            <a:r>
              <a:rPr lang="fr-FR" sz="1800" b="0" i="0" u="none" strike="noStrike" baseline="0" dirty="0"/>
              <a:t> : Si la demande du client est envoyée uniquement à la méthode de service réelle, elle est appelée </a:t>
            </a:r>
            <a:r>
              <a:rPr lang="fr-FR" sz="1800" b="1" i="0" u="none" strike="noStrike" baseline="0" dirty="0">
                <a:solidFill>
                  <a:schemeClr val="accent6">
                    <a:lumMod val="75000"/>
                  </a:schemeClr>
                </a:solidFill>
              </a:rPr>
              <a:t>CIRCUIT FERMÉ</a:t>
            </a:r>
            <a:r>
              <a:rPr lang="fr-FR" sz="1800" b="0" i="0" u="none" strike="noStrike" baseline="0" dirty="0"/>
              <a:t>. Par conséquent, cet état signifie que le service fonctionne correctement et fournit les fonctionnalités attendues.</a:t>
            </a:r>
          </a:p>
          <a:p>
            <a:pPr marL="285750" indent="-285750">
              <a:lnSpc>
                <a:spcPct val="150000"/>
              </a:lnSpc>
              <a:spcBef>
                <a:spcPts val="600"/>
              </a:spcBef>
              <a:buFont typeface="Wingdings" panose="05000000000000000000" pitchFamily="2" charset="2"/>
              <a:buChar char="§"/>
            </a:pPr>
            <a:r>
              <a:rPr lang="fr-FR" sz="1800" b="1" i="0" u="none" strike="noStrike" baseline="0" dirty="0">
                <a:solidFill>
                  <a:schemeClr val="accent6">
                    <a:lumMod val="75000"/>
                  </a:schemeClr>
                </a:solidFill>
              </a:rPr>
              <a:t>OPEN</a:t>
            </a:r>
            <a:r>
              <a:rPr lang="fr-FR" sz="1800" b="0" i="0" u="none" strike="noStrike" baseline="0" dirty="0"/>
              <a:t>: Si la demande du client est redirigée vers la méthode de secours, alors ce cas est un </a:t>
            </a:r>
            <a:r>
              <a:rPr lang="fr-FR" sz="1800" b="1" i="0" u="none" strike="noStrike" baseline="0" dirty="0">
                <a:solidFill>
                  <a:schemeClr val="accent6">
                    <a:lumMod val="75000"/>
                  </a:schemeClr>
                </a:solidFill>
              </a:rPr>
              <a:t>CIRCUIT OUVERT</a:t>
            </a:r>
            <a:r>
              <a:rPr lang="fr-FR" sz="1800" b="0" i="0" u="none" strike="noStrike" baseline="0" dirty="0"/>
              <a:t>. Par conséquent, cet état signifie que le service est indisponible ou défectueux et que le taux d’erreur dépasse le seuil.</a:t>
            </a:r>
          </a:p>
          <a:p>
            <a:pPr marL="285750" indent="-285750">
              <a:lnSpc>
                <a:spcPct val="150000"/>
              </a:lnSpc>
              <a:spcBef>
                <a:spcPts val="600"/>
              </a:spcBef>
              <a:buFont typeface="Wingdings" panose="05000000000000000000" pitchFamily="2" charset="2"/>
              <a:buChar char="§"/>
            </a:pPr>
            <a:r>
              <a:rPr lang="fr-FR" sz="1800" b="1" i="0" u="none" strike="noStrike" baseline="0" dirty="0">
                <a:solidFill>
                  <a:schemeClr val="accent6">
                    <a:lumMod val="75000"/>
                  </a:schemeClr>
                </a:solidFill>
              </a:rPr>
              <a:t>HALF_OPEN</a:t>
            </a:r>
            <a:r>
              <a:rPr lang="fr-FR" sz="1800" b="0" i="0" u="none" strike="noStrike" baseline="0" dirty="0"/>
              <a:t>: Une fois que l’état devient OUVERT, Le système attend un certain temps dans l’état OUVERT. Après un certain temps, l'état devient </a:t>
            </a:r>
            <a:r>
              <a:rPr lang="fr-FR" sz="1800" b="1" i="0" u="none" strike="noStrike" baseline="0" dirty="0">
                <a:solidFill>
                  <a:schemeClr val="accent6">
                    <a:lumMod val="75000"/>
                  </a:schemeClr>
                </a:solidFill>
              </a:rPr>
              <a:t>HALF_OPEN</a:t>
            </a:r>
            <a:r>
              <a:rPr lang="fr-FR" sz="1800" b="0" i="0" u="none" strike="noStrike" baseline="0" dirty="0"/>
              <a:t>. Pendant cette période, le système envoie quelques demandes au Service pour vérifier s’il obtient toujours la bonne réponse. Si le taux de défaillance est inférieur au seuil, l’état deviendra FERMÉ. Si le taux de défaillance est supérieur au seuil, alors l’état redevient OUVERT. Ce cycle se poursuit jusqu'à ce que le service devienne permanent</a:t>
            </a:r>
          </a:p>
        </p:txBody>
      </p:sp>
      <p:sp>
        <p:nvSpPr>
          <p:cNvPr id="7" name="Titre 52">
            <a:extLst>
              <a:ext uri="{FF2B5EF4-FFF2-40B4-BE49-F238E27FC236}">
                <a16:creationId xmlns:a16="http://schemas.microsoft.com/office/drawing/2014/main" id="{295B6DC4-FBC6-446C-B1B5-1DC772B5F413}"/>
              </a:ext>
            </a:extLst>
          </p:cNvPr>
          <p:cNvSpPr txBox="1">
            <a:spLocks/>
          </p:cNvSpPr>
          <p:nvPr/>
        </p:nvSpPr>
        <p:spPr>
          <a:xfrm>
            <a:off x="838047" y="69056"/>
            <a:ext cx="10819122" cy="865010"/>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200" b="1" dirty="0">
                <a:solidFill>
                  <a:schemeClr val="tx2"/>
                </a:solidFill>
                <a:latin typeface="+mn-lt"/>
              </a:rPr>
              <a:t>Communication Micro-Services</a:t>
            </a:r>
            <a:r>
              <a:rPr lang="en-US" sz="3200" b="1" dirty="0">
                <a:solidFill>
                  <a:schemeClr val="tx2"/>
                </a:solidFill>
              </a:rPr>
              <a:t>: </a:t>
            </a:r>
            <a:r>
              <a:rPr lang="fr-FR" sz="2400" b="1" i="0" u="none" strike="noStrike" baseline="0" dirty="0">
                <a:solidFill>
                  <a:schemeClr val="accent6">
                    <a:lumMod val="75000"/>
                  </a:schemeClr>
                </a:solidFill>
                <a:latin typeface="Verdana" panose="020B0604030504040204" pitchFamily="34" charset="0"/>
              </a:rPr>
              <a:t>Hystrix - </a:t>
            </a:r>
            <a:r>
              <a:rPr lang="fr-FR" sz="1800" b="1" dirty="0">
                <a:solidFill>
                  <a:schemeClr val="accent6">
                    <a:lumMod val="75000"/>
                  </a:schemeClr>
                </a:solidFill>
                <a:latin typeface="Verdana" panose="020B0604030504040204" pitchFamily="34" charset="0"/>
              </a:rPr>
              <a:t>CIRCUIT</a:t>
            </a:r>
            <a:r>
              <a:rPr lang="fr-FR" sz="1400" b="0" i="0" u="none" strike="noStrike" baseline="0" dirty="0">
                <a:solidFill>
                  <a:srgbClr val="000000"/>
                </a:solidFill>
                <a:latin typeface="Verdana" panose="020B0604030504040204" pitchFamily="34" charset="0"/>
              </a:rPr>
              <a:t> </a:t>
            </a:r>
            <a:r>
              <a:rPr lang="fr-FR" sz="1800" b="1" dirty="0">
                <a:solidFill>
                  <a:schemeClr val="accent6">
                    <a:lumMod val="75000"/>
                  </a:schemeClr>
                </a:solidFill>
                <a:latin typeface="Verdana" panose="020B0604030504040204" pitchFamily="34" charset="0"/>
              </a:rPr>
              <a:t>BREAKER</a:t>
            </a:r>
            <a:endParaRPr lang="fr-FR" sz="2400" b="1" dirty="0">
              <a:solidFill>
                <a:schemeClr val="accent6">
                  <a:lumMod val="75000"/>
                </a:schemeClr>
              </a:solidFill>
              <a:latin typeface="Verdana" panose="020B0604030504040204" pitchFamily="34" charset="0"/>
            </a:endParaRPr>
          </a:p>
        </p:txBody>
      </p:sp>
    </p:spTree>
    <p:extLst>
      <p:ext uri="{BB962C8B-B14F-4D97-AF65-F5344CB8AC3E}">
        <p14:creationId xmlns:p14="http://schemas.microsoft.com/office/powerpoint/2010/main" val="38089797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686EAD33-C5DD-4FAE-B20B-2707A6A92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C2F7C8AC-27FC-4265-A113-E7CDA1AAD7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p>
        </p:txBody>
      </p:sp>
      <p:grpSp>
        <p:nvGrpSpPr>
          <p:cNvPr id="27" name="Group 26">
            <a:extLst>
              <a:ext uri="{FF2B5EF4-FFF2-40B4-BE49-F238E27FC236}">
                <a16:creationId xmlns:a16="http://schemas.microsoft.com/office/drawing/2014/main" id="{A574C829-AF08-4CA3-A132-7BA0448975B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52475" y="-40193"/>
            <a:ext cx="3860800" cy="2357750"/>
            <a:chOff x="6867015" y="-1"/>
            <a:chExt cx="5324985" cy="3251912"/>
          </a:xfrm>
          <a:solidFill>
            <a:schemeClr val="accent5">
              <a:alpha val="5000"/>
            </a:schemeClr>
          </a:solidFill>
        </p:grpSpPr>
        <p:sp>
          <p:nvSpPr>
            <p:cNvPr id="28" name="Freeform: Shape 27">
              <a:extLst>
                <a:ext uri="{FF2B5EF4-FFF2-40B4-BE49-F238E27FC236}">
                  <a16:creationId xmlns:a16="http://schemas.microsoft.com/office/drawing/2014/main" id="{86657EC0-FDE0-46ED-B690-5D6F39E7CF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Shape 28">
              <a:extLst>
                <a:ext uri="{FF2B5EF4-FFF2-40B4-BE49-F238E27FC236}">
                  <a16:creationId xmlns:a16="http://schemas.microsoft.com/office/drawing/2014/main" id="{0469DA12-6B55-4610-981D-8D39001A33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eform: Shape 29">
              <a:extLst>
                <a:ext uri="{FF2B5EF4-FFF2-40B4-BE49-F238E27FC236}">
                  <a16:creationId xmlns:a16="http://schemas.microsoft.com/office/drawing/2014/main" id="{C17A0838-B219-4FA5-9F2E-41DFEF1681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30">
              <a:extLst>
                <a:ext uri="{FF2B5EF4-FFF2-40B4-BE49-F238E27FC236}">
                  <a16:creationId xmlns:a16="http://schemas.microsoft.com/office/drawing/2014/main" id="{C40A62EB-A3D1-42CD-900F-B95A32AD4C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3" name="Group 32">
            <a:extLst>
              <a:ext uri="{FF2B5EF4-FFF2-40B4-BE49-F238E27FC236}">
                <a16:creationId xmlns:a16="http://schemas.microsoft.com/office/drawing/2014/main" id="{1D3FC9CC-6461-481B-BB4C-19D576432F7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9676747" y="4683666"/>
            <a:ext cx="2514948" cy="2174333"/>
            <a:chOff x="-305" y="-4155"/>
            <a:chExt cx="2514948" cy="2174333"/>
          </a:xfrm>
        </p:grpSpPr>
        <p:sp>
          <p:nvSpPr>
            <p:cNvPr id="34" name="Freeform: Shape 33">
              <a:extLst>
                <a:ext uri="{FF2B5EF4-FFF2-40B4-BE49-F238E27FC236}">
                  <a16:creationId xmlns:a16="http://schemas.microsoft.com/office/drawing/2014/main" id="{3DC5B0F2-69AA-43F6-913D-55EE92A3AB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Shape 34">
              <a:extLst>
                <a:ext uri="{FF2B5EF4-FFF2-40B4-BE49-F238E27FC236}">
                  <a16:creationId xmlns:a16="http://schemas.microsoft.com/office/drawing/2014/main" id="{C7B71A70-289A-4951-A90D-BB2EBEAE57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Shape 35">
              <a:extLst>
                <a:ext uri="{FF2B5EF4-FFF2-40B4-BE49-F238E27FC236}">
                  <a16:creationId xmlns:a16="http://schemas.microsoft.com/office/drawing/2014/main" id="{06B120A3-330F-4099-9B8D-9196387AF1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37" name="Freeform: Shape 36">
              <a:extLst>
                <a:ext uri="{FF2B5EF4-FFF2-40B4-BE49-F238E27FC236}">
                  <a16:creationId xmlns:a16="http://schemas.microsoft.com/office/drawing/2014/main" id="{780CC992-5DC7-4E9B-9A16-9FC4C1BE25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 name="Espace réservé de la date 7">
            <a:extLst>
              <a:ext uri="{FF2B5EF4-FFF2-40B4-BE49-F238E27FC236}">
                <a16:creationId xmlns:a16="http://schemas.microsoft.com/office/drawing/2014/main" id="{3D369F6F-3DDC-21E7-0F03-8190A53759FF}"/>
              </a:ext>
            </a:extLst>
          </p:cNvPr>
          <p:cNvSpPr>
            <a:spLocks noGrp="1"/>
          </p:cNvSpPr>
          <p:nvPr>
            <p:ph type="dt" sz="half" idx="10"/>
          </p:nvPr>
        </p:nvSpPr>
        <p:spPr>
          <a:xfrm>
            <a:off x="804672" y="6356350"/>
            <a:ext cx="2743200" cy="365125"/>
          </a:xfrm>
        </p:spPr>
        <p:txBody>
          <a:bodyPr>
            <a:normAutofit/>
          </a:bodyPr>
          <a:lstStyle/>
          <a:p>
            <a:pPr>
              <a:spcAft>
                <a:spcPts val="600"/>
              </a:spcAft>
              <a:defRPr/>
            </a:pPr>
            <a:r>
              <a:rPr lang="fr-FR" sz="1100" dirty="0"/>
              <a:t>JEE 2</a:t>
            </a:r>
            <a:endParaRPr lang="fr-BE" sz="1100" dirty="0"/>
          </a:p>
        </p:txBody>
      </p:sp>
      <p:pic>
        <p:nvPicPr>
          <p:cNvPr id="7" name="Image 6">
            <a:extLst>
              <a:ext uri="{FF2B5EF4-FFF2-40B4-BE49-F238E27FC236}">
                <a16:creationId xmlns:a16="http://schemas.microsoft.com/office/drawing/2014/main" id="{EDD46F85-2BB7-6FA8-D8FE-499E63878E52}"/>
              </a:ext>
            </a:extLst>
          </p:cNvPr>
          <p:cNvPicPr>
            <a:picLocks noChangeAspect="1"/>
          </p:cNvPicPr>
          <p:nvPr/>
        </p:nvPicPr>
        <p:blipFill>
          <a:blip r:embed="rId2"/>
          <a:stretch>
            <a:fillRect/>
          </a:stretch>
        </p:blipFill>
        <p:spPr>
          <a:xfrm>
            <a:off x="5386635" y="1677731"/>
            <a:ext cx="5994084" cy="4450019"/>
          </a:xfrm>
          <a:prstGeom prst="rect">
            <a:avLst/>
          </a:prstGeom>
        </p:spPr>
      </p:pic>
      <p:sp>
        <p:nvSpPr>
          <p:cNvPr id="8" name="Titre 52">
            <a:extLst>
              <a:ext uri="{FF2B5EF4-FFF2-40B4-BE49-F238E27FC236}">
                <a16:creationId xmlns:a16="http://schemas.microsoft.com/office/drawing/2014/main" id="{B8E2606D-4FB9-4B5D-AF92-011C06D6854D}"/>
              </a:ext>
            </a:extLst>
          </p:cNvPr>
          <p:cNvSpPr txBox="1">
            <a:spLocks/>
          </p:cNvSpPr>
          <p:nvPr/>
        </p:nvSpPr>
        <p:spPr>
          <a:xfrm>
            <a:off x="838047" y="69056"/>
            <a:ext cx="10515600" cy="865010"/>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200" b="1" dirty="0">
                <a:solidFill>
                  <a:schemeClr val="tx2"/>
                </a:solidFill>
              </a:rPr>
              <a:t>Spring Cloud : Edge Micro-Services</a:t>
            </a:r>
            <a:endParaRPr lang="fr-FR" sz="3200" b="1" dirty="0">
              <a:solidFill>
                <a:schemeClr val="tx2"/>
              </a:solidFill>
            </a:endParaRPr>
          </a:p>
        </p:txBody>
      </p:sp>
      <p:sp>
        <p:nvSpPr>
          <p:cNvPr id="10" name="ZoneTexte 9">
            <a:extLst>
              <a:ext uri="{FF2B5EF4-FFF2-40B4-BE49-F238E27FC236}">
                <a16:creationId xmlns:a16="http://schemas.microsoft.com/office/drawing/2014/main" id="{DDA14212-B280-B89E-80A8-AF62632F706D}"/>
              </a:ext>
            </a:extLst>
          </p:cNvPr>
          <p:cNvSpPr txBox="1"/>
          <p:nvPr/>
        </p:nvSpPr>
        <p:spPr>
          <a:xfrm>
            <a:off x="140537" y="2701526"/>
            <a:ext cx="6122504" cy="615553"/>
          </a:xfrm>
          <a:prstGeom prst="rect">
            <a:avLst/>
          </a:prstGeom>
          <a:noFill/>
        </p:spPr>
        <p:txBody>
          <a:bodyPr wrap="square">
            <a:spAutoFit/>
          </a:bodyPr>
          <a:lstStyle/>
          <a:p>
            <a:pPr algn="l"/>
            <a:endParaRPr lang="fr-FR" sz="1600" b="0" i="0" u="none" strike="noStrike" baseline="0" dirty="0">
              <a:solidFill>
                <a:srgbClr val="000000"/>
              </a:solidFill>
              <a:latin typeface="Verdana" panose="020B0604030504040204" pitchFamily="34" charset="0"/>
            </a:endParaRPr>
          </a:p>
          <a:p>
            <a:r>
              <a:rPr lang="fr-FR" sz="1800" b="0" i="0" u="none" strike="noStrike" baseline="0" dirty="0">
                <a:solidFill>
                  <a:srgbClr val="000000"/>
                </a:solidFill>
                <a:latin typeface="Verdana" panose="020B0604030504040204" pitchFamily="34" charset="0"/>
              </a:rPr>
              <a:t>Exemple de déploiement des micro-services</a:t>
            </a:r>
          </a:p>
        </p:txBody>
      </p:sp>
    </p:spTree>
    <p:extLst>
      <p:ext uri="{BB962C8B-B14F-4D97-AF65-F5344CB8AC3E}">
        <p14:creationId xmlns:p14="http://schemas.microsoft.com/office/powerpoint/2010/main" val="135546794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6314D791-4D8A-4854-B8FC-6959656D09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15076E76-3EB3-4269-8135-07CAB20E59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31" name="Group 30">
            <a:extLst>
              <a:ext uri="{FF2B5EF4-FFF2-40B4-BE49-F238E27FC236}">
                <a16:creationId xmlns:a16="http://schemas.microsoft.com/office/drawing/2014/main" id="{5EB3C7E5-50E1-4F9E-AEA3-A6D2190394F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305" y="0"/>
            <a:ext cx="5163047" cy="3153018"/>
            <a:chOff x="6867015" y="-1"/>
            <a:chExt cx="5324985" cy="3251912"/>
          </a:xfrm>
          <a:solidFill>
            <a:schemeClr val="accent5">
              <a:alpha val="10000"/>
            </a:schemeClr>
          </a:solidFill>
        </p:grpSpPr>
        <p:sp>
          <p:nvSpPr>
            <p:cNvPr id="32" name="Freeform: Shape 31">
              <a:extLst>
                <a:ext uri="{FF2B5EF4-FFF2-40B4-BE49-F238E27FC236}">
                  <a16:creationId xmlns:a16="http://schemas.microsoft.com/office/drawing/2014/main" id="{80233B5C-C5A9-48C0-8C07-21E6F6B360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Shape 32">
              <a:extLst>
                <a:ext uri="{FF2B5EF4-FFF2-40B4-BE49-F238E27FC236}">
                  <a16:creationId xmlns:a16="http://schemas.microsoft.com/office/drawing/2014/main" id="{10F3AF96-AAC1-41E3-9F66-0A6277845D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eform: Shape 33">
              <a:extLst>
                <a:ext uri="{FF2B5EF4-FFF2-40B4-BE49-F238E27FC236}">
                  <a16:creationId xmlns:a16="http://schemas.microsoft.com/office/drawing/2014/main" id="{5DF38A98-557F-4C23-935A-42806B67AA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Shape 34">
              <a:extLst>
                <a:ext uri="{FF2B5EF4-FFF2-40B4-BE49-F238E27FC236}">
                  <a16:creationId xmlns:a16="http://schemas.microsoft.com/office/drawing/2014/main" id="{8ACEB13D-EBFC-4288-B604-572C2F779A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7" name="Group 36">
            <a:extLst>
              <a:ext uri="{FF2B5EF4-FFF2-40B4-BE49-F238E27FC236}">
                <a16:creationId xmlns:a16="http://schemas.microsoft.com/office/drawing/2014/main" id="{B988F9A4-0578-4C59-8B4A-346E02CF3A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flipH="1">
            <a:off x="9262397" y="3928396"/>
            <a:ext cx="3142400" cy="2716805"/>
            <a:chOff x="-305" y="-4155"/>
            <a:chExt cx="2514948" cy="2174333"/>
          </a:xfrm>
        </p:grpSpPr>
        <p:sp>
          <p:nvSpPr>
            <p:cNvPr id="38" name="Freeform: Shape 37">
              <a:extLst>
                <a:ext uri="{FF2B5EF4-FFF2-40B4-BE49-F238E27FC236}">
                  <a16:creationId xmlns:a16="http://schemas.microsoft.com/office/drawing/2014/main" id="{F63F827B-FA00-442A-A09C-806F1FFA34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Freeform: Shape 38">
              <a:extLst>
                <a:ext uri="{FF2B5EF4-FFF2-40B4-BE49-F238E27FC236}">
                  <a16:creationId xmlns:a16="http://schemas.microsoft.com/office/drawing/2014/main" id="{AC876680-EE75-4791-842F-E23509221D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Freeform: Shape 39">
              <a:extLst>
                <a:ext uri="{FF2B5EF4-FFF2-40B4-BE49-F238E27FC236}">
                  <a16:creationId xmlns:a16="http://schemas.microsoft.com/office/drawing/2014/main" id="{3B9819B2-70D4-4E0A-8D51-6B359B44CB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41" name="Freeform: Shape 40">
              <a:extLst>
                <a:ext uri="{FF2B5EF4-FFF2-40B4-BE49-F238E27FC236}">
                  <a16:creationId xmlns:a16="http://schemas.microsoft.com/office/drawing/2014/main" id="{5FA8033D-6A70-4FA5-8F37-7F8C117C98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6" name="Image 5">
            <a:extLst>
              <a:ext uri="{FF2B5EF4-FFF2-40B4-BE49-F238E27FC236}">
                <a16:creationId xmlns:a16="http://schemas.microsoft.com/office/drawing/2014/main" id="{9A1BC6D2-BE7A-DB0C-F6D6-80A8F35B7502}"/>
              </a:ext>
            </a:extLst>
          </p:cNvPr>
          <p:cNvPicPr>
            <a:picLocks noChangeAspect="1"/>
          </p:cNvPicPr>
          <p:nvPr/>
        </p:nvPicPr>
        <p:blipFill>
          <a:blip r:embed="rId2"/>
          <a:stretch>
            <a:fillRect/>
          </a:stretch>
        </p:blipFill>
        <p:spPr>
          <a:xfrm>
            <a:off x="543697" y="1124464"/>
            <a:ext cx="11257005" cy="5177481"/>
          </a:xfrm>
          <a:prstGeom prst="rect">
            <a:avLst/>
          </a:prstGeom>
        </p:spPr>
      </p:pic>
      <p:sp>
        <p:nvSpPr>
          <p:cNvPr id="7" name="Titre 52">
            <a:extLst>
              <a:ext uri="{FF2B5EF4-FFF2-40B4-BE49-F238E27FC236}">
                <a16:creationId xmlns:a16="http://schemas.microsoft.com/office/drawing/2014/main" id="{9BACCC67-C7B8-8F00-7939-69753705F129}"/>
              </a:ext>
            </a:extLst>
          </p:cNvPr>
          <p:cNvSpPr txBox="1">
            <a:spLocks/>
          </p:cNvSpPr>
          <p:nvPr/>
        </p:nvSpPr>
        <p:spPr>
          <a:xfrm>
            <a:off x="838047" y="69056"/>
            <a:ext cx="10819122" cy="865010"/>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200" b="1" dirty="0">
                <a:solidFill>
                  <a:schemeClr val="tx2"/>
                </a:solidFill>
                <a:latin typeface="+mn-lt"/>
              </a:rPr>
              <a:t>Communication Micro-Services</a:t>
            </a:r>
            <a:r>
              <a:rPr lang="en-US" sz="3200" b="1" dirty="0">
                <a:solidFill>
                  <a:schemeClr val="tx2"/>
                </a:solidFill>
              </a:rPr>
              <a:t>: </a:t>
            </a:r>
            <a:r>
              <a:rPr lang="fr-FR" sz="2400" b="1" i="0" u="none" strike="noStrike" baseline="0" dirty="0">
                <a:solidFill>
                  <a:schemeClr val="accent6">
                    <a:lumMod val="75000"/>
                  </a:schemeClr>
                </a:solidFill>
                <a:latin typeface="Verdana" panose="020B0604030504040204" pitchFamily="34" charset="0"/>
              </a:rPr>
              <a:t>Hystrix - </a:t>
            </a:r>
            <a:r>
              <a:rPr lang="fr-FR" sz="1800" b="1" dirty="0">
                <a:solidFill>
                  <a:schemeClr val="accent6">
                    <a:lumMod val="75000"/>
                  </a:schemeClr>
                </a:solidFill>
                <a:latin typeface="Verdana" panose="020B0604030504040204" pitchFamily="34" charset="0"/>
              </a:rPr>
              <a:t>CIRCUIT</a:t>
            </a:r>
            <a:r>
              <a:rPr lang="fr-FR" sz="1400" b="0" i="0" u="none" strike="noStrike" baseline="0" dirty="0">
                <a:solidFill>
                  <a:srgbClr val="000000"/>
                </a:solidFill>
                <a:latin typeface="Verdana" panose="020B0604030504040204" pitchFamily="34" charset="0"/>
              </a:rPr>
              <a:t> </a:t>
            </a:r>
            <a:r>
              <a:rPr lang="fr-FR" sz="1800" b="1" dirty="0">
                <a:solidFill>
                  <a:schemeClr val="accent6">
                    <a:lumMod val="75000"/>
                  </a:schemeClr>
                </a:solidFill>
                <a:latin typeface="Verdana" panose="020B0604030504040204" pitchFamily="34" charset="0"/>
              </a:rPr>
              <a:t>BREAKER</a:t>
            </a:r>
            <a:endParaRPr lang="fr-FR" sz="2400" b="1" dirty="0">
              <a:solidFill>
                <a:schemeClr val="accent6">
                  <a:lumMod val="75000"/>
                </a:schemeClr>
              </a:solidFill>
              <a:latin typeface="Verdana" panose="020B0604030504040204" pitchFamily="34" charset="0"/>
            </a:endParaRPr>
          </a:p>
        </p:txBody>
      </p:sp>
    </p:spTree>
    <p:extLst>
      <p:ext uri="{BB962C8B-B14F-4D97-AF65-F5344CB8AC3E}">
        <p14:creationId xmlns:p14="http://schemas.microsoft.com/office/powerpoint/2010/main" val="259421742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6314D791-4D8A-4854-B8FC-6959656D09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15076E76-3EB3-4269-8135-07CAB20E59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31" name="Group 30">
            <a:extLst>
              <a:ext uri="{FF2B5EF4-FFF2-40B4-BE49-F238E27FC236}">
                <a16:creationId xmlns:a16="http://schemas.microsoft.com/office/drawing/2014/main" id="{5EB3C7E5-50E1-4F9E-AEA3-A6D2190394F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305" y="0"/>
            <a:ext cx="5163047" cy="3153018"/>
            <a:chOff x="6867015" y="-1"/>
            <a:chExt cx="5324985" cy="3251912"/>
          </a:xfrm>
          <a:solidFill>
            <a:schemeClr val="accent5">
              <a:alpha val="10000"/>
            </a:schemeClr>
          </a:solidFill>
        </p:grpSpPr>
        <p:sp>
          <p:nvSpPr>
            <p:cNvPr id="32" name="Freeform: Shape 31">
              <a:extLst>
                <a:ext uri="{FF2B5EF4-FFF2-40B4-BE49-F238E27FC236}">
                  <a16:creationId xmlns:a16="http://schemas.microsoft.com/office/drawing/2014/main" id="{80233B5C-C5A9-48C0-8C07-21E6F6B360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Shape 32">
              <a:extLst>
                <a:ext uri="{FF2B5EF4-FFF2-40B4-BE49-F238E27FC236}">
                  <a16:creationId xmlns:a16="http://schemas.microsoft.com/office/drawing/2014/main" id="{10F3AF96-AAC1-41E3-9F66-0A6277845D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eform: Shape 33">
              <a:extLst>
                <a:ext uri="{FF2B5EF4-FFF2-40B4-BE49-F238E27FC236}">
                  <a16:creationId xmlns:a16="http://schemas.microsoft.com/office/drawing/2014/main" id="{5DF38A98-557F-4C23-935A-42806B67AA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Shape 34">
              <a:extLst>
                <a:ext uri="{FF2B5EF4-FFF2-40B4-BE49-F238E27FC236}">
                  <a16:creationId xmlns:a16="http://schemas.microsoft.com/office/drawing/2014/main" id="{8ACEB13D-EBFC-4288-B604-572C2F779A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7" name="Group 36">
            <a:extLst>
              <a:ext uri="{FF2B5EF4-FFF2-40B4-BE49-F238E27FC236}">
                <a16:creationId xmlns:a16="http://schemas.microsoft.com/office/drawing/2014/main" id="{B988F9A4-0578-4C59-8B4A-346E02CF3A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flipH="1">
            <a:off x="9262397" y="3928396"/>
            <a:ext cx="3142400" cy="2716805"/>
            <a:chOff x="-305" y="-4155"/>
            <a:chExt cx="2514948" cy="2174333"/>
          </a:xfrm>
        </p:grpSpPr>
        <p:sp>
          <p:nvSpPr>
            <p:cNvPr id="38" name="Freeform: Shape 37">
              <a:extLst>
                <a:ext uri="{FF2B5EF4-FFF2-40B4-BE49-F238E27FC236}">
                  <a16:creationId xmlns:a16="http://schemas.microsoft.com/office/drawing/2014/main" id="{F63F827B-FA00-442A-A09C-806F1FFA34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Freeform: Shape 38">
              <a:extLst>
                <a:ext uri="{FF2B5EF4-FFF2-40B4-BE49-F238E27FC236}">
                  <a16:creationId xmlns:a16="http://schemas.microsoft.com/office/drawing/2014/main" id="{AC876680-EE75-4791-842F-E23509221D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Freeform: Shape 39">
              <a:extLst>
                <a:ext uri="{FF2B5EF4-FFF2-40B4-BE49-F238E27FC236}">
                  <a16:creationId xmlns:a16="http://schemas.microsoft.com/office/drawing/2014/main" id="{3B9819B2-70D4-4E0A-8D51-6B359B44CB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41" name="Freeform: Shape 40">
              <a:extLst>
                <a:ext uri="{FF2B5EF4-FFF2-40B4-BE49-F238E27FC236}">
                  <a16:creationId xmlns:a16="http://schemas.microsoft.com/office/drawing/2014/main" id="{5FA8033D-6A70-4FA5-8F37-7F8C117C98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Titre 52">
            <a:extLst>
              <a:ext uri="{FF2B5EF4-FFF2-40B4-BE49-F238E27FC236}">
                <a16:creationId xmlns:a16="http://schemas.microsoft.com/office/drawing/2014/main" id="{03D4AA0F-FAAE-1DC1-2E2E-C1E843DAB31C}"/>
              </a:ext>
            </a:extLst>
          </p:cNvPr>
          <p:cNvSpPr txBox="1">
            <a:spLocks/>
          </p:cNvSpPr>
          <p:nvPr/>
        </p:nvSpPr>
        <p:spPr>
          <a:xfrm>
            <a:off x="838047" y="69056"/>
            <a:ext cx="10819122" cy="865010"/>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200" b="1" dirty="0">
                <a:solidFill>
                  <a:schemeClr val="tx2"/>
                </a:solidFill>
                <a:latin typeface="+mn-lt"/>
              </a:rPr>
              <a:t>Communication Micro-Services</a:t>
            </a:r>
            <a:r>
              <a:rPr lang="en-US" sz="3200" b="1" dirty="0">
                <a:solidFill>
                  <a:schemeClr val="tx2"/>
                </a:solidFill>
              </a:rPr>
              <a:t>: </a:t>
            </a:r>
            <a:r>
              <a:rPr lang="fr-FR" sz="2400" b="1" i="0" u="none" strike="noStrike" baseline="0" dirty="0">
                <a:solidFill>
                  <a:schemeClr val="accent6">
                    <a:lumMod val="75000"/>
                  </a:schemeClr>
                </a:solidFill>
                <a:latin typeface="Verdana" panose="020B0604030504040204" pitchFamily="34" charset="0"/>
              </a:rPr>
              <a:t>Hystrix - </a:t>
            </a:r>
            <a:r>
              <a:rPr lang="fr-FR" sz="2000" b="1" dirty="0" err="1">
                <a:solidFill>
                  <a:schemeClr val="accent6">
                    <a:lumMod val="75000"/>
                  </a:schemeClr>
                </a:solidFill>
                <a:latin typeface="Verdana" panose="020B0604030504040204" pitchFamily="34" charset="0"/>
              </a:rPr>
              <a:t>FallBackProcessing</a:t>
            </a:r>
            <a:endParaRPr lang="fr-FR" sz="2400" b="1" dirty="0">
              <a:solidFill>
                <a:schemeClr val="accent6">
                  <a:lumMod val="75000"/>
                </a:schemeClr>
              </a:solidFill>
              <a:latin typeface="Verdana" panose="020B0604030504040204" pitchFamily="34" charset="0"/>
            </a:endParaRPr>
          </a:p>
        </p:txBody>
      </p:sp>
      <p:pic>
        <p:nvPicPr>
          <p:cNvPr id="6" name="Image 5">
            <a:extLst>
              <a:ext uri="{FF2B5EF4-FFF2-40B4-BE49-F238E27FC236}">
                <a16:creationId xmlns:a16="http://schemas.microsoft.com/office/drawing/2014/main" id="{C522DE96-A3F3-79A5-46D7-7AC33A977431}"/>
              </a:ext>
            </a:extLst>
          </p:cNvPr>
          <p:cNvPicPr>
            <a:picLocks noChangeAspect="1"/>
          </p:cNvPicPr>
          <p:nvPr/>
        </p:nvPicPr>
        <p:blipFill>
          <a:blip r:embed="rId2"/>
          <a:stretch>
            <a:fillRect/>
          </a:stretch>
        </p:blipFill>
        <p:spPr>
          <a:xfrm>
            <a:off x="7698259" y="1607603"/>
            <a:ext cx="4213655" cy="4447208"/>
          </a:xfrm>
          <a:prstGeom prst="rect">
            <a:avLst/>
          </a:prstGeom>
          <a:ln>
            <a:solidFill>
              <a:schemeClr val="tx1"/>
            </a:solidFill>
          </a:ln>
        </p:spPr>
      </p:pic>
      <p:sp>
        <p:nvSpPr>
          <p:cNvPr id="9" name="ZoneTexte 8">
            <a:extLst>
              <a:ext uri="{FF2B5EF4-FFF2-40B4-BE49-F238E27FC236}">
                <a16:creationId xmlns:a16="http://schemas.microsoft.com/office/drawing/2014/main" id="{CD7120E5-B309-8C3B-E262-E1DEFC6D6C3E}"/>
              </a:ext>
            </a:extLst>
          </p:cNvPr>
          <p:cNvSpPr txBox="1"/>
          <p:nvPr/>
        </p:nvSpPr>
        <p:spPr>
          <a:xfrm>
            <a:off x="310014" y="1305341"/>
            <a:ext cx="6098058" cy="5127686"/>
          </a:xfrm>
          <a:prstGeom prst="rect">
            <a:avLst/>
          </a:prstGeom>
          <a:noFill/>
        </p:spPr>
        <p:txBody>
          <a:bodyPr wrap="square">
            <a:spAutoFit/>
          </a:bodyPr>
          <a:lstStyle/>
          <a:p>
            <a:r>
              <a:rPr lang="fr-FR" b="1" i="0" u="none" strike="noStrike" baseline="0" dirty="0">
                <a:solidFill>
                  <a:srgbClr val="000000"/>
                </a:solidFill>
              </a:rPr>
              <a:t>(2). Design </a:t>
            </a:r>
            <a:r>
              <a:rPr lang="fr-FR" b="1" i="0" u="none" strike="noStrike" baseline="0" dirty="0" err="1">
                <a:solidFill>
                  <a:srgbClr val="000000"/>
                </a:solidFill>
              </a:rPr>
              <a:t>FallBackProcessing</a:t>
            </a:r>
            <a:r>
              <a:rPr lang="fr-FR" b="1" i="0" u="none" strike="noStrike" baseline="0" dirty="0">
                <a:solidFill>
                  <a:srgbClr val="000000"/>
                </a:solidFill>
              </a:rPr>
              <a:t>:</a:t>
            </a:r>
          </a:p>
          <a:p>
            <a:pPr marL="285750" indent="-285750">
              <a:lnSpc>
                <a:spcPct val="150000"/>
              </a:lnSpc>
              <a:spcBef>
                <a:spcPts val="600"/>
              </a:spcBef>
              <a:buFont typeface="Wingdings" panose="05000000000000000000" pitchFamily="2" charset="2"/>
              <a:buChar char="§"/>
            </a:pPr>
            <a:r>
              <a:rPr lang="fr-FR" b="0" i="0" u="none" strike="noStrike" baseline="0" dirty="0">
                <a:solidFill>
                  <a:srgbClr val="000000"/>
                </a:solidFill>
              </a:rPr>
              <a:t>Avec le </a:t>
            </a:r>
            <a:r>
              <a:rPr lang="fr-FR" b="1" i="0" u="none" strike="noStrike" baseline="0" dirty="0" err="1">
                <a:solidFill>
                  <a:schemeClr val="accent6">
                    <a:lumMod val="75000"/>
                  </a:schemeClr>
                </a:solidFill>
              </a:rPr>
              <a:t>Fallbackpattern</a:t>
            </a:r>
            <a:r>
              <a:rPr lang="fr-FR" b="0" i="0" u="none" strike="noStrike" baseline="0" dirty="0">
                <a:solidFill>
                  <a:srgbClr val="000000"/>
                </a:solidFill>
              </a:rPr>
              <a:t>, lorsqu'un appel de service distant échoue, plutôt que de générer une exception, le consommateur de service exécute un code alternatif et tente d'exécuter une action par un autre moyen. </a:t>
            </a:r>
          </a:p>
          <a:p>
            <a:pPr marL="285750" indent="-285750">
              <a:lnSpc>
                <a:spcPct val="150000"/>
              </a:lnSpc>
              <a:spcBef>
                <a:spcPts val="600"/>
              </a:spcBef>
              <a:buFont typeface="Wingdings" panose="05000000000000000000" pitchFamily="2" charset="2"/>
              <a:buChar char="§"/>
            </a:pPr>
            <a:r>
              <a:rPr lang="fr-FR" b="0" i="0" u="none" strike="noStrike" baseline="0" dirty="0">
                <a:solidFill>
                  <a:srgbClr val="000000"/>
                </a:solidFill>
              </a:rPr>
              <a:t>Cela implique généralement la recherche de données provenant d'une autre source de données ou la mise en file d'attente de la demande de l'utilisateur en vue d'un traitement ultérieur. </a:t>
            </a:r>
          </a:p>
          <a:p>
            <a:pPr marL="285750" indent="-285750">
              <a:lnSpc>
                <a:spcPct val="150000"/>
              </a:lnSpc>
              <a:spcBef>
                <a:spcPts val="600"/>
              </a:spcBef>
              <a:buFont typeface="Wingdings" panose="05000000000000000000" pitchFamily="2" charset="2"/>
              <a:buChar char="§"/>
            </a:pPr>
            <a:r>
              <a:rPr lang="fr-FR" b="0" i="0" u="none" strike="noStrike" baseline="0" dirty="0">
                <a:solidFill>
                  <a:srgbClr val="000000"/>
                </a:solidFill>
              </a:rPr>
              <a:t>L'appel de l'utilisateur ne fera pas l'objet d'une exception signalant un problème, mais il se peut qu'il soit averti que sa demande devra être satisfaite à une date ultérieure.</a:t>
            </a:r>
          </a:p>
        </p:txBody>
      </p:sp>
    </p:spTree>
    <p:extLst>
      <p:ext uri="{BB962C8B-B14F-4D97-AF65-F5344CB8AC3E}">
        <p14:creationId xmlns:p14="http://schemas.microsoft.com/office/powerpoint/2010/main" val="200836824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7">
            <a:extLst>
              <a:ext uri="{FF2B5EF4-FFF2-40B4-BE49-F238E27FC236}">
                <a16:creationId xmlns:a16="http://schemas.microsoft.com/office/drawing/2014/main" id="{6314D791-4D8A-4854-B8FC-6959656D09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9">
            <a:extLst>
              <a:ext uri="{FF2B5EF4-FFF2-40B4-BE49-F238E27FC236}">
                <a16:creationId xmlns:a16="http://schemas.microsoft.com/office/drawing/2014/main" id="{15076E76-3EB3-4269-8135-07CAB20E59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26" name="Group 11">
            <a:extLst>
              <a:ext uri="{FF2B5EF4-FFF2-40B4-BE49-F238E27FC236}">
                <a16:creationId xmlns:a16="http://schemas.microsoft.com/office/drawing/2014/main" id="{5EB3C7E5-50E1-4F9E-AEA3-A6D2190394F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305" y="0"/>
            <a:ext cx="5163047" cy="3153018"/>
            <a:chOff x="6867015" y="-1"/>
            <a:chExt cx="5324985" cy="3251912"/>
          </a:xfrm>
          <a:solidFill>
            <a:schemeClr val="accent5">
              <a:alpha val="10000"/>
            </a:schemeClr>
          </a:solidFill>
        </p:grpSpPr>
        <p:sp>
          <p:nvSpPr>
            <p:cNvPr id="27" name="Freeform: Shape 12">
              <a:extLst>
                <a:ext uri="{FF2B5EF4-FFF2-40B4-BE49-F238E27FC236}">
                  <a16:creationId xmlns:a16="http://schemas.microsoft.com/office/drawing/2014/main" id="{80233B5C-C5A9-48C0-8C07-21E6F6B360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Shape 13">
              <a:extLst>
                <a:ext uri="{FF2B5EF4-FFF2-40B4-BE49-F238E27FC236}">
                  <a16:creationId xmlns:a16="http://schemas.microsoft.com/office/drawing/2014/main" id="{10F3AF96-AAC1-41E3-9F66-0A6277845D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Shape 14">
              <a:extLst>
                <a:ext uri="{FF2B5EF4-FFF2-40B4-BE49-F238E27FC236}">
                  <a16:creationId xmlns:a16="http://schemas.microsoft.com/office/drawing/2014/main" id="{5DF38A98-557F-4C23-935A-42806B67AA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eform: Shape 15">
              <a:extLst>
                <a:ext uri="{FF2B5EF4-FFF2-40B4-BE49-F238E27FC236}">
                  <a16:creationId xmlns:a16="http://schemas.microsoft.com/office/drawing/2014/main" id="{8ACEB13D-EBFC-4288-B604-572C2F779A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1" name="Group 17">
            <a:extLst>
              <a:ext uri="{FF2B5EF4-FFF2-40B4-BE49-F238E27FC236}">
                <a16:creationId xmlns:a16="http://schemas.microsoft.com/office/drawing/2014/main" id="{B988F9A4-0578-4C59-8B4A-346E02CF3A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flipH="1">
            <a:off x="9262397" y="3928396"/>
            <a:ext cx="3142400" cy="2716805"/>
            <a:chOff x="-305" y="-4155"/>
            <a:chExt cx="2514948" cy="2174333"/>
          </a:xfrm>
        </p:grpSpPr>
        <p:sp>
          <p:nvSpPr>
            <p:cNvPr id="32" name="Freeform: Shape 18">
              <a:extLst>
                <a:ext uri="{FF2B5EF4-FFF2-40B4-BE49-F238E27FC236}">
                  <a16:creationId xmlns:a16="http://schemas.microsoft.com/office/drawing/2014/main" id="{F63F827B-FA00-442A-A09C-806F1FFA34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Shape 19">
              <a:extLst>
                <a:ext uri="{FF2B5EF4-FFF2-40B4-BE49-F238E27FC236}">
                  <a16:creationId xmlns:a16="http://schemas.microsoft.com/office/drawing/2014/main" id="{AC876680-EE75-4791-842F-E23509221D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eform: Shape 20">
              <a:extLst>
                <a:ext uri="{FF2B5EF4-FFF2-40B4-BE49-F238E27FC236}">
                  <a16:creationId xmlns:a16="http://schemas.microsoft.com/office/drawing/2014/main" id="{3B9819B2-70D4-4E0A-8D51-6B359B44CB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35" name="Freeform: Shape 21">
              <a:extLst>
                <a:ext uri="{FF2B5EF4-FFF2-40B4-BE49-F238E27FC236}">
                  <a16:creationId xmlns:a16="http://schemas.microsoft.com/office/drawing/2014/main" id="{5FA8033D-6A70-4FA5-8F37-7F8C117C98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Titre 52">
            <a:extLst>
              <a:ext uri="{FF2B5EF4-FFF2-40B4-BE49-F238E27FC236}">
                <a16:creationId xmlns:a16="http://schemas.microsoft.com/office/drawing/2014/main" id="{3061E603-E04E-C53D-BEFD-A3DD1E97F082}"/>
              </a:ext>
            </a:extLst>
          </p:cNvPr>
          <p:cNvSpPr txBox="1">
            <a:spLocks/>
          </p:cNvSpPr>
          <p:nvPr/>
        </p:nvSpPr>
        <p:spPr>
          <a:xfrm>
            <a:off x="838047" y="69056"/>
            <a:ext cx="10819122" cy="865010"/>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200" b="1" dirty="0">
                <a:solidFill>
                  <a:schemeClr val="tx2"/>
                </a:solidFill>
                <a:latin typeface="+mn-lt"/>
              </a:rPr>
              <a:t>Communication Micro-Services</a:t>
            </a:r>
            <a:r>
              <a:rPr lang="en-US" sz="3200" b="1" dirty="0">
                <a:solidFill>
                  <a:schemeClr val="tx2"/>
                </a:solidFill>
              </a:rPr>
              <a:t>: </a:t>
            </a:r>
            <a:r>
              <a:rPr lang="fr-FR" sz="2400" b="1" i="0" u="none" strike="noStrike" baseline="0" dirty="0">
                <a:solidFill>
                  <a:schemeClr val="accent6">
                    <a:lumMod val="75000"/>
                  </a:schemeClr>
                </a:solidFill>
                <a:latin typeface="Verdana" panose="020B0604030504040204" pitchFamily="34" charset="0"/>
              </a:rPr>
              <a:t>Hystrix - </a:t>
            </a:r>
            <a:r>
              <a:rPr lang="fr-FR" sz="2000" b="1" dirty="0" err="1">
                <a:solidFill>
                  <a:schemeClr val="accent6">
                    <a:lumMod val="75000"/>
                  </a:schemeClr>
                </a:solidFill>
                <a:latin typeface="Verdana" panose="020B0604030504040204" pitchFamily="34" charset="0"/>
              </a:rPr>
              <a:t>Bulkheadest</a:t>
            </a:r>
            <a:endParaRPr lang="fr-FR" sz="2400" b="1" dirty="0">
              <a:solidFill>
                <a:schemeClr val="accent6">
                  <a:lumMod val="75000"/>
                </a:schemeClr>
              </a:solidFill>
              <a:latin typeface="Verdana" panose="020B0604030504040204" pitchFamily="34" charset="0"/>
            </a:endParaRPr>
          </a:p>
        </p:txBody>
      </p:sp>
      <p:sp>
        <p:nvSpPr>
          <p:cNvPr id="6" name="ZoneTexte 5">
            <a:extLst>
              <a:ext uri="{FF2B5EF4-FFF2-40B4-BE49-F238E27FC236}">
                <a16:creationId xmlns:a16="http://schemas.microsoft.com/office/drawing/2014/main" id="{20274A41-3C33-D4C5-A700-C0D091CE5983}"/>
              </a:ext>
            </a:extLst>
          </p:cNvPr>
          <p:cNvSpPr txBox="1"/>
          <p:nvPr/>
        </p:nvSpPr>
        <p:spPr>
          <a:xfrm>
            <a:off x="541901" y="1351508"/>
            <a:ext cx="11158523" cy="4650632"/>
          </a:xfrm>
          <a:prstGeom prst="rect">
            <a:avLst/>
          </a:prstGeom>
          <a:noFill/>
        </p:spPr>
        <p:txBody>
          <a:bodyPr wrap="square">
            <a:spAutoFit/>
          </a:bodyPr>
          <a:lstStyle/>
          <a:p>
            <a:pPr algn="l"/>
            <a:endParaRPr lang="fr-FR" b="0" i="0" u="none" strike="noStrike" baseline="0" dirty="0">
              <a:solidFill>
                <a:srgbClr val="000000"/>
              </a:solidFill>
            </a:endParaRPr>
          </a:p>
          <a:p>
            <a:r>
              <a:rPr lang="fr-FR" b="1" i="0" u="none" strike="noStrike" baseline="0" dirty="0"/>
              <a:t>Design </a:t>
            </a:r>
            <a:r>
              <a:rPr lang="fr-FR" b="1" i="0" u="none" strike="noStrike" baseline="0" dirty="0" err="1"/>
              <a:t>Bulkhead«Cloison</a:t>
            </a:r>
            <a:r>
              <a:rPr lang="fr-FR" b="1" i="0" u="none" strike="noStrike" baseline="0" dirty="0"/>
              <a:t>»:</a:t>
            </a:r>
          </a:p>
          <a:p>
            <a:pPr marL="285750" indent="-285750">
              <a:lnSpc>
                <a:spcPct val="150000"/>
              </a:lnSpc>
              <a:spcBef>
                <a:spcPts val="600"/>
              </a:spcBef>
              <a:buFont typeface="Wingdings" panose="05000000000000000000" pitchFamily="2" charset="2"/>
              <a:buChar char="§"/>
            </a:pPr>
            <a:r>
              <a:rPr lang="fr-FR" b="0" i="0" u="none" strike="noStrike" baseline="0" dirty="0"/>
              <a:t>l'objectif du design </a:t>
            </a:r>
            <a:r>
              <a:rPr lang="fr-FR" b="1" i="0" u="none" strike="noStrike" baseline="0" dirty="0" err="1">
                <a:solidFill>
                  <a:schemeClr val="accent6">
                    <a:lumMod val="75000"/>
                  </a:schemeClr>
                </a:solidFill>
              </a:rPr>
              <a:t>Bulkheadest</a:t>
            </a:r>
            <a:r>
              <a:rPr lang="fr-FR" b="0" i="0" u="none" strike="noStrike" baseline="0" dirty="0"/>
              <a:t> d'éviter les défauts dans une partie du système et de mettre hors service l'ensemble du système. Le terme vient des navires où un navire est divisé en compartiments étanches séparés pour éviter qu'une seule brèche dans la coque n'inonde le navire entier; cela n'inondera qu'une seule cloison.</a:t>
            </a:r>
          </a:p>
          <a:p>
            <a:pPr marL="285750" indent="-285750">
              <a:lnSpc>
                <a:spcPct val="150000"/>
              </a:lnSpc>
              <a:spcBef>
                <a:spcPts val="600"/>
              </a:spcBef>
              <a:buFont typeface="Wingdings" panose="05000000000000000000" pitchFamily="2" charset="2"/>
              <a:buChar char="§"/>
            </a:pPr>
            <a:r>
              <a:rPr lang="fr-FR" b="0" i="0" u="none" strike="noStrike" baseline="0" dirty="0"/>
              <a:t>En utilisant le </a:t>
            </a:r>
            <a:r>
              <a:rPr lang="fr-FR" b="1" i="0" u="none" strike="noStrike" baseline="0" dirty="0" err="1">
                <a:solidFill>
                  <a:schemeClr val="accent6">
                    <a:lumMod val="75000"/>
                  </a:schemeClr>
                </a:solidFill>
              </a:rPr>
              <a:t>Bulkhead</a:t>
            </a:r>
            <a:r>
              <a:rPr lang="fr-FR" b="0" i="0" u="none" strike="noStrike" baseline="0" dirty="0">
                <a:solidFill>
                  <a:schemeClr val="accent6">
                    <a:lumMod val="75000"/>
                  </a:schemeClr>
                </a:solidFill>
              </a:rPr>
              <a:t> </a:t>
            </a:r>
            <a:r>
              <a:rPr lang="fr-FR" b="1" dirty="0">
                <a:solidFill>
                  <a:schemeClr val="accent6">
                    <a:lumMod val="75000"/>
                  </a:schemeClr>
                </a:solidFill>
              </a:rPr>
              <a:t>pattern</a:t>
            </a:r>
            <a:r>
              <a:rPr lang="fr-FR" b="0" i="0" u="none" strike="noStrike" baseline="0" dirty="0"/>
              <a:t>, On peut grouper les appels de ressources distantes dans leurs propres pools de threads et réduire le risque qu'un problème lié à une lenteur sur un appel de ressource distante entraîne la destruction de toute l'application. Les pools de threads agissent comme des cloisons pour le service. </a:t>
            </a:r>
          </a:p>
          <a:p>
            <a:pPr marL="285750" indent="-285750">
              <a:lnSpc>
                <a:spcPct val="150000"/>
              </a:lnSpc>
              <a:spcBef>
                <a:spcPts val="600"/>
              </a:spcBef>
              <a:buFont typeface="Wingdings" panose="05000000000000000000" pitchFamily="2" charset="2"/>
              <a:buChar char="§"/>
            </a:pPr>
            <a:r>
              <a:rPr lang="fr-FR" b="0" i="0" u="none" strike="noStrike" baseline="0" dirty="0"/>
              <a:t>Chaque ressource distante est séparée et assignée au pool de threads. Si un service répond lentement, le pool d'unités d'exécution pour ce type d'appel de service devient saturé et arrête le traitement des demandes. </a:t>
            </a:r>
          </a:p>
          <a:p>
            <a:pPr marL="285750" indent="-285750">
              <a:lnSpc>
                <a:spcPct val="150000"/>
              </a:lnSpc>
              <a:spcBef>
                <a:spcPts val="600"/>
              </a:spcBef>
              <a:buFont typeface="Wingdings" panose="05000000000000000000" pitchFamily="2" charset="2"/>
              <a:buChar char="§"/>
            </a:pPr>
            <a:r>
              <a:rPr lang="fr-FR" b="0" i="0" u="none" strike="noStrike" baseline="0" dirty="0"/>
              <a:t>Les appels à d'autres services ne deviennent pas saturés, car ils sont attribués à d'autres pools de threads.</a:t>
            </a:r>
          </a:p>
        </p:txBody>
      </p:sp>
    </p:spTree>
    <p:extLst>
      <p:ext uri="{BB962C8B-B14F-4D97-AF65-F5344CB8AC3E}">
        <p14:creationId xmlns:p14="http://schemas.microsoft.com/office/powerpoint/2010/main" val="402025114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314D791-4D8A-4854-B8FC-6959656D09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5076E76-3EB3-4269-8135-07CAB20E59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12" name="Group 11">
            <a:extLst>
              <a:ext uri="{FF2B5EF4-FFF2-40B4-BE49-F238E27FC236}">
                <a16:creationId xmlns:a16="http://schemas.microsoft.com/office/drawing/2014/main" id="{5EB3C7E5-50E1-4F9E-AEA3-A6D2190394F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305" y="0"/>
            <a:ext cx="5163047" cy="3153018"/>
            <a:chOff x="6867015" y="-1"/>
            <a:chExt cx="5324985" cy="3251912"/>
          </a:xfrm>
          <a:solidFill>
            <a:schemeClr val="accent5">
              <a:alpha val="10000"/>
            </a:schemeClr>
          </a:solidFill>
        </p:grpSpPr>
        <p:sp>
          <p:nvSpPr>
            <p:cNvPr id="13" name="Freeform: Shape 12">
              <a:extLst>
                <a:ext uri="{FF2B5EF4-FFF2-40B4-BE49-F238E27FC236}">
                  <a16:creationId xmlns:a16="http://schemas.microsoft.com/office/drawing/2014/main" id="{80233B5C-C5A9-48C0-8C07-21E6F6B360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10F3AF96-AAC1-41E3-9F66-0A6277845D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5DF38A98-557F-4C23-935A-42806B67AA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8ACEB13D-EBFC-4288-B604-572C2F779A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id="{B988F9A4-0578-4C59-8B4A-346E02CF3A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flipH="1">
            <a:off x="9262397" y="3928396"/>
            <a:ext cx="3142400" cy="2716805"/>
            <a:chOff x="-305" y="-4155"/>
            <a:chExt cx="2514948" cy="2174333"/>
          </a:xfrm>
        </p:grpSpPr>
        <p:sp>
          <p:nvSpPr>
            <p:cNvPr id="19" name="Freeform: Shape 18">
              <a:extLst>
                <a:ext uri="{FF2B5EF4-FFF2-40B4-BE49-F238E27FC236}">
                  <a16:creationId xmlns:a16="http://schemas.microsoft.com/office/drawing/2014/main" id="{F63F827B-FA00-442A-A09C-806F1FFA34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AC876680-EE75-4791-842F-E23509221D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3B9819B2-70D4-4E0A-8D51-6B359B44CB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22" name="Freeform: Shape 21">
              <a:extLst>
                <a:ext uri="{FF2B5EF4-FFF2-40B4-BE49-F238E27FC236}">
                  <a16:creationId xmlns:a16="http://schemas.microsoft.com/office/drawing/2014/main" id="{5FA8033D-6A70-4FA5-8F37-7F8C117C98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Titre 52">
            <a:extLst>
              <a:ext uri="{FF2B5EF4-FFF2-40B4-BE49-F238E27FC236}">
                <a16:creationId xmlns:a16="http://schemas.microsoft.com/office/drawing/2014/main" id="{336E6A43-D25C-5636-8FD6-28A81D6F1C3B}"/>
              </a:ext>
            </a:extLst>
          </p:cNvPr>
          <p:cNvSpPr txBox="1">
            <a:spLocks/>
          </p:cNvSpPr>
          <p:nvPr/>
        </p:nvSpPr>
        <p:spPr>
          <a:xfrm>
            <a:off x="838047" y="69056"/>
            <a:ext cx="10819122" cy="865010"/>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200" b="1" dirty="0">
                <a:solidFill>
                  <a:schemeClr val="tx2"/>
                </a:solidFill>
                <a:latin typeface="+mn-lt"/>
              </a:rPr>
              <a:t>Communication Micro-Services</a:t>
            </a:r>
            <a:r>
              <a:rPr lang="en-US" sz="3200" b="1" dirty="0">
                <a:solidFill>
                  <a:schemeClr val="tx2"/>
                </a:solidFill>
              </a:rPr>
              <a:t>: </a:t>
            </a:r>
            <a:r>
              <a:rPr lang="fr-FR" sz="2400" b="1" i="0" u="none" strike="noStrike" baseline="0" dirty="0">
                <a:solidFill>
                  <a:schemeClr val="accent6">
                    <a:lumMod val="75000"/>
                  </a:schemeClr>
                </a:solidFill>
                <a:latin typeface="Verdana" panose="020B0604030504040204" pitchFamily="34" charset="0"/>
              </a:rPr>
              <a:t>Hystrix</a:t>
            </a:r>
            <a:endParaRPr lang="fr-FR" sz="2400" b="1" dirty="0">
              <a:solidFill>
                <a:schemeClr val="accent6">
                  <a:lumMod val="75000"/>
                </a:schemeClr>
              </a:solidFill>
              <a:latin typeface="+mn-lt"/>
            </a:endParaRPr>
          </a:p>
        </p:txBody>
      </p:sp>
      <p:sp>
        <p:nvSpPr>
          <p:cNvPr id="6" name="ZoneTexte 5">
            <a:extLst>
              <a:ext uri="{FF2B5EF4-FFF2-40B4-BE49-F238E27FC236}">
                <a16:creationId xmlns:a16="http://schemas.microsoft.com/office/drawing/2014/main" id="{F83AE807-13B1-1531-7C05-534F12BBD2C9}"/>
              </a:ext>
            </a:extLst>
          </p:cNvPr>
          <p:cNvSpPr txBox="1"/>
          <p:nvPr/>
        </p:nvSpPr>
        <p:spPr>
          <a:xfrm>
            <a:off x="729049" y="1003622"/>
            <a:ext cx="10928120" cy="5955989"/>
          </a:xfrm>
          <a:prstGeom prst="rect">
            <a:avLst/>
          </a:prstGeom>
          <a:noFill/>
        </p:spPr>
        <p:txBody>
          <a:bodyPr wrap="square">
            <a:spAutoFit/>
          </a:bodyPr>
          <a:lstStyle/>
          <a:p>
            <a:pPr algn="l"/>
            <a:endParaRPr lang="fr-FR" sz="1400" b="0" i="0" u="none" strike="noStrike" baseline="0" dirty="0">
              <a:solidFill>
                <a:srgbClr val="000000"/>
              </a:solidFill>
              <a:latin typeface="Verdana" panose="020B0604030504040204" pitchFamily="34" charset="0"/>
            </a:endParaRPr>
          </a:p>
          <a:p>
            <a:r>
              <a:rPr lang="fr-FR" sz="1600" b="0" i="0" u="none" strike="noStrike" baseline="0" dirty="0">
                <a:solidFill>
                  <a:srgbClr val="000000"/>
                </a:solidFill>
                <a:latin typeface="Verdana" panose="020B0604030504040204" pitchFamily="34" charset="0"/>
              </a:rPr>
              <a:t>La configuration du starter </a:t>
            </a:r>
            <a:r>
              <a:rPr lang="fr-FR" sz="1600" b="1" i="0" u="none" strike="noStrike" baseline="0" dirty="0">
                <a:solidFill>
                  <a:schemeClr val="accent6">
                    <a:lumMod val="75000"/>
                  </a:schemeClr>
                </a:solidFill>
                <a:latin typeface="Verdana" panose="020B0604030504040204" pitchFamily="34" charset="0"/>
              </a:rPr>
              <a:t>Hystrix</a:t>
            </a:r>
            <a:r>
              <a:rPr lang="fr-FR" sz="1600" b="0" i="0" u="none" strike="noStrike" baseline="0" dirty="0">
                <a:solidFill>
                  <a:srgbClr val="000000"/>
                </a:solidFill>
                <a:latin typeface="Verdana" panose="020B0604030504040204" pitchFamily="34" charset="0"/>
              </a:rPr>
              <a:t> dans pom.xml </a:t>
            </a:r>
            <a:endParaRPr lang="fr-FR" sz="1600" dirty="0">
              <a:solidFill>
                <a:srgbClr val="000000"/>
              </a:solidFill>
              <a:latin typeface="Verdana" panose="020B0604030504040204" pitchFamily="34" charset="0"/>
            </a:endParaRPr>
          </a:p>
          <a:p>
            <a:endParaRPr lang="fr-FR" sz="1600" b="0" i="0" u="none" strike="noStrike" baseline="0" dirty="0">
              <a:solidFill>
                <a:srgbClr val="000000"/>
              </a:solidFill>
              <a:latin typeface="Verdana" panose="020B0604030504040204" pitchFamily="34" charset="0"/>
            </a:endParaRPr>
          </a:p>
          <a:p>
            <a:endParaRPr lang="fr-FR" sz="1600" dirty="0">
              <a:solidFill>
                <a:srgbClr val="000000"/>
              </a:solidFill>
              <a:latin typeface="Verdana" panose="020B0604030504040204" pitchFamily="34" charset="0"/>
            </a:endParaRPr>
          </a:p>
          <a:p>
            <a:endParaRPr lang="fr-FR" sz="1600" b="0" i="0" u="none" strike="noStrike" baseline="0" dirty="0">
              <a:solidFill>
                <a:srgbClr val="000000"/>
              </a:solidFill>
              <a:latin typeface="Verdana" panose="020B0604030504040204" pitchFamily="34" charset="0"/>
            </a:endParaRPr>
          </a:p>
          <a:p>
            <a:endParaRPr lang="fr-FR" sz="1600" dirty="0">
              <a:solidFill>
                <a:srgbClr val="000000"/>
              </a:solidFill>
              <a:latin typeface="Verdana" panose="020B0604030504040204" pitchFamily="34" charset="0"/>
            </a:endParaRPr>
          </a:p>
          <a:p>
            <a:endParaRPr lang="fr-FR" sz="1600" b="0" i="0" u="none" strike="noStrike" baseline="0" dirty="0">
              <a:solidFill>
                <a:srgbClr val="000000"/>
              </a:solidFill>
              <a:latin typeface="Verdana" panose="020B0604030504040204" pitchFamily="34" charset="0"/>
            </a:endParaRPr>
          </a:p>
          <a:p>
            <a:endParaRPr lang="fr-FR" sz="1600" dirty="0">
              <a:solidFill>
                <a:srgbClr val="000000"/>
              </a:solidFill>
              <a:latin typeface="Verdana" panose="020B0604030504040204" pitchFamily="34" charset="0"/>
            </a:endParaRPr>
          </a:p>
          <a:p>
            <a:r>
              <a:rPr lang="fr-FR" sz="1600" b="0" i="0" u="none" strike="noStrike" baseline="0" dirty="0">
                <a:solidFill>
                  <a:srgbClr val="000000"/>
                </a:solidFill>
                <a:latin typeface="Verdana" panose="020B0604030504040204" pitchFamily="34" charset="0"/>
              </a:rPr>
              <a:t>La configuration du tableau de bord </a:t>
            </a:r>
            <a:r>
              <a:rPr lang="fr-FR" sz="1600" b="0" i="0" u="none" strike="noStrike" baseline="0" dirty="0" err="1">
                <a:solidFill>
                  <a:srgbClr val="000000"/>
                </a:solidFill>
                <a:latin typeface="Verdana" panose="020B0604030504040204" pitchFamily="34" charset="0"/>
              </a:rPr>
              <a:t>hetrix</a:t>
            </a:r>
            <a:r>
              <a:rPr lang="fr-FR" sz="1600" b="0" i="0" u="none" strike="noStrike" baseline="0" dirty="0">
                <a:solidFill>
                  <a:srgbClr val="000000"/>
                </a:solidFill>
                <a:latin typeface="Verdana" panose="020B0604030504040204" pitchFamily="34" charset="0"/>
              </a:rPr>
              <a:t> dans </a:t>
            </a:r>
            <a:r>
              <a:rPr lang="fr-FR" sz="1600" b="0" i="0" u="none" strike="noStrike" baseline="0" dirty="0" err="1">
                <a:solidFill>
                  <a:srgbClr val="000000"/>
                </a:solidFill>
                <a:latin typeface="Verdana" panose="020B0604030504040204" pitchFamily="34" charset="0"/>
              </a:rPr>
              <a:t>application.properties</a:t>
            </a:r>
            <a:endParaRPr lang="fr-FR" sz="1600" b="0" i="0" u="none" strike="noStrike" baseline="0" dirty="0">
              <a:solidFill>
                <a:srgbClr val="000000"/>
              </a:solidFill>
              <a:latin typeface="Verdana" panose="020B0604030504040204" pitchFamily="34" charset="0"/>
            </a:endParaRPr>
          </a:p>
          <a:p>
            <a:pPr>
              <a:lnSpc>
                <a:spcPct val="115000"/>
              </a:lnSpc>
              <a:spcAft>
                <a:spcPts val="1000"/>
              </a:spcAft>
            </a:pPr>
            <a:r>
              <a:rPr lang="fr-FR" sz="1800" dirty="0">
                <a:solidFill>
                  <a:srgbClr val="3F7F5F"/>
                </a:solidFill>
                <a:effectLst/>
                <a:latin typeface="Consolas" panose="020B0609020204030204" pitchFamily="49" charset="0"/>
                <a:ea typeface="Calibri" panose="020F0502020204030204" pitchFamily="34" charset="0"/>
                <a:cs typeface="Consolas" panose="020B0609020204030204" pitchFamily="49" charset="0"/>
              </a:rPr>
              <a:t># Hystrix </a:t>
            </a:r>
            <a:r>
              <a:rPr lang="fr-FR" sz="1800" dirty="0" err="1">
                <a:solidFill>
                  <a:srgbClr val="3F7F5F"/>
                </a:solidFill>
                <a:effectLst/>
                <a:latin typeface="Consolas" panose="020B0609020204030204" pitchFamily="49" charset="0"/>
                <a:ea typeface="Calibri" panose="020F0502020204030204" pitchFamily="34" charset="0"/>
                <a:cs typeface="Consolas" panose="020B0609020204030204" pitchFamily="49" charset="0"/>
              </a:rPr>
              <a:t>dashboard</a:t>
            </a:r>
            <a:r>
              <a:rPr lang="fr-FR" sz="1800" dirty="0">
                <a:solidFill>
                  <a:srgbClr val="3F7F5F"/>
                </a:solidFill>
                <a:effectLst/>
                <a:latin typeface="Consolas" panose="020B0609020204030204" pitchFamily="49" charset="0"/>
                <a:ea typeface="Calibri" panose="020F0502020204030204" pitchFamily="34" charset="0"/>
                <a:cs typeface="Consolas" panose="020B0609020204030204" pitchFamily="49" charset="0"/>
              </a:rPr>
              <a:t> management</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r>
              <a:rPr lang="en-US" sz="1800" dirty="0" err="1">
                <a:solidFill>
                  <a:srgbClr val="000000"/>
                </a:solidFill>
                <a:effectLst/>
                <a:highlight>
                  <a:srgbClr val="00FF00"/>
                </a:highlight>
                <a:latin typeface="Consolas" panose="020B0609020204030204" pitchFamily="49" charset="0"/>
                <a:ea typeface="Calibri" panose="020F0502020204030204" pitchFamily="34" charset="0"/>
                <a:cs typeface="Consolas" panose="020B0609020204030204" pitchFamily="49" charset="0"/>
              </a:rPr>
              <a:t>management.endpoints.web.exposure.include</a:t>
            </a:r>
            <a:r>
              <a:rPr lang="en-US" sz="1800" dirty="0">
                <a:solidFill>
                  <a:srgbClr val="000000"/>
                </a:solidFill>
                <a:effectLst/>
                <a:highlight>
                  <a:srgbClr val="00FF00"/>
                </a:highlight>
                <a:latin typeface="Consolas" panose="020B0609020204030204" pitchFamily="49" charset="0"/>
                <a:ea typeface="Calibri" panose="020F0502020204030204" pitchFamily="34" charset="0"/>
                <a:cs typeface="Consolas" panose="020B0609020204030204" pitchFamily="49" charset="0"/>
              </a:rPr>
              <a:t>=</a:t>
            </a:r>
            <a:r>
              <a:rPr lang="en-US" sz="1800" dirty="0" err="1">
                <a:solidFill>
                  <a:srgbClr val="2A00FF"/>
                </a:solidFill>
                <a:effectLst/>
                <a:highlight>
                  <a:srgbClr val="00FF00"/>
                </a:highlight>
                <a:latin typeface="Consolas" panose="020B0609020204030204" pitchFamily="49" charset="0"/>
                <a:ea typeface="Calibri" panose="020F0502020204030204" pitchFamily="34" charset="0"/>
                <a:cs typeface="Consolas" panose="020B0609020204030204" pitchFamily="49" charset="0"/>
              </a:rPr>
              <a:t>hystrix.stream</a:t>
            </a:r>
            <a:endParaRPr lang="fr-FR" sz="1600" dirty="0">
              <a:solidFill>
                <a:srgbClr val="000000"/>
              </a:solidFill>
              <a:latin typeface="Verdana" panose="020B0604030504040204" pitchFamily="34" charset="0"/>
            </a:endParaRPr>
          </a:p>
          <a:p>
            <a:endParaRPr lang="fr-FR" sz="1600" b="0" i="0" u="none" strike="noStrike" baseline="0" dirty="0">
              <a:solidFill>
                <a:srgbClr val="000000"/>
              </a:solidFill>
              <a:latin typeface="Verdana" panose="020B0604030504040204" pitchFamily="34" charset="0"/>
            </a:endParaRPr>
          </a:p>
          <a:p>
            <a:endParaRPr lang="fr-FR" sz="1600" dirty="0">
              <a:solidFill>
                <a:srgbClr val="000000"/>
              </a:solidFill>
              <a:latin typeface="Verdana" panose="020B0604030504040204" pitchFamily="34" charset="0"/>
            </a:endParaRPr>
          </a:p>
          <a:p>
            <a:r>
              <a:rPr lang="fr-FR" sz="1600" b="0" i="0" u="none" strike="noStrike" baseline="0" dirty="0">
                <a:solidFill>
                  <a:srgbClr val="000000"/>
                </a:solidFill>
                <a:latin typeface="Verdana" panose="020B0604030504040204" pitchFamily="34" charset="0"/>
              </a:rPr>
              <a:t>L’activation de Hystrix au niveau du Controller des </a:t>
            </a:r>
            <a:r>
              <a:rPr lang="fr-FR" sz="1600" dirty="0">
                <a:solidFill>
                  <a:srgbClr val="000000"/>
                </a:solidFill>
                <a:latin typeface="Verdana" panose="020B0604030504040204" pitchFamily="34" charset="0"/>
              </a:rPr>
              <a:t>micro-services (exemple </a:t>
            </a:r>
            <a:r>
              <a:rPr lang="fr-FR" sz="1600" b="0" i="0" u="none" strike="noStrike" baseline="0" dirty="0" err="1">
                <a:solidFill>
                  <a:schemeClr val="accent1">
                    <a:lumMod val="75000"/>
                  </a:schemeClr>
                </a:solidFill>
                <a:latin typeface="Consolas" panose="020B0609020204030204" pitchFamily="49" charset="0"/>
              </a:rPr>
              <a:t>EmployeeController</a:t>
            </a:r>
            <a:r>
              <a:rPr lang="fr-FR" sz="1600" b="0" i="0" u="none" strike="noStrike" baseline="0" dirty="0">
                <a:solidFill>
                  <a:schemeClr val="accent1">
                    <a:lumMod val="75000"/>
                  </a:schemeClr>
                </a:solidFill>
                <a:latin typeface="Consolas" panose="020B0609020204030204" pitchFamily="49" charset="0"/>
              </a:rPr>
              <a:t>)</a:t>
            </a:r>
            <a:r>
              <a:rPr lang="fr-FR" sz="1600" b="0" i="0" u="none" strike="noStrike" baseline="0" dirty="0">
                <a:solidFill>
                  <a:srgbClr val="000000"/>
                </a:solidFill>
                <a:latin typeface="Consolas" panose="020B0609020204030204" pitchFamily="49" charset="0"/>
              </a:rPr>
              <a:t> </a:t>
            </a:r>
            <a:r>
              <a:rPr lang="fr-FR" sz="1600" b="0" i="0" u="none" strike="noStrike" baseline="0" dirty="0">
                <a:solidFill>
                  <a:srgbClr val="000000"/>
                </a:solidFill>
                <a:latin typeface="Verdana" panose="020B0604030504040204" pitchFamily="34" charset="0"/>
              </a:rPr>
              <a:t>avec les annotations et propriétés ci-dessous:</a:t>
            </a:r>
          </a:p>
          <a:p>
            <a:endParaRPr lang="fr-FR" sz="1600" b="0" i="0" u="none" strike="noStrike" baseline="0" dirty="0">
              <a:solidFill>
                <a:srgbClr val="000000"/>
              </a:solidFill>
              <a:latin typeface="Verdana" panose="020B0604030504040204" pitchFamily="34" charset="0"/>
            </a:endParaRPr>
          </a:p>
          <a:p>
            <a:r>
              <a:rPr lang="fr-FR" sz="1600" b="1" i="0" u="none" strike="noStrike" baseline="0" dirty="0">
                <a:solidFill>
                  <a:schemeClr val="accent6">
                    <a:lumMod val="75000"/>
                  </a:schemeClr>
                </a:solidFill>
                <a:latin typeface="Century Gothic" panose="020B0502020202020204" pitchFamily="34" charset="0"/>
              </a:rPr>
              <a:t>@EnableCircuitBreaker </a:t>
            </a:r>
          </a:p>
          <a:p>
            <a:r>
              <a:rPr lang="fr-FR" sz="1800" dirty="0">
                <a:solidFill>
                  <a:srgbClr val="00B050"/>
                </a:solidFill>
                <a:effectLst/>
                <a:latin typeface="Consolas" panose="020B0609020204030204" pitchFamily="49" charset="0"/>
                <a:ea typeface="Calibri" panose="020F0502020204030204" pitchFamily="34" charset="0"/>
                <a:cs typeface="Consolas" panose="020B0609020204030204" pitchFamily="49" charset="0"/>
              </a:rPr>
              <a:t>@</a:t>
            </a:r>
            <a:r>
              <a:rPr lang="fr-FR" sz="1600" b="1" dirty="0">
                <a:solidFill>
                  <a:schemeClr val="accent6">
                    <a:lumMod val="75000"/>
                  </a:schemeClr>
                </a:solidFill>
                <a:latin typeface="Century Gothic" panose="020B0502020202020204" pitchFamily="34" charset="0"/>
              </a:rPr>
              <a:t>EnableHystrixDashboard </a:t>
            </a:r>
          </a:p>
          <a:p>
            <a:r>
              <a:rPr lang="fr-FR" sz="1600" b="1" i="0" u="none" strike="noStrike" baseline="0" dirty="0">
                <a:solidFill>
                  <a:schemeClr val="accent6">
                    <a:lumMod val="75000"/>
                  </a:schemeClr>
                </a:solidFill>
                <a:latin typeface="Century Gothic" panose="020B0502020202020204" pitchFamily="34" charset="0"/>
              </a:rPr>
              <a:t>@HystrixCommand</a:t>
            </a:r>
            <a:endParaRPr lang="fr-FR" sz="1600" b="0" i="0" u="none" strike="noStrike" baseline="0" dirty="0">
              <a:solidFill>
                <a:schemeClr val="accent6">
                  <a:lumMod val="75000"/>
                </a:schemeClr>
              </a:solidFill>
              <a:latin typeface="Century Gothic" panose="020B0502020202020204" pitchFamily="34" charset="0"/>
            </a:endParaRPr>
          </a:p>
          <a:p>
            <a:r>
              <a:rPr lang="fr-FR" sz="1600" b="1" i="0" u="none" strike="noStrike" baseline="0" dirty="0">
                <a:solidFill>
                  <a:schemeClr val="accent6">
                    <a:lumMod val="75000"/>
                  </a:schemeClr>
                </a:solidFill>
                <a:latin typeface="Century Gothic" panose="020B0502020202020204" pitchFamily="34" charset="0"/>
              </a:rPr>
              <a:t>@HystrixProperty</a:t>
            </a:r>
            <a:endParaRPr lang="fr-FR" sz="1600" b="0" i="0" u="none" strike="noStrike" baseline="0" dirty="0">
              <a:solidFill>
                <a:schemeClr val="accent6">
                  <a:lumMod val="75000"/>
                </a:schemeClr>
              </a:solidFill>
              <a:latin typeface="Century Gothic" panose="020B0502020202020204" pitchFamily="34" charset="0"/>
            </a:endParaRPr>
          </a:p>
          <a:p>
            <a:endParaRPr lang="fr-FR" sz="1600" b="0" i="0" u="none" strike="noStrike" baseline="0" dirty="0">
              <a:solidFill>
                <a:srgbClr val="000000"/>
              </a:solidFill>
              <a:latin typeface="Century Gothic" panose="020B0502020202020204" pitchFamily="34" charset="0"/>
            </a:endParaRPr>
          </a:p>
          <a:p>
            <a:r>
              <a:rPr lang="fr-FR" sz="1600" b="0" i="0" u="none" strike="noStrike" baseline="0" dirty="0">
                <a:solidFill>
                  <a:srgbClr val="000000"/>
                </a:solidFill>
                <a:latin typeface="Verdana" panose="020B0604030504040204" pitchFamily="34" charset="0"/>
              </a:rPr>
              <a:t>Le framework«</a:t>
            </a:r>
            <a:r>
              <a:rPr lang="fr-FR" sz="1600" b="1" i="0" u="none" strike="noStrike" baseline="0" dirty="0">
                <a:solidFill>
                  <a:schemeClr val="accent1">
                    <a:lumMod val="75000"/>
                  </a:schemeClr>
                </a:solidFill>
                <a:latin typeface="Verdana" panose="020B0604030504040204" pitchFamily="34" charset="0"/>
              </a:rPr>
              <a:t>Resilience4j</a:t>
            </a:r>
            <a:r>
              <a:rPr lang="fr-FR" sz="1600" b="0" i="0" u="none" strike="noStrike" baseline="0" dirty="0">
                <a:solidFill>
                  <a:srgbClr val="000000"/>
                </a:solidFill>
                <a:latin typeface="Verdana" panose="020B0604030504040204" pitchFamily="34" charset="0"/>
              </a:rPr>
              <a:t>» constitue une alternative de HYSTRIX, </a:t>
            </a:r>
          </a:p>
        </p:txBody>
      </p:sp>
      <p:pic>
        <p:nvPicPr>
          <p:cNvPr id="9" name="Image 8">
            <a:extLst>
              <a:ext uri="{FF2B5EF4-FFF2-40B4-BE49-F238E27FC236}">
                <a16:creationId xmlns:a16="http://schemas.microsoft.com/office/drawing/2014/main" id="{AA7D78D4-4553-1D52-09C6-5827A34F6A44}"/>
              </a:ext>
            </a:extLst>
          </p:cNvPr>
          <p:cNvPicPr>
            <a:picLocks noChangeAspect="1"/>
          </p:cNvPicPr>
          <p:nvPr/>
        </p:nvPicPr>
        <p:blipFill>
          <a:blip r:embed="rId2"/>
          <a:stretch>
            <a:fillRect/>
          </a:stretch>
        </p:blipFill>
        <p:spPr>
          <a:xfrm>
            <a:off x="1925909" y="1648537"/>
            <a:ext cx="8534400" cy="995809"/>
          </a:xfrm>
          <a:prstGeom prst="rect">
            <a:avLst/>
          </a:prstGeom>
        </p:spPr>
      </p:pic>
    </p:spTree>
    <p:extLst>
      <p:ext uri="{BB962C8B-B14F-4D97-AF65-F5344CB8AC3E}">
        <p14:creationId xmlns:p14="http://schemas.microsoft.com/office/powerpoint/2010/main" val="98295838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314D791-4D8A-4854-B8FC-6959656D09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5076E76-3EB3-4269-8135-07CAB20E59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12" name="Group 11">
            <a:extLst>
              <a:ext uri="{FF2B5EF4-FFF2-40B4-BE49-F238E27FC236}">
                <a16:creationId xmlns:a16="http://schemas.microsoft.com/office/drawing/2014/main" id="{5EB3C7E5-50E1-4F9E-AEA3-A6D2190394F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305" y="0"/>
            <a:ext cx="5163047" cy="3153018"/>
            <a:chOff x="6867015" y="-1"/>
            <a:chExt cx="5324985" cy="3251912"/>
          </a:xfrm>
          <a:solidFill>
            <a:schemeClr val="accent5">
              <a:alpha val="10000"/>
            </a:schemeClr>
          </a:solidFill>
        </p:grpSpPr>
        <p:sp>
          <p:nvSpPr>
            <p:cNvPr id="13" name="Freeform: Shape 12">
              <a:extLst>
                <a:ext uri="{FF2B5EF4-FFF2-40B4-BE49-F238E27FC236}">
                  <a16:creationId xmlns:a16="http://schemas.microsoft.com/office/drawing/2014/main" id="{80233B5C-C5A9-48C0-8C07-21E6F6B360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10F3AF96-AAC1-41E3-9F66-0A6277845D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5DF38A98-557F-4C23-935A-42806B67AA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8ACEB13D-EBFC-4288-B604-572C2F779A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id="{B988F9A4-0578-4C59-8B4A-346E02CF3A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flipH="1">
            <a:off x="9262397" y="3928396"/>
            <a:ext cx="3142400" cy="2716805"/>
            <a:chOff x="-305" y="-4155"/>
            <a:chExt cx="2514948" cy="2174333"/>
          </a:xfrm>
        </p:grpSpPr>
        <p:sp>
          <p:nvSpPr>
            <p:cNvPr id="19" name="Freeform: Shape 18">
              <a:extLst>
                <a:ext uri="{FF2B5EF4-FFF2-40B4-BE49-F238E27FC236}">
                  <a16:creationId xmlns:a16="http://schemas.microsoft.com/office/drawing/2014/main" id="{F63F827B-FA00-442A-A09C-806F1FFA34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AC876680-EE75-4791-842F-E23509221D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3B9819B2-70D4-4E0A-8D51-6B359B44CB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22" name="Freeform: Shape 21">
              <a:extLst>
                <a:ext uri="{FF2B5EF4-FFF2-40B4-BE49-F238E27FC236}">
                  <a16:creationId xmlns:a16="http://schemas.microsoft.com/office/drawing/2014/main" id="{5FA8033D-6A70-4FA5-8F37-7F8C117C98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Titre 52">
            <a:extLst>
              <a:ext uri="{FF2B5EF4-FFF2-40B4-BE49-F238E27FC236}">
                <a16:creationId xmlns:a16="http://schemas.microsoft.com/office/drawing/2014/main" id="{C248C277-97F7-4D74-EFCA-89C25E91B6BB}"/>
              </a:ext>
            </a:extLst>
          </p:cNvPr>
          <p:cNvSpPr txBox="1">
            <a:spLocks/>
          </p:cNvSpPr>
          <p:nvPr/>
        </p:nvSpPr>
        <p:spPr>
          <a:xfrm>
            <a:off x="838047" y="69056"/>
            <a:ext cx="10819122" cy="865010"/>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200" b="1" dirty="0">
                <a:solidFill>
                  <a:schemeClr val="tx2"/>
                </a:solidFill>
                <a:latin typeface="+mn-lt"/>
              </a:rPr>
              <a:t>Communication Micro-Services</a:t>
            </a:r>
            <a:r>
              <a:rPr lang="en-US" sz="3200" b="1" dirty="0">
                <a:solidFill>
                  <a:schemeClr val="tx2"/>
                </a:solidFill>
              </a:rPr>
              <a:t>: </a:t>
            </a:r>
            <a:r>
              <a:rPr lang="fr-FR" sz="2400" b="1" i="0" u="none" strike="noStrike" baseline="0" dirty="0">
                <a:solidFill>
                  <a:schemeClr val="accent6">
                    <a:lumMod val="75000"/>
                  </a:schemeClr>
                </a:solidFill>
                <a:latin typeface="Verdana" panose="020B0604030504040204" pitchFamily="34" charset="0"/>
              </a:rPr>
              <a:t>Hystrix</a:t>
            </a:r>
            <a:endParaRPr lang="fr-FR" sz="2400" b="1" dirty="0">
              <a:solidFill>
                <a:schemeClr val="accent6">
                  <a:lumMod val="75000"/>
                </a:schemeClr>
              </a:solidFill>
              <a:latin typeface="+mn-lt"/>
            </a:endParaRPr>
          </a:p>
        </p:txBody>
      </p:sp>
      <p:pic>
        <p:nvPicPr>
          <p:cNvPr id="9" name="Image 8">
            <a:extLst>
              <a:ext uri="{FF2B5EF4-FFF2-40B4-BE49-F238E27FC236}">
                <a16:creationId xmlns:a16="http://schemas.microsoft.com/office/drawing/2014/main" id="{0BFE2372-E18E-FDF7-B45C-02348BB5D36F}"/>
              </a:ext>
            </a:extLst>
          </p:cNvPr>
          <p:cNvPicPr>
            <a:picLocks noChangeAspect="1"/>
          </p:cNvPicPr>
          <p:nvPr/>
        </p:nvPicPr>
        <p:blipFill>
          <a:blip r:embed="rId2"/>
          <a:stretch>
            <a:fillRect/>
          </a:stretch>
        </p:blipFill>
        <p:spPr>
          <a:xfrm>
            <a:off x="285597" y="1009884"/>
            <a:ext cx="11620500" cy="5438775"/>
          </a:xfrm>
          <a:prstGeom prst="rect">
            <a:avLst/>
          </a:prstGeom>
          <a:ln>
            <a:solidFill>
              <a:schemeClr val="tx1"/>
            </a:solidFill>
          </a:ln>
        </p:spPr>
      </p:pic>
      <p:sp>
        <p:nvSpPr>
          <p:cNvPr id="2" name="Légende : encadrée 1">
            <a:extLst>
              <a:ext uri="{FF2B5EF4-FFF2-40B4-BE49-F238E27FC236}">
                <a16:creationId xmlns:a16="http://schemas.microsoft.com/office/drawing/2014/main" id="{DB8B207F-A4C0-266B-2D64-423C5F6925EE}"/>
              </a:ext>
            </a:extLst>
          </p:cNvPr>
          <p:cNvSpPr/>
          <p:nvPr/>
        </p:nvSpPr>
        <p:spPr>
          <a:xfrm>
            <a:off x="9193427" y="1136814"/>
            <a:ext cx="2463742" cy="383061"/>
          </a:xfrm>
          <a:prstGeom prst="borderCallout1">
            <a:avLst>
              <a:gd name="adj1" fmla="val 51182"/>
              <a:gd name="adj2" fmla="val -641"/>
              <a:gd name="adj3" fmla="val 210404"/>
              <a:gd name="adj4" fmla="val -279273"/>
            </a:avLst>
          </a:prstGeom>
          <a:ln>
            <a:solidFill>
              <a:schemeClr val="tx1"/>
            </a:solidFill>
          </a:ln>
        </p:spPr>
        <p:style>
          <a:lnRef idx="3">
            <a:schemeClr val="lt1"/>
          </a:lnRef>
          <a:fillRef idx="1">
            <a:schemeClr val="accent2"/>
          </a:fillRef>
          <a:effectRef idx="1">
            <a:schemeClr val="accent2"/>
          </a:effectRef>
          <a:fontRef idx="minor">
            <a:schemeClr val="lt1"/>
          </a:fontRef>
        </p:style>
        <p:txBody>
          <a:bodyPr rtlCol="0" anchor="ctr"/>
          <a:lstStyle/>
          <a:p>
            <a:pPr algn="ctr"/>
            <a:r>
              <a:rPr lang="fr-FR" sz="1400" dirty="0"/>
              <a:t>Activer </a:t>
            </a:r>
            <a:r>
              <a:rPr lang="fr-FR" sz="1400" dirty="0" err="1"/>
              <a:t>Hetrix</a:t>
            </a:r>
            <a:endParaRPr lang="fr-FR" sz="1400" dirty="0"/>
          </a:p>
        </p:txBody>
      </p:sp>
      <p:sp>
        <p:nvSpPr>
          <p:cNvPr id="3" name="Légende : encadrée 2">
            <a:extLst>
              <a:ext uri="{FF2B5EF4-FFF2-40B4-BE49-F238E27FC236}">
                <a16:creationId xmlns:a16="http://schemas.microsoft.com/office/drawing/2014/main" id="{6EE693CF-277F-4E9C-1371-414EF5453C6B}"/>
              </a:ext>
            </a:extLst>
          </p:cNvPr>
          <p:cNvSpPr/>
          <p:nvPr/>
        </p:nvSpPr>
        <p:spPr>
          <a:xfrm>
            <a:off x="9193427" y="1621009"/>
            <a:ext cx="2463742" cy="763839"/>
          </a:xfrm>
          <a:prstGeom prst="borderCallout1">
            <a:avLst>
              <a:gd name="adj1" fmla="val 51182"/>
              <a:gd name="adj2" fmla="val -641"/>
              <a:gd name="adj3" fmla="val 262931"/>
              <a:gd name="adj4" fmla="val -290080"/>
            </a:avLst>
          </a:prstGeom>
          <a:ln>
            <a:solidFill>
              <a:schemeClr val="tx1"/>
            </a:solidFill>
          </a:ln>
        </p:spPr>
        <p:style>
          <a:lnRef idx="3">
            <a:schemeClr val="lt1"/>
          </a:lnRef>
          <a:fillRef idx="1">
            <a:schemeClr val="accent2"/>
          </a:fillRef>
          <a:effectRef idx="1">
            <a:schemeClr val="accent2"/>
          </a:effectRef>
          <a:fontRef idx="minor">
            <a:schemeClr val="lt1"/>
          </a:fontRef>
        </p:style>
        <p:txBody>
          <a:bodyPr rtlCol="0" anchor="ctr"/>
          <a:lstStyle/>
          <a:p>
            <a:pPr algn="ctr"/>
            <a:r>
              <a:rPr lang="fr-FR" sz="1400" dirty="0"/>
              <a:t>Implémentation et description du contournement en cas de problème</a:t>
            </a:r>
          </a:p>
        </p:txBody>
      </p:sp>
      <p:sp>
        <p:nvSpPr>
          <p:cNvPr id="5" name="Légende : encadrée 4">
            <a:extLst>
              <a:ext uri="{FF2B5EF4-FFF2-40B4-BE49-F238E27FC236}">
                <a16:creationId xmlns:a16="http://schemas.microsoft.com/office/drawing/2014/main" id="{FEDA6F81-6EFA-0247-CF6D-944813ED4884}"/>
              </a:ext>
            </a:extLst>
          </p:cNvPr>
          <p:cNvSpPr/>
          <p:nvPr/>
        </p:nvSpPr>
        <p:spPr>
          <a:xfrm>
            <a:off x="9193427" y="2485983"/>
            <a:ext cx="2463742" cy="514652"/>
          </a:xfrm>
          <a:prstGeom prst="borderCallout1">
            <a:avLst>
              <a:gd name="adj1" fmla="val 51182"/>
              <a:gd name="adj2" fmla="val -641"/>
              <a:gd name="adj3" fmla="val 227732"/>
              <a:gd name="adj4" fmla="val -168706"/>
            </a:avLst>
          </a:prstGeom>
          <a:ln>
            <a:solidFill>
              <a:schemeClr val="tx1"/>
            </a:solidFill>
          </a:ln>
        </p:spPr>
        <p:style>
          <a:lnRef idx="3">
            <a:schemeClr val="lt1"/>
          </a:lnRef>
          <a:fillRef idx="1">
            <a:schemeClr val="accent2"/>
          </a:fillRef>
          <a:effectRef idx="1">
            <a:schemeClr val="accent2"/>
          </a:effectRef>
          <a:fontRef idx="minor">
            <a:schemeClr val="lt1"/>
          </a:fontRef>
        </p:style>
        <p:txBody>
          <a:bodyPr rtlCol="0" anchor="ctr"/>
          <a:lstStyle/>
          <a:p>
            <a:pPr algn="ctr"/>
            <a:r>
              <a:rPr lang="fr-FR" sz="1400" dirty="0"/>
              <a:t>La méthode de contournement  à exécuter en cas de problème</a:t>
            </a:r>
          </a:p>
        </p:txBody>
      </p:sp>
      <p:sp>
        <p:nvSpPr>
          <p:cNvPr id="6" name="Légende : encadrée 5">
            <a:extLst>
              <a:ext uri="{FF2B5EF4-FFF2-40B4-BE49-F238E27FC236}">
                <a16:creationId xmlns:a16="http://schemas.microsoft.com/office/drawing/2014/main" id="{FA1232B9-C4C0-FBED-F9B2-BC6092D4FB85}"/>
              </a:ext>
            </a:extLst>
          </p:cNvPr>
          <p:cNvSpPr/>
          <p:nvPr/>
        </p:nvSpPr>
        <p:spPr>
          <a:xfrm>
            <a:off x="9193427" y="3154502"/>
            <a:ext cx="2463742" cy="514652"/>
          </a:xfrm>
          <a:prstGeom prst="borderCallout1">
            <a:avLst>
              <a:gd name="adj1" fmla="val 51182"/>
              <a:gd name="adj2" fmla="val -641"/>
              <a:gd name="adj3" fmla="val 203722"/>
              <a:gd name="adj4" fmla="val -181746"/>
            </a:avLst>
          </a:prstGeom>
          <a:ln>
            <a:solidFill>
              <a:schemeClr val="tx1"/>
            </a:solidFill>
          </a:ln>
        </p:spPr>
        <p:style>
          <a:lnRef idx="3">
            <a:schemeClr val="lt1"/>
          </a:lnRef>
          <a:fillRef idx="1">
            <a:schemeClr val="accent2"/>
          </a:fillRef>
          <a:effectRef idx="1">
            <a:schemeClr val="accent2"/>
          </a:effectRef>
          <a:fontRef idx="minor">
            <a:schemeClr val="lt1"/>
          </a:fontRef>
        </p:style>
        <p:txBody>
          <a:bodyPr rtlCol="0" anchor="ctr"/>
          <a:lstStyle/>
          <a:p>
            <a:pPr algn="ctr"/>
            <a:r>
              <a:rPr lang="fr-FR" sz="1400" dirty="0"/>
              <a:t>La condition pour exécuter la méthode de contournement</a:t>
            </a:r>
          </a:p>
        </p:txBody>
      </p:sp>
    </p:spTree>
    <p:extLst>
      <p:ext uri="{BB962C8B-B14F-4D97-AF65-F5344CB8AC3E}">
        <p14:creationId xmlns:p14="http://schemas.microsoft.com/office/powerpoint/2010/main" val="7701646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5" grpId="0" animBg="1"/>
      <p:bldP spid="6"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3" name="Rectangle 2">
            <a:extLst>
              <a:ext uri="{FF2B5EF4-FFF2-40B4-BE49-F238E27FC236}">
                <a16:creationId xmlns:a16="http://schemas.microsoft.com/office/drawing/2014/main" id="{BDB6F053-20ED-0851-CE00-2FF37C1218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5FCA8BE6-A380-E510-A842-1A531753F3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6" name="Group 11">
            <a:extLst>
              <a:ext uri="{FF2B5EF4-FFF2-40B4-BE49-F238E27FC236}">
                <a16:creationId xmlns:a16="http://schemas.microsoft.com/office/drawing/2014/main" id="{9D854FAA-0DF6-1CEC-339B-FCD480A0B4E7}"/>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0"/>
            <a:ext cx="3346102" cy="2510865"/>
            <a:chOff x="-305" y="-1"/>
            <a:chExt cx="3832880" cy="2876136"/>
          </a:xfrm>
        </p:grpSpPr>
        <p:sp>
          <p:nvSpPr>
            <p:cNvPr id="7" name="Freeform: Shape 12">
              <a:extLst>
                <a:ext uri="{FF2B5EF4-FFF2-40B4-BE49-F238E27FC236}">
                  <a16:creationId xmlns:a16="http://schemas.microsoft.com/office/drawing/2014/main" id="{BE034CC8-74B0-968A-C016-5DB1A44838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Shape 13">
              <a:extLst>
                <a:ext uri="{FF2B5EF4-FFF2-40B4-BE49-F238E27FC236}">
                  <a16:creationId xmlns:a16="http://schemas.microsoft.com/office/drawing/2014/main" id="{1FF252EF-562D-9F8C-BBAF-37E60BB775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Shape 14">
              <a:extLst>
                <a:ext uri="{FF2B5EF4-FFF2-40B4-BE49-F238E27FC236}">
                  <a16:creationId xmlns:a16="http://schemas.microsoft.com/office/drawing/2014/main" id="{0BD7DFFF-56CC-1C47-3D7D-E21FAC7A5E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5">
              <a:extLst>
                <a:ext uri="{FF2B5EF4-FFF2-40B4-BE49-F238E27FC236}">
                  <a16:creationId xmlns:a16="http://schemas.microsoft.com/office/drawing/2014/main" id="{E152171B-B986-070F-D718-EC968BBC90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 name="Group 17">
            <a:extLst>
              <a:ext uri="{FF2B5EF4-FFF2-40B4-BE49-F238E27FC236}">
                <a16:creationId xmlns:a16="http://schemas.microsoft.com/office/drawing/2014/main" id="{1B8ED026-C9E6-19A3-41D1-E69313FA4AB0}"/>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5400000">
            <a:off x="9072780" y="3734338"/>
            <a:ext cx="3878664" cy="2368659"/>
            <a:chOff x="6867015" y="-1"/>
            <a:chExt cx="5324985" cy="3251912"/>
          </a:xfrm>
          <a:solidFill>
            <a:schemeClr val="accent5">
              <a:alpha val="10000"/>
            </a:schemeClr>
          </a:solidFill>
        </p:grpSpPr>
        <p:sp>
          <p:nvSpPr>
            <p:cNvPr id="18" name="Freeform: Shape 18">
              <a:extLst>
                <a:ext uri="{FF2B5EF4-FFF2-40B4-BE49-F238E27FC236}">
                  <a16:creationId xmlns:a16="http://schemas.microsoft.com/office/drawing/2014/main" id="{754EAAE3-7E2C-83C6-9BB3-D1C7E6C977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9">
              <a:extLst>
                <a:ext uri="{FF2B5EF4-FFF2-40B4-BE49-F238E27FC236}">
                  <a16:creationId xmlns:a16="http://schemas.microsoft.com/office/drawing/2014/main" id="{B1F52983-06D3-FFD6-2145-51A402C187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20">
              <a:extLst>
                <a:ext uri="{FF2B5EF4-FFF2-40B4-BE49-F238E27FC236}">
                  <a16:creationId xmlns:a16="http://schemas.microsoft.com/office/drawing/2014/main" id="{874C5890-AEDC-5EDA-898E-C0982330F9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1">
              <a:extLst>
                <a:ext uri="{FF2B5EF4-FFF2-40B4-BE49-F238E27FC236}">
                  <a16:creationId xmlns:a16="http://schemas.microsoft.com/office/drawing/2014/main" id="{FD29A4AE-D8C9-C5FB-33D0-E2D1C6D617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re 1">
            <a:extLst>
              <a:ext uri="{FF2B5EF4-FFF2-40B4-BE49-F238E27FC236}">
                <a16:creationId xmlns:a16="http://schemas.microsoft.com/office/drawing/2014/main" id="{F3669491-8DA6-ACB9-53D8-25420006E107}"/>
              </a:ext>
            </a:extLst>
          </p:cNvPr>
          <p:cNvSpPr>
            <a:spLocks noGrp="1"/>
          </p:cNvSpPr>
          <p:nvPr>
            <p:ph type="title"/>
          </p:nvPr>
        </p:nvSpPr>
        <p:spPr>
          <a:xfrm>
            <a:off x="804672" y="3121701"/>
            <a:ext cx="3658053" cy="1786515"/>
          </a:xfrm>
        </p:spPr>
        <p:txBody>
          <a:bodyPr vert="horz" lIns="91440" tIns="45720" rIns="91440" bIns="45720" rtlCol="0" anchor="t">
            <a:normAutofit/>
          </a:bodyPr>
          <a:lstStyle/>
          <a:p>
            <a:r>
              <a:rPr lang="en-US" sz="3100" b="1" i="0" u="none" strike="noStrike" kern="1200" baseline="0">
                <a:solidFill>
                  <a:schemeClr val="tx2"/>
                </a:solidFill>
                <a:latin typeface="+mj-lt"/>
                <a:ea typeface="+mj-ea"/>
                <a:cs typeface="+mj-cs"/>
              </a:rPr>
              <a:t>EDGE MICROSERVICES </a:t>
            </a:r>
            <a:r>
              <a:rPr lang="en-US" sz="3100" b="0" i="0" u="none" strike="noStrike" kern="1200" baseline="0">
                <a:solidFill>
                  <a:schemeClr val="tx2"/>
                </a:solidFill>
                <a:latin typeface="+mj-lt"/>
                <a:ea typeface="+mj-ea"/>
                <a:cs typeface="+mj-cs"/>
              </a:rPr>
              <a:t>ZIPKIN : Le traçage des requêtes </a:t>
            </a:r>
            <a:endParaRPr lang="en-US" sz="3100" kern="1200">
              <a:solidFill>
                <a:schemeClr val="tx2"/>
              </a:solidFill>
              <a:latin typeface="+mj-lt"/>
              <a:ea typeface="+mj-ea"/>
              <a:cs typeface="+mj-cs"/>
            </a:endParaRPr>
          </a:p>
        </p:txBody>
      </p:sp>
      <p:pic>
        <p:nvPicPr>
          <p:cNvPr id="5" name="Image 4">
            <a:extLst>
              <a:ext uri="{FF2B5EF4-FFF2-40B4-BE49-F238E27FC236}">
                <a16:creationId xmlns:a16="http://schemas.microsoft.com/office/drawing/2014/main" id="{74903395-9BFE-6B4E-FBE7-37429AC4EDFC}"/>
              </a:ext>
            </a:extLst>
          </p:cNvPr>
          <p:cNvPicPr>
            <a:picLocks noChangeAspect="1"/>
          </p:cNvPicPr>
          <p:nvPr/>
        </p:nvPicPr>
        <p:blipFill>
          <a:blip r:embed="rId2"/>
          <a:stretch>
            <a:fillRect/>
          </a:stretch>
        </p:blipFill>
        <p:spPr>
          <a:xfrm>
            <a:off x="6379341" y="1917873"/>
            <a:ext cx="5029200" cy="3014489"/>
          </a:xfrm>
          <a:prstGeom prst="rect">
            <a:avLst/>
          </a:prstGeom>
          <a:ln w="9525">
            <a:noFill/>
          </a:ln>
        </p:spPr>
      </p:pic>
    </p:spTree>
    <p:extLst>
      <p:ext uri="{BB962C8B-B14F-4D97-AF65-F5344CB8AC3E}">
        <p14:creationId xmlns:p14="http://schemas.microsoft.com/office/powerpoint/2010/main" val="300979150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 name="Rectangle 1">
            <a:extLst>
              <a:ext uri="{FF2B5EF4-FFF2-40B4-BE49-F238E27FC236}">
                <a16:creationId xmlns:a16="http://schemas.microsoft.com/office/drawing/2014/main" id="{3C505494-3BEE-1394-473A-8D80E71B98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63A80FDA-A8D1-CF42-BDDA-C0A459DBC1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6" name="Group 11">
            <a:extLst>
              <a:ext uri="{FF2B5EF4-FFF2-40B4-BE49-F238E27FC236}">
                <a16:creationId xmlns:a16="http://schemas.microsoft.com/office/drawing/2014/main" id="{3A04BE3F-81F9-48A3-181F-4E139E3BFB68}"/>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0"/>
            <a:ext cx="3346102" cy="2510865"/>
            <a:chOff x="-305" y="-1"/>
            <a:chExt cx="3832880" cy="2876136"/>
          </a:xfrm>
        </p:grpSpPr>
        <p:sp>
          <p:nvSpPr>
            <p:cNvPr id="7" name="Freeform: Shape 12">
              <a:extLst>
                <a:ext uri="{FF2B5EF4-FFF2-40B4-BE49-F238E27FC236}">
                  <a16:creationId xmlns:a16="http://schemas.microsoft.com/office/drawing/2014/main" id="{6236A2E5-750D-4206-597A-D2975F09A7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Shape 13">
              <a:extLst>
                <a:ext uri="{FF2B5EF4-FFF2-40B4-BE49-F238E27FC236}">
                  <a16:creationId xmlns:a16="http://schemas.microsoft.com/office/drawing/2014/main" id="{79742308-3698-F64E-E164-E5E09816EE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Shape 14">
              <a:extLst>
                <a:ext uri="{FF2B5EF4-FFF2-40B4-BE49-F238E27FC236}">
                  <a16:creationId xmlns:a16="http://schemas.microsoft.com/office/drawing/2014/main" id="{B23A1C3D-7BAD-8668-1F47-B2B9358C48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15">
              <a:extLst>
                <a:ext uri="{FF2B5EF4-FFF2-40B4-BE49-F238E27FC236}">
                  <a16:creationId xmlns:a16="http://schemas.microsoft.com/office/drawing/2014/main" id="{5E8D1B0F-9D12-8D3B-715A-EEBA0007B7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17">
            <a:extLst>
              <a:ext uri="{FF2B5EF4-FFF2-40B4-BE49-F238E27FC236}">
                <a16:creationId xmlns:a16="http://schemas.microsoft.com/office/drawing/2014/main" id="{F5FEA715-8EA9-A91C-EEAC-DFA6A8BAABE0}"/>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5400000">
            <a:off x="9072780" y="3734338"/>
            <a:ext cx="3878664" cy="2368659"/>
            <a:chOff x="6867015" y="-1"/>
            <a:chExt cx="5324985" cy="3251912"/>
          </a:xfrm>
          <a:solidFill>
            <a:schemeClr val="accent5">
              <a:alpha val="10000"/>
            </a:schemeClr>
          </a:solidFill>
        </p:grpSpPr>
        <p:sp>
          <p:nvSpPr>
            <p:cNvPr id="12" name="Freeform: Shape 18">
              <a:extLst>
                <a:ext uri="{FF2B5EF4-FFF2-40B4-BE49-F238E27FC236}">
                  <a16:creationId xmlns:a16="http://schemas.microsoft.com/office/drawing/2014/main" id="{33ACAD93-34FC-1501-EA7B-C6ACADD8FD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9">
              <a:extLst>
                <a:ext uri="{FF2B5EF4-FFF2-40B4-BE49-F238E27FC236}">
                  <a16:creationId xmlns:a16="http://schemas.microsoft.com/office/drawing/2014/main" id="{B3B4CDB7-3ABE-A07E-E013-298F8D763B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20">
              <a:extLst>
                <a:ext uri="{FF2B5EF4-FFF2-40B4-BE49-F238E27FC236}">
                  <a16:creationId xmlns:a16="http://schemas.microsoft.com/office/drawing/2014/main" id="{59E311D1-9C6B-8238-AF1B-6E61ED099A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21">
              <a:extLst>
                <a:ext uri="{FF2B5EF4-FFF2-40B4-BE49-F238E27FC236}">
                  <a16:creationId xmlns:a16="http://schemas.microsoft.com/office/drawing/2014/main" id="{41C27B85-685A-F7A9-EE99-90AA30F7D2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Titre 52">
            <a:extLst>
              <a:ext uri="{FF2B5EF4-FFF2-40B4-BE49-F238E27FC236}">
                <a16:creationId xmlns:a16="http://schemas.microsoft.com/office/drawing/2014/main" id="{9C266791-EF26-8F09-866C-53DAF9A1684C}"/>
              </a:ext>
            </a:extLst>
          </p:cNvPr>
          <p:cNvSpPr txBox="1">
            <a:spLocks/>
          </p:cNvSpPr>
          <p:nvPr/>
        </p:nvSpPr>
        <p:spPr>
          <a:xfrm>
            <a:off x="838047" y="69056"/>
            <a:ext cx="10819122" cy="865010"/>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200" b="1" dirty="0">
                <a:solidFill>
                  <a:schemeClr val="tx2"/>
                </a:solidFill>
                <a:latin typeface="+mn-lt"/>
              </a:rPr>
              <a:t>Communication Micro-Services</a:t>
            </a:r>
            <a:r>
              <a:rPr lang="en-US" sz="3200" b="1" dirty="0">
                <a:solidFill>
                  <a:schemeClr val="tx2"/>
                </a:solidFill>
              </a:rPr>
              <a:t>: </a:t>
            </a:r>
            <a:r>
              <a:rPr lang="fr-FR" sz="2400" b="1" i="0" u="none" strike="noStrike" baseline="0" dirty="0">
                <a:solidFill>
                  <a:schemeClr val="accent6">
                    <a:lumMod val="75000"/>
                  </a:schemeClr>
                </a:solidFill>
                <a:latin typeface="Verdana" panose="020B0604030504040204" pitchFamily="34" charset="0"/>
              </a:rPr>
              <a:t>ZIPKIN</a:t>
            </a:r>
            <a:endParaRPr lang="fr-FR" sz="2400" b="1" dirty="0">
              <a:solidFill>
                <a:schemeClr val="accent6">
                  <a:lumMod val="75000"/>
                </a:schemeClr>
              </a:solidFill>
              <a:latin typeface="+mn-lt"/>
            </a:endParaRPr>
          </a:p>
        </p:txBody>
      </p:sp>
      <p:sp>
        <p:nvSpPr>
          <p:cNvPr id="3" name="ZoneTexte 2">
            <a:extLst>
              <a:ext uri="{FF2B5EF4-FFF2-40B4-BE49-F238E27FC236}">
                <a16:creationId xmlns:a16="http://schemas.microsoft.com/office/drawing/2014/main" id="{31DF00DA-9176-6FA6-987E-958AFFBFD694}"/>
              </a:ext>
            </a:extLst>
          </p:cNvPr>
          <p:cNvSpPr txBox="1"/>
          <p:nvPr/>
        </p:nvSpPr>
        <p:spPr>
          <a:xfrm>
            <a:off x="385809" y="1168047"/>
            <a:ext cx="10819122" cy="5155257"/>
          </a:xfrm>
          <a:prstGeom prst="rect">
            <a:avLst/>
          </a:prstGeom>
          <a:noFill/>
        </p:spPr>
        <p:txBody>
          <a:bodyPr wrap="square">
            <a:spAutoFit/>
          </a:bodyPr>
          <a:lstStyle/>
          <a:p>
            <a:pPr>
              <a:spcBef>
                <a:spcPts val="1200"/>
              </a:spcBef>
              <a:spcAft>
                <a:spcPts val="1200"/>
              </a:spcAft>
            </a:pPr>
            <a:r>
              <a:rPr lang="fr-FR" sz="2000" b="1" u="sng" dirty="0"/>
              <a:t>Problème</a:t>
            </a:r>
          </a:p>
          <a:p>
            <a:pPr marL="285750" indent="-285750">
              <a:spcBef>
                <a:spcPts val="600"/>
              </a:spcBef>
              <a:buFont typeface="Wingdings" panose="05000000000000000000" pitchFamily="2" charset="2"/>
              <a:buChar char="§"/>
            </a:pPr>
            <a:r>
              <a:rPr lang="fr-FR" dirty="0"/>
              <a:t>Dans une architecture micro-service, la requête doit traverser plusieurs micro-services avant d'aboutir. </a:t>
            </a:r>
          </a:p>
          <a:p>
            <a:pPr marL="982663" indent="-285750">
              <a:spcBef>
                <a:spcPts val="600"/>
              </a:spcBef>
              <a:buFont typeface="Wingdings" panose="05000000000000000000" pitchFamily="2" charset="2"/>
              <a:buChar char="ü"/>
            </a:pPr>
            <a:r>
              <a:rPr lang="fr-FR" dirty="0"/>
              <a:t> Par exemple, dans une application m-commerce, dans laquelle la requête de demande de paiement envoyée par le client déclenche dans le Micro-service-produits une autre requête vers le Micro-service-commandes, afin de mettre à jour le statut de la commande. </a:t>
            </a:r>
          </a:p>
          <a:p>
            <a:pPr marL="982663" indent="-285750">
              <a:spcBef>
                <a:spcPts val="600"/>
              </a:spcBef>
              <a:buFont typeface="Wingdings" panose="05000000000000000000" pitchFamily="2" charset="2"/>
              <a:buChar char="ü"/>
            </a:pPr>
            <a:r>
              <a:rPr lang="fr-FR" dirty="0"/>
              <a:t>Si une erreur est retournée, il est difficile de savoir si elle s'est produite au niveau du </a:t>
            </a:r>
            <a:r>
              <a:rPr lang="fr-FR" dirty="0" err="1"/>
              <a:t>Microservice</a:t>
            </a:r>
            <a:r>
              <a:rPr lang="fr-FR" dirty="0"/>
              <a:t>-produits ou au niveau du </a:t>
            </a:r>
            <a:r>
              <a:rPr lang="fr-FR" dirty="0" err="1"/>
              <a:t>Microservicecommandes</a:t>
            </a:r>
            <a:r>
              <a:rPr lang="fr-FR" dirty="0"/>
              <a:t>. </a:t>
            </a:r>
          </a:p>
          <a:p>
            <a:pPr marL="982663" indent="-285750">
              <a:spcBef>
                <a:spcPts val="600"/>
              </a:spcBef>
              <a:buFont typeface="Wingdings" panose="05000000000000000000" pitchFamily="2" charset="2"/>
              <a:buChar char="ü"/>
            </a:pPr>
            <a:r>
              <a:rPr lang="fr-FR" dirty="0"/>
              <a:t>Quel serait la situation si la requête devait traverser 25 micro-services avant d'aboutir !</a:t>
            </a:r>
          </a:p>
          <a:p>
            <a:pPr marL="285750" indent="-285750">
              <a:spcBef>
                <a:spcPts val="600"/>
              </a:spcBef>
              <a:buFont typeface="Wingdings" panose="05000000000000000000" pitchFamily="2" charset="2"/>
              <a:buChar char="§"/>
            </a:pPr>
            <a:r>
              <a:rPr lang="fr-FR" dirty="0"/>
              <a:t> Comment identifier le micro-service posant problème ? </a:t>
            </a:r>
          </a:p>
          <a:p>
            <a:pPr>
              <a:spcBef>
                <a:spcPts val="1200"/>
              </a:spcBef>
              <a:spcAft>
                <a:spcPts val="1200"/>
              </a:spcAft>
            </a:pPr>
            <a:r>
              <a:rPr lang="fr-FR" sz="2000" b="1" u="sng" dirty="0"/>
              <a:t>Solution</a:t>
            </a:r>
          </a:p>
          <a:p>
            <a:pPr marL="982663" indent="-361950">
              <a:buFont typeface="Wingdings" panose="05000000000000000000" pitchFamily="2" charset="2"/>
              <a:buChar char="ü"/>
              <a:tabLst>
                <a:tab pos="982663" algn="l"/>
              </a:tabLst>
            </a:pPr>
            <a:r>
              <a:rPr lang="fr-FR" b="1" dirty="0"/>
              <a:t>Étape 1 :</a:t>
            </a:r>
            <a:r>
              <a:rPr lang="fr-FR" dirty="0"/>
              <a:t> Nous avons besoin d'identifier de façon unique chaque requête pour pouvoir la tracer. L'outil que l'on va utiliser pour cela est </a:t>
            </a:r>
            <a:r>
              <a:rPr lang="fr-FR" b="1" dirty="0">
                <a:solidFill>
                  <a:schemeClr val="accent6">
                    <a:lumMod val="75000"/>
                  </a:schemeClr>
                </a:solidFill>
              </a:rPr>
              <a:t>Spring </a:t>
            </a:r>
            <a:r>
              <a:rPr lang="fr-FR" b="1" dirty="0" err="1">
                <a:solidFill>
                  <a:schemeClr val="accent6">
                    <a:lumMod val="75000"/>
                  </a:schemeClr>
                </a:solidFill>
              </a:rPr>
              <a:t>Sleuth</a:t>
            </a:r>
            <a:r>
              <a:rPr lang="fr-FR" dirty="0"/>
              <a:t>. Il va donner un ID unique à chaque requête à travers nos micro-services, de façon à pouvoir les suivre avec précision.</a:t>
            </a:r>
          </a:p>
          <a:p>
            <a:pPr marL="982663" indent="-361950">
              <a:buFont typeface="Wingdings" panose="05000000000000000000" pitchFamily="2" charset="2"/>
              <a:buChar char="ü"/>
              <a:tabLst>
                <a:tab pos="982663" algn="l"/>
              </a:tabLst>
            </a:pPr>
            <a:r>
              <a:rPr lang="fr-FR" b="1" dirty="0"/>
              <a:t>Étape 2 :</a:t>
            </a:r>
            <a:r>
              <a:rPr lang="fr-FR" dirty="0"/>
              <a:t> La solution est d'avoir un micro-service à part, qui centralise et organise toutes les traces des requêtes qui passent à tous les niveaux de notre application. C’est </a:t>
            </a:r>
            <a:r>
              <a:rPr lang="fr-FR" b="1" dirty="0" err="1">
                <a:solidFill>
                  <a:schemeClr val="accent6">
                    <a:lumMod val="75000"/>
                  </a:schemeClr>
                </a:solidFill>
              </a:rPr>
              <a:t>Zipkin</a:t>
            </a:r>
            <a:r>
              <a:rPr lang="fr-FR" dirty="0"/>
              <a:t> </a:t>
            </a:r>
          </a:p>
        </p:txBody>
      </p:sp>
    </p:spTree>
    <p:extLst>
      <p:ext uri="{BB962C8B-B14F-4D97-AF65-F5344CB8AC3E}">
        <p14:creationId xmlns:p14="http://schemas.microsoft.com/office/powerpoint/2010/main" val="1587752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793C2367-9162-F67A-709B-DDF9A18318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DD8B953E-C660-2E60-E97D-C4C5C07E46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31" name="Group 11">
            <a:extLst>
              <a:ext uri="{FF2B5EF4-FFF2-40B4-BE49-F238E27FC236}">
                <a16:creationId xmlns:a16="http://schemas.microsoft.com/office/drawing/2014/main" id="{709B02B6-0BD8-B6A3-5738-6CE71B487487}"/>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0"/>
            <a:ext cx="3346102" cy="2510865"/>
            <a:chOff x="-305" y="-1"/>
            <a:chExt cx="3832880" cy="2876136"/>
          </a:xfrm>
        </p:grpSpPr>
        <p:sp>
          <p:nvSpPr>
            <p:cNvPr id="32" name="Freeform: Shape 12">
              <a:extLst>
                <a:ext uri="{FF2B5EF4-FFF2-40B4-BE49-F238E27FC236}">
                  <a16:creationId xmlns:a16="http://schemas.microsoft.com/office/drawing/2014/main" id="{A7E3CA2E-53C8-F0F7-5523-356EFD9226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Shape 13">
              <a:extLst>
                <a:ext uri="{FF2B5EF4-FFF2-40B4-BE49-F238E27FC236}">
                  <a16:creationId xmlns:a16="http://schemas.microsoft.com/office/drawing/2014/main" id="{7D44131D-3122-5100-1F64-37498EA6B0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eform: Shape 14">
              <a:extLst>
                <a:ext uri="{FF2B5EF4-FFF2-40B4-BE49-F238E27FC236}">
                  <a16:creationId xmlns:a16="http://schemas.microsoft.com/office/drawing/2014/main" id="{D9BFBBC2-4E70-3639-2A2D-D618072EF6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Shape 15">
              <a:extLst>
                <a:ext uri="{FF2B5EF4-FFF2-40B4-BE49-F238E27FC236}">
                  <a16:creationId xmlns:a16="http://schemas.microsoft.com/office/drawing/2014/main" id="{52BAB798-46B9-4EDE-8DF4-C1638E3765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6" name="Group 17">
            <a:extLst>
              <a:ext uri="{FF2B5EF4-FFF2-40B4-BE49-F238E27FC236}">
                <a16:creationId xmlns:a16="http://schemas.microsoft.com/office/drawing/2014/main" id="{DD3E0285-30EA-085A-F066-146F6C2EFE2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5400000">
            <a:off x="9072780" y="3734338"/>
            <a:ext cx="3878664" cy="2368659"/>
            <a:chOff x="6867015" y="-1"/>
            <a:chExt cx="5324985" cy="3251912"/>
          </a:xfrm>
          <a:solidFill>
            <a:schemeClr val="accent5">
              <a:alpha val="10000"/>
            </a:schemeClr>
          </a:solidFill>
        </p:grpSpPr>
        <p:sp>
          <p:nvSpPr>
            <p:cNvPr id="37" name="Freeform: Shape 18">
              <a:extLst>
                <a:ext uri="{FF2B5EF4-FFF2-40B4-BE49-F238E27FC236}">
                  <a16:creationId xmlns:a16="http://schemas.microsoft.com/office/drawing/2014/main" id="{54787B8B-59C1-8231-77C4-ED27AD0115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Freeform: Shape 19">
              <a:extLst>
                <a:ext uri="{FF2B5EF4-FFF2-40B4-BE49-F238E27FC236}">
                  <a16:creationId xmlns:a16="http://schemas.microsoft.com/office/drawing/2014/main" id="{B6DB72C4-0B4A-C653-1E89-2C2F5894B0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Freeform: Shape 20">
              <a:extLst>
                <a:ext uri="{FF2B5EF4-FFF2-40B4-BE49-F238E27FC236}">
                  <a16:creationId xmlns:a16="http://schemas.microsoft.com/office/drawing/2014/main" id="{2A3500A8-5EFA-7ADF-C8F6-3A25472D86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Freeform: Shape 21">
              <a:extLst>
                <a:ext uri="{FF2B5EF4-FFF2-40B4-BE49-F238E27FC236}">
                  <a16:creationId xmlns:a16="http://schemas.microsoft.com/office/drawing/2014/main" id="{F5F38E41-1C47-D39E-F1F6-783273D017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Titre 52">
            <a:extLst>
              <a:ext uri="{FF2B5EF4-FFF2-40B4-BE49-F238E27FC236}">
                <a16:creationId xmlns:a16="http://schemas.microsoft.com/office/drawing/2014/main" id="{B1640F64-83D2-937C-42DE-827B3A1E639C}"/>
              </a:ext>
            </a:extLst>
          </p:cNvPr>
          <p:cNvSpPr txBox="1">
            <a:spLocks/>
          </p:cNvSpPr>
          <p:nvPr/>
        </p:nvSpPr>
        <p:spPr>
          <a:xfrm>
            <a:off x="838047" y="69056"/>
            <a:ext cx="10819122" cy="865010"/>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200" b="1" dirty="0">
                <a:solidFill>
                  <a:schemeClr val="tx2"/>
                </a:solidFill>
                <a:latin typeface="+mn-lt"/>
              </a:rPr>
              <a:t>Communication Micro-Services</a:t>
            </a:r>
            <a:r>
              <a:rPr lang="en-US" sz="3200" b="1" dirty="0">
                <a:solidFill>
                  <a:schemeClr val="tx2"/>
                </a:solidFill>
              </a:rPr>
              <a:t>: </a:t>
            </a:r>
            <a:r>
              <a:rPr lang="fr-FR" sz="2400" b="1" i="0" u="none" strike="noStrike" baseline="0" dirty="0">
                <a:solidFill>
                  <a:schemeClr val="accent6">
                    <a:lumMod val="75000"/>
                  </a:schemeClr>
                </a:solidFill>
                <a:latin typeface="Verdana" panose="020B0604030504040204" pitchFamily="34" charset="0"/>
              </a:rPr>
              <a:t>ZIPKIN</a:t>
            </a:r>
            <a:endParaRPr lang="fr-FR" sz="2400" b="1" dirty="0">
              <a:solidFill>
                <a:schemeClr val="accent6">
                  <a:lumMod val="75000"/>
                </a:schemeClr>
              </a:solidFill>
              <a:latin typeface="+mn-lt"/>
            </a:endParaRPr>
          </a:p>
        </p:txBody>
      </p:sp>
      <p:sp>
        <p:nvSpPr>
          <p:cNvPr id="6" name="ZoneTexte 5">
            <a:extLst>
              <a:ext uri="{FF2B5EF4-FFF2-40B4-BE49-F238E27FC236}">
                <a16:creationId xmlns:a16="http://schemas.microsoft.com/office/drawing/2014/main" id="{24595E1E-0DF4-19B0-100C-7B7702292203}"/>
              </a:ext>
            </a:extLst>
          </p:cNvPr>
          <p:cNvSpPr txBox="1"/>
          <p:nvPr/>
        </p:nvSpPr>
        <p:spPr>
          <a:xfrm>
            <a:off x="838047" y="1300188"/>
            <a:ext cx="10324534" cy="369332"/>
          </a:xfrm>
          <a:prstGeom prst="rect">
            <a:avLst/>
          </a:prstGeom>
          <a:noFill/>
        </p:spPr>
        <p:txBody>
          <a:bodyPr wrap="square">
            <a:spAutoFit/>
          </a:bodyPr>
          <a:lstStyle/>
          <a:p>
            <a:r>
              <a:rPr lang="fr-FR" dirty="0"/>
              <a:t>Dans une architecture micro-service, la requête doit traverser plusieurs micro-services avant d'aboutir</a:t>
            </a:r>
          </a:p>
        </p:txBody>
      </p:sp>
      <p:pic>
        <p:nvPicPr>
          <p:cNvPr id="9" name="Image 8">
            <a:extLst>
              <a:ext uri="{FF2B5EF4-FFF2-40B4-BE49-F238E27FC236}">
                <a16:creationId xmlns:a16="http://schemas.microsoft.com/office/drawing/2014/main" id="{3FCD672E-B260-B139-D4EB-0475574474BE}"/>
              </a:ext>
            </a:extLst>
          </p:cNvPr>
          <p:cNvPicPr>
            <a:picLocks noChangeAspect="1"/>
          </p:cNvPicPr>
          <p:nvPr/>
        </p:nvPicPr>
        <p:blipFill>
          <a:blip r:embed="rId2"/>
          <a:stretch>
            <a:fillRect/>
          </a:stretch>
        </p:blipFill>
        <p:spPr>
          <a:xfrm>
            <a:off x="838047" y="1945065"/>
            <a:ext cx="10686843" cy="4362450"/>
          </a:xfrm>
          <a:prstGeom prst="rect">
            <a:avLst/>
          </a:prstGeom>
          <a:ln>
            <a:solidFill>
              <a:schemeClr val="tx1"/>
            </a:solidFill>
          </a:ln>
        </p:spPr>
      </p:pic>
    </p:spTree>
    <p:extLst>
      <p:ext uri="{BB962C8B-B14F-4D97-AF65-F5344CB8AC3E}">
        <p14:creationId xmlns:p14="http://schemas.microsoft.com/office/powerpoint/2010/main" val="110277810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7DE806FF-74F2-7CCA-336B-82B870AD8F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86D8F58D-E3FC-8DC8-C574-B5FF654F8C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19" name="Group 11">
            <a:extLst>
              <a:ext uri="{FF2B5EF4-FFF2-40B4-BE49-F238E27FC236}">
                <a16:creationId xmlns:a16="http://schemas.microsoft.com/office/drawing/2014/main" id="{B610F42D-9EC4-52BA-F617-C05BDB06AF2E}"/>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0"/>
            <a:ext cx="3346102" cy="2510865"/>
            <a:chOff x="-305" y="-1"/>
            <a:chExt cx="3832880" cy="2876136"/>
          </a:xfrm>
        </p:grpSpPr>
        <p:sp>
          <p:nvSpPr>
            <p:cNvPr id="21" name="Freeform: Shape 12">
              <a:extLst>
                <a:ext uri="{FF2B5EF4-FFF2-40B4-BE49-F238E27FC236}">
                  <a16:creationId xmlns:a16="http://schemas.microsoft.com/office/drawing/2014/main" id="{E9C3FAA4-E943-09DC-5AC4-23CFA51A4A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13">
              <a:extLst>
                <a:ext uri="{FF2B5EF4-FFF2-40B4-BE49-F238E27FC236}">
                  <a16:creationId xmlns:a16="http://schemas.microsoft.com/office/drawing/2014/main" id="{B4A31797-2D68-8363-6A48-9E6C961C14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Shape 14">
              <a:extLst>
                <a:ext uri="{FF2B5EF4-FFF2-40B4-BE49-F238E27FC236}">
                  <a16:creationId xmlns:a16="http://schemas.microsoft.com/office/drawing/2014/main" id="{E3C08A8C-789F-2C62-9296-49C81F8800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Shape 15">
              <a:extLst>
                <a:ext uri="{FF2B5EF4-FFF2-40B4-BE49-F238E27FC236}">
                  <a16:creationId xmlns:a16="http://schemas.microsoft.com/office/drawing/2014/main" id="{AEC70448-FB84-D37C-F98E-9B27AFD376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 name="Group 17">
            <a:extLst>
              <a:ext uri="{FF2B5EF4-FFF2-40B4-BE49-F238E27FC236}">
                <a16:creationId xmlns:a16="http://schemas.microsoft.com/office/drawing/2014/main" id="{A72A47BC-A8DC-E425-FEE4-18C586F837F1}"/>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5400000">
            <a:off x="9072780" y="3734338"/>
            <a:ext cx="3878664" cy="2368659"/>
            <a:chOff x="6867015" y="-1"/>
            <a:chExt cx="5324985" cy="3251912"/>
          </a:xfrm>
          <a:solidFill>
            <a:schemeClr val="accent5">
              <a:alpha val="10000"/>
            </a:schemeClr>
          </a:solidFill>
        </p:grpSpPr>
        <p:sp>
          <p:nvSpPr>
            <p:cNvPr id="28" name="Freeform: Shape 18">
              <a:extLst>
                <a:ext uri="{FF2B5EF4-FFF2-40B4-BE49-F238E27FC236}">
                  <a16:creationId xmlns:a16="http://schemas.microsoft.com/office/drawing/2014/main" id="{441D0460-794F-DDB6-E3D3-14BBD28876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Shape 19">
              <a:extLst>
                <a:ext uri="{FF2B5EF4-FFF2-40B4-BE49-F238E27FC236}">
                  <a16:creationId xmlns:a16="http://schemas.microsoft.com/office/drawing/2014/main" id="{F5732E32-0FF9-5762-A973-CECD708FF9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eform: Shape 20">
              <a:extLst>
                <a:ext uri="{FF2B5EF4-FFF2-40B4-BE49-F238E27FC236}">
                  <a16:creationId xmlns:a16="http://schemas.microsoft.com/office/drawing/2014/main" id="{6E958EAB-1274-73D6-C500-CAC6C2F360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21">
              <a:extLst>
                <a:ext uri="{FF2B5EF4-FFF2-40B4-BE49-F238E27FC236}">
                  <a16:creationId xmlns:a16="http://schemas.microsoft.com/office/drawing/2014/main" id="{A03D6089-8115-4FFA-D622-8EE0AD0339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Titre 52">
            <a:extLst>
              <a:ext uri="{FF2B5EF4-FFF2-40B4-BE49-F238E27FC236}">
                <a16:creationId xmlns:a16="http://schemas.microsoft.com/office/drawing/2014/main" id="{6826B0F8-C2AA-DBC0-B8C7-4C250D4A0255}"/>
              </a:ext>
            </a:extLst>
          </p:cNvPr>
          <p:cNvSpPr txBox="1">
            <a:spLocks/>
          </p:cNvSpPr>
          <p:nvPr/>
        </p:nvSpPr>
        <p:spPr>
          <a:xfrm>
            <a:off x="838047" y="69056"/>
            <a:ext cx="10819122" cy="865010"/>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200" b="1" dirty="0">
                <a:solidFill>
                  <a:schemeClr val="tx2"/>
                </a:solidFill>
                <a:latin typeface="+mn-lt"/>
              </a:rPr>
              <a:t>Communication Micro-Services</a:t>
            </a:r>
            <a:r>
              <a:rPr lang="en-US" sz="3200" b="1" dirty="0">
                <a:solidFill>
                  <a:schemeClr val="tx2"/>
                </a:solidFill>
              </a:rPr>
              <a:t>: </a:t>
            </a:r>
            <a:r>
              <a:rPr lang="fr-FR" sz="2400" b="1" i="0" u="none" strike="noStrike" baseline="0" dirty="0">
                <a:solidFill>
                  <a:schemeClr val="accent6">
                    <a:lumMod val="75000"/>
                  </a:schemeClr>
                </a:solidFill>
                <a:latin typeface="Verdana" panose="020B0604030504040204" pitchFamily="34" charset="0"/>
              </a:rPr>
              <a:t>ZIPKIN</a:t>
            </a:r>
            <a:r>
              <a:rPr lang="fr-FR" sz="2400" b="1" dirty="0">
                <a:solidFill>
                  <a:schemeClr val="accent6">
                    <a:lumMod val="75000"/>
                  </a:schemeClr>
                </a:solidFill>
                <a:latin typeface="Verdana" panose="020B0604030504040204" pitchFamily="34" charset="0"/>
              </a:rPr>
              <a:t> - Spring</a:t>
            </a:r>
            <a:r>
              <a:rPr lang="fr-FR" sz="800" b="1" dirty="0">
                <a:solidFill>
                  <a:schemeClr val="accent6">
                    <a:lumMod val="75000"/>
                  </a:schemeClr>
                </a:solidFill>
              </a:rPr>
              <a:t> </a:t>
            </a:r>
            <a:r>
              <a:rPr lang="fr-FR" sz="2400" b="1" dirty="0" err="1">
                <a:solidFill>
                  <a:schemeClr val="accent6">
                    <a:lumMod val="75000"/>
                  </a:schemeClr>
                </a:solidFill>
                <a:latin typeface="Verdana" panose="020B0604030504040204" pitchFamily="34" charset="0"/>
              </a:rPr>
              <a:t>Sleuth</a:t>
            </a:r>
            <a:endParaRPr lang="fr-FR" sz="2400" b="1" dirty="0">
              <a:solidFill>
                <a:schemeClr val="accent6">
                  <a:lumMod val="75000"/>
                </a:schemeClr>
              </a:solidFill>
              <a:latin typeface="Verdana" panose="020B0604030504040204" pitchFamily="34" charset="0"/>
            </a:endParaRPr>
          </a:p>
        </p:txBody>
      </p:sp>
      <p:sp>
        <p:nvSpPr>
          <p:cNvPr id="6" name="ZoneTexte 5">
            <a:extLst>
              <a:ext uri="{FF2B5EF4-FFF2-40B4-BE49-F238E27FC236}">
                <a16:creationId xmlns:a16="http://schemas.microsoft.com/office/drawing/2014/main" id="{F8656B01-DE5E-7972-E2D6-75AA98B92C29}"/>
              </a:ext>
            </a:extLst>
          </p:cNvPr>
          <p:cNvSpPr txBox="1"/>
          <p:nvPr/>
        </p:nvSpPr>
        <p:spPr>
          <a:xfrm>
            <a:off x="706651" y="1205383"/>
            <a:ext cx="5038541" cy="1754326"/>
          </a:xfrm>
          <a:prstGeom prst="rect">
            <a:avLst/>
          </a:prstGeom>
          <a:noFill/>
          <a:ln>
            <a:solidFill>
              <a:schemeClr val="tx1"/>
            </a:solidFill>
          </a:ln>
        </p:spPr>
        <p:txBody>
          <a:bodyPr wrap="square">
            <a:spAutoFit/>
          </a:bodyPr>
          <a:lstStyle/>
          <a:p>
            <a:pPr algn="l"/>
            <a:r>
              <a:rPr lang="fr-FR" b="0" i="0" dirty="0">
                <a:solidFill>
                  <a:srgbClr val="271A38"/>
                </a:solidFill>
                <a:effectLst/>
                <a:latin typeface="Inter"/>
              </a:rPr>
              <a:t>1. Afin d'accomplir la première étape qui consiste à ajouter un ID unique à chaque requête transitant par nos micro-services, nous allons les enrichir des dépendances </a:t>
            </a:r>
            <a:r>
              <a:rPr lang="fr-FR" b="1" i="0" dirty="0" err="1">
                <a:solidFill>
                  <a:schemeClr val="accent6">
                    <a:lumMod val="75000"/>
                  </a:schemeClr>
                </a:solidFill>
                <a:effectLst/>
                <a:latin typeface="Inter"/>
              </a:rPr>
              <a:t>Sleuth</a:t>
            </a:r>
            <a:r>
              <a:rPr lang="fr-FR" b="0" i="0" dirty="0">
                <a:solidFill>
                  <a:srgbClr val="271A38"/>
                </a:solidFill>
                <a:effectLst/>
                <a:latin typeface="Inter"/>
              </a:rPr>
              <a:t>.</a:t>
            </a:r>
          </a:p>
          <a:p>
            <a:pPr algn="l"/>
            <a:r>
              <a:rPr lang="fr-FR" b="0" i="0" dirty="0">
                <a:solidFill>
                  <a:srgbClr val="271A38"/>
                </a:solidFill>
                <a:effectLst/>
                <a:latin typeface="Inter"/>
              </a:rPr>
              <a:t>Faisons cela sur ZUUL pour commencer. Comme d'habitude, </a:t>
            </a:r>
            <a:r>
              <a:rPr lang="fr-FR" b="1" i="0" dirty="0">
                <a:solidFill>
                  <a:schemeClr val="accent6">
                    <a:lumMod val="75000"/>
                  </a:schemeClr>
                </a:solidFill>
                <a:effectLst/>
                <a:latin typeface="Inter"/>
              </a:rPr>
              <a:t>ajoutez le starter de </a:t>
            </a:r>
            <a:r>
              <a:rPr lang="fr-FR" b="1" i="0" dirty="0" err="1">
                <a:solidFill>
                  <a:schemeClr val="accent6">
                    <a:lumMod val="75000"/>
                  </a:schemeClr>
                </a:solidFill>
                <a:effectLst/>
                <a:latin typeface="Inter"/>
              </a:rPr>
              <a:t>Sleuth</a:t>
            </a:r>
            <a:r>
              <a:rPr lang="fr-FR" b="1" i="0" dirty="0">
                <a:solidFill>
                  <a:schemeClr val="accent6">
                    <a:lumMod val="75000"/>
                  </a:schemeClr>
                </a:solidFill>
                <a:effectLst/>
                <a:latin typeface="Inter"/>
              </a:rPr>
              <a:t> </a:t>
            </a:r>
            <a:r>
              <a:rPr lang="fr-FR" dirty="0">
                <a:solidFill>
                  <a:srgbClr val="271A38"/>
                </a:solidFill>
                <a:latin typeface="Inter"/>
              </a:rPr>
              <a:t>au </a:t>
            </a:r>
            <a:r>
              <a:rPr lang="fr-FR" b="1" i="1" dirty="0">
                <a:solidFill>
                  <a:srgbClr val="271A38"/>
                </a:solidFill>
                <a:effectLst/>
                <a:latin typeface="Inter"/>
              </a:rPr>
              <a:t>pom.xml</a:t>
            </a:r>
            <a:endParaRPr lang="fr-FR" b="0" i="0" dirty="0">
              <a:solidFill>
                <a:srgbClr val="271A38"/>
              </a:solidFill>
              <a:effectLst/>
              <a:latin typeface="Inter"/>
            </a:endParaRPr>
          </a:p>
        </p:txBody>
      </p:sp>
      <p:pic>
        <p:nvPicPr>
          <p:cNvPr id="9" name="Image 8">
            <a:extLst>
              <a:ext uri="{FF2B5EF4-FFF2-40B4-BE49-F238E27FC236}">
                <a16:creationId xmlns:a16="http://schemas.microsoft.com/office/drawing/2014/main" id="{12882B7B-1A8C-ADEA-1E64-7061C02F4012}"/>
              </a:ext>
            </a:extLst>
          </p:cNvPr>
          <p:cNvPicPr>
            <a:picLocks noChangeAspect="1"/>
          </p:cNvPicPr>
          <p:nvPr/>
        </p:nvPicPr>
        <p:blipFill>
          <a:blip r:embed="rId2"/>
          <a:stretch>
            <a:fillRect/>
          </a:stretch>
        </p:blipFill>
        <p:spPr>
          <a:xfrm>
            <a:off x="706650" y="3148034"/>
            <a:ext cx="5038541" cy="847725"/>
          </a:xfrm>
          <a:prstGeom prst="rect">
            <a:avLst/>
          </a:prstGeom>
        </p:spPr>
      </p:pic>
      <p:sp>
        <p:nvSpPr>
          <p:cNvPr id="20" name="ZoneTexte 19">
            <a:extLst>
              <a:ext uri="{FF2B5EF4-FFF2-40B4-BE49-F238E27FC236}">
                <a16:creationId xmlns:a16="http://schemas.microsoft.com/office/drawing/2014/main" id="{92050C44-F5D9-3214-926C-F118CCB05DC0}"/>
              </a:ext>
            </a:extLst>
          </p:cNvPr>
          <p:cNvSpPr txBox="1"/>
          <p:nvPr/>
        </p:nvSpPr>
        <p:spPr>
          <a:xfrm>
            <a:off x="5908922" y="1205383"/>
            <a:ext cx="6124754" cy="646331"/>
          </a:xfrm>
          <a:prstGeom prst="rect">
            <a:avLst/>
          </a:prstGeom>
          <a:noFill/>
          <a:ln>
            <a:solidFill>
              <a:schemeClr val="tx1"/>
            </a:solidFill>
          </a:ln>
        </p:spPr>
        <p:txBody>
          <a:bodyPr wrap="square">
            <a:spAutoFit/>
          </a:bodyPr>
          <a:lstStyle/>
          <a:p>
            <a:r>
              <a:rPr lang="fr-FR" b="0" i="0" dirty="0">
                <a:solidFill>
                  <a:srgbClr val="271A38"/>
                </a:solidFill>
                <a:effectLst/>
                <a:latin typeface="Inter"/>
              </a:rPr>
              <a:t>2. Créez une classe </a:t>
            </a:r>
            <a:r>
              <a:rPr lang="fr-FR" b="1" i="1" dirty="0" err="1">
                <a:solidFill>
                  <a:srgbClr val="271A38"/>
                </a:solidFill>
                <a:effectLst/>
                <a:latin typeface="Inter"/>
              </a:rPr>
              <a:t>SleuthConfig</a:t>
            </a:r>
            <a:r>
              <a:rPr lang="fr-FR" b="0" i="0" dirty="0">
                <a:solidFill>
                  <a:srgbClr val="271A38"/>
                </a:solidFill>
                <a:effectLst/>
                <a:latin typeface="Inter"/>
              </a:rPr>
              <a:t> sous un package : configuration.</a:t>
            </a:r>
            <a:endParaRPr lang="fr-FR" dirty="0"/>
          </a:p>
        </p:txBody>
      </p:sp>
      <p:pic>
        <p:nvPicPr>
          <p:cNvPr id="22" name="Image 21">
            <a:extLst>
              <a:ext uri="{FF2B5EF4-FFF2-40B4-BE49-F238E27FC236}">
                <a16:creationId xmlns:a16="http://schemas.microsoft.com/office/drawing/2014/main" id="{6B85E79F-A6B6-CFFE-FDEC-D0686E6B21D3}"/>
              </a:ext>
            </a:extLst>
          </p:cNvPr>
          <p:cNvPicPr>
            <a:picLocks noChangeAspect="1"/>
          </p:cNvPicPr>
          <p:nvPr/>
        </p:nvPicPr>
        <p:blipFill>
          <a:blip r:embed="rId3"/>
          <a:stretch>
            <a:fillRect/>
          </a:stretch>
        </p:blipFill>
        <p:spPr>
          <a:xfrm>
            <a:off x="5908922" y="1945750"/>
            <a:ext cx="6124754" cy="3105150"/>
          </a:xfrm>
          <a:prstGeom prst="rect">
            <a:avLst/>
          </a:prstGeom>
        </p:spPr>
      </p:pic>
      <p:sp>
        <p:nvSpPr>
          <p:cNvPr id="23" name="Rectangle 1">
            <a:extLst>
              <a:ext uri="{FF2B5EF4-FFF2-40B4-BE49-F238E27FC236}">
                <a16:creationId xmlns:a16="http://schemas.microsoft.com/office/drawing/2014/main" id="{3B707FE4-669B-7870-A1CD-A16CE01F8912}"/>
              </a:ext>
            </a:extLst>
          </p:cNvPr>
          <p:cNvSpPr>
            <a:spLocks noChangeArrowheads="1"/>
          </p:cNvSpPr>
          <p:nvPr/>
        </p:nvSpPr>
        <p:spPr bwMode="auto">
          <a:xfrm>
            <a:off x="569344" y="5292334"/>
            <a:ext cx="11464332" cy="1107996"/>
          </a:xfrm>
          <a:prstGeom prst="rect">
            <a:avLst/>
          </a:prstGeom>
          <a:solidFill>
            <a:srgbClr val="FF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4914" tIns="0" rIns="34914"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1" i="0" u="none" strike="noStrike" cap="none" normalizeH="0" baseline="0" dirty="0" err="1">
                <a:ln>
                  <a:noFill/>
                </a:ln>
                <a:solidFill>
                  <a:schemeClr val="accent6">
                    <a:lumMod val="75000"/>
                  </a:schemeClr>
                </a:solidFill>
                <a:effectLst/>
                <a:latin typeface="+mn-lt"/>
                <a:cs typeface="Courier New" panose="02070309020205020404" pitchFamily="49" charset="0"/>
              </a:rPr>
              <a:t>Sampler.ALWAYS_SAMPLE</a:t>
            </a:r>
            <a:r>
              <a:rPr kumimoji="0" lang="fr-FR" altLang="fr-FR" b="1" i="0" u="none" strike="noStrike" cap="none" normalizeH="0" baseline="0" dirty="0">
                <a:ln>
                  <a:noFill/>
                </a:ln>
                <a:solidFill>
                  <a:schemeClr val="accent6">
                    <a:lumMod val="75000"/>
                  </a:schemeClr>
                </a:solidFill>
                <a:effectLst/>
                <a:latin typeface="+mn-lt"/>
              </a:rPr>
              <a:t>  </a:t>
            </a:r>
            <a:r>
              <a:rPr kumimoji="0" lang="fr-FR" altLang="fr-FR" b="0" i="0" u="none" strike="noStrike" cap="none" normalizeH="0" baseline="0" dirty="0">
                <a:ln>
                  <a:noFill/>
                </a:ln>
                <a:solidFill>
                  <a:srgbClr val="271A38"/>
                </a:solidFill>
                <a:effectLst/>
                <a:latin typeface="+mn-lt"/>
              </a:rPr>
              <a:t>demande que toutes les requêtes soient marquées par des ID et soient exportables vers d'autres services comme </a:t>
            </a:r>
            <a:r>
              <a:rPr kumimoji="0" lang="fr-FR" altLang="fr-FR" b="0" i="0" u="none" strike="noStrike" cap="none" normalizeH="0" baseline="0" dirty="0" err="1">
                <a:ln>
                  <a:noFill/>
                </a:ln>
                <a:solidFill>
                  <a:srgbClr val="271A38"/>
                </a:solidFill>
                <a:effectLst/>
                <a:latin typeface="+mn-lt"/>
              </a:rPr>
              <a:t>Zipkin</a:t>
            </a:r>
            <a:r>
              <a:rPr kumimoji="0" lang="fr-FR" altLang="fr-FR" b="0" i="0" u="none" strike="noStrike" cap="none" normalizeH="0" baseline="0" dirty="0">
                <a:ln>
                  <a:noFill/>
                </a:ln>
                <a:solidFill>
                  <a:srgbClr val="271A38"/>
                </a:solidFill>
                <a:effectLst/>
                <a:latin typeface="+mn-lt"/>
              </a:rPr>
              <a:t>.</a:t>
            </a:r>
            <a:endParaRPr kumimoji="0" lang="fr-FR" altLang="fr-FR" b="0" i="0" u="none" strike="noStrike" cap="none" normalizeH="0" baseline="0" dirty="0">
              <a:ln>
                <a:noFill/>
              </a:ln>
              <a:solidFill>
                <a:schemeClr val="tx1"/>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rgbClr val="271A38"/>
                </a:solidFill>
                <a:effectLst/>
                <a:latin typeface="+mn-lt"/>
              </a:rPr>
              <a:t>Afin de pouvoir vérifier que </a:t>
            </a:r>
            <a:r>
              <a:rPr kumimoji="0" lang="fr-FR" altLang="fr-FR" b="1" i="0" u="none" strike="noStrike" cap="none" normalizeH="0" baseline="0" dirty="0" err="1">
                <a:ln>
                  <a:noFill/>
                </a:ln>
                <a:solidFill>
                  <a:schemeClr val="accent6">
                    <a:lumMod val="75000"/>
                  </a:schemeClr>
                </a:solidFill>
                <a:effectLst/>
                <a:latin typeface="+mn-lt"/>
              </a:rPr>
              <a:t>Sleuth</a:t>
            </a:r>
            <a:r>
              <a:rPr kumimoji="0" lang="fr-FR" altLang="fr-FR" b="0" i="0" u="none" strike="noStrike" cap="none" normalizeH="0" baseline="0" dirty="0">
                <a:ln>
                  <a:noFill/>
                </a:ln>
                <a:solidFill>
                  <a:srgbClr val="271A38"/>
                </a:solidFill>
                <a:effectLst/>
                <a:latin typeface="+mn-lt"/>
              </a:rPr>
              <a:t> fonctionne directement dans la console avant d'en arriver à </a:t>
            </a:r>
            <a:r>
              <a:rPr kumimoji="0" lang="fr-FR" altLang="fr-FR" b="0" i="0" u="none" strike="noStrike" cap="none" normalizeH="0" baseline="0" dirty="0" err="1">
                <a:ln>
                  <a:noFill/>
                </a:ln>
                <a:solidFill>
                  <a:srgbClr val="271A38"/>
                </a:solidFill>
                <a:effectLst/>
                <a:latin typeface="+mn-lt"/>
              </a:rPr>
              <a:t>Zipkin</a:t>
            </a:r>
            <a:r>
              <a:rPr kumimoji="0" lang="fr-FR" altLang="fr-FR" b="0" i="0" u="none" strike="noStrike" cap="none" normalizeH="0" baseline="0" dirty="0">
                <a:ln>
                  <a:noFill/>
                </a:ln>
                <a:solidFill>
                  <a:srgbClr val="271A38"/>
                </a:solidFill>
                <a:effectLst/>
                <a:latin typeface="+mn-lt"/>
              </a:rPr>
              <a:t>, affichez un message de log dans chaque service que traversera la requête.</a:t>
            </a:r>
            <a:endParaRPr kumimoji="0" lang="fr-FR" altLang="fr-FR" b="0" i="0" u="none" strike="noStrike" cap="none" normalizeH="0" baseline="0" dirty="0">
              <a:ln>
                <a:noFill/>
              </a:ln>
              <a:solidFill>
                <a:schemeClr val="tx1"/>
              </a:solidFill>
              <a:effectLst/>
              <a:latin typeface="+mn-lt"/>
            </a:endParaRPr>
          </a:p>
        </p:txBody>
      </p:sp>
    </p:spTree>
    <p:extLst>
      <p:ext uri="{BB962C8B-B14F-4D97-AF65-F5344CB8AC3E}">
        <p14:creationId xmlns:p14="http://schemas.microsoft.com/office/powerpoint/2010/main" val="3105259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3"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2">
            <a:extLst>
              <a:ext uri="{FF2B5EF4-FFF2-40B4-BE49-F238E27FC236}">
                <a16:creationId xmlns:a16="http://schemas.microsoft.com/office/drawing/2014/main" id="{DAD70AC4-E890-BB6D-DEF1-BFD0733DC622}"/>
              </a:ext>
            </a:extLst>
          </p:cNvPr>
          <p:cNvSpPr txBox="1">
            <a:spLocks/>
          </p:cNvSpPr>
          <p:nvPr/>
        </p:nvSpPr>
        <p:spPr>
          <a:xfrm>
            <a:off x="838047" y="69056"/>
            <a:ext cx="10819122" cy="865010"/>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200" b="1" dirty="0">
                <a:solidFill>
                  <a:schemeClr val="tx2"/>
                </a:solidFill>
                <a:latin typeface="+mn-lt"/>
              </a:rPr>
              <a:t>Communication Micro-Services</a:t>
            </a:r>
            <a:r>
              <a:rPr lang="en-US" sz="3200" b="1" dirty="0">
                <a:solidFill>
                  <a:schemeClr val="tx2"/>
                </a:solidFill>
              </a:rPr>
              <a:t>: </a:t>
            </a:r>
            <a:r>
              <a:rPr lang="fr-FR" sz="2400" b="1" i="0" u="none" strike="noStrike" baseline="0" dirty="0">
                <a:solidFill>
                  <a:schemeClr val="accent6">
                    <a:lumMod val="75000"/>
                  </a:schemeClr>
                </a:solidFill>
                <a:latin typeface="Verdana" panose="020B0604030504040204" pitchFamily="34" charset="0"/>
              </a:rPr>
              <a:t>ZIPKIN</a:t>
            </a:r>
            <a:r>
              <a:rPr lang="fr-FR" sz="2400" b="1" dirty="0">
                <a:solidFill>
                  <a:schemeClr val="accent6">
                    <a:lumMod val="75000"/>
                  </a:schemeClr>
                </a:solidFill>
                <a:latin typeface="Verdana" panose="020B0604030504040204" pitchFamily="34" charset="0"/>
              </a:rPr>
              <a:t> - Spring</a:t>
            </a:r>
            <a:r>
              <a:rPr lang="fr-FR" sz="800" b="1" dirty="0">
                <a:solidFill>
                  <a:schemeClr val="accent6">
                    <a:lumMod val="75000"/>
                  </a:schemeClr>
                </a:solidFill>
              </a:rPr>
              <a:t> </a:t>
            </a:r>
            <a:r>
              <a:rPr lang="fr-FR" sz="2400" b="1" dirty="0" err="1">
                <a:solidFill>
                  <a:schemeClr val="accent6">
                    <a:lumMod val="75000"/>
                  </a:schemeClr>
                </a:solidFill>
                <a:latin typeface="Verdana" panose="020B0604030504040204" pitchFamily="34" charset="0"/>
              </a:rPr>
              <a:t>Sleuth</a:t>
            </a:r>
            <a:endParaRPr lang="fr-FR" sz="2400" b="1" dirty="0">
              <a:solidFill>
                <a:schemeClr val="accent6">
                  <a:lumMod val="75000"/>
                </a:schemeClr>
              </a:solidFill>
              <a:latin typeface="Verdana" panose="020B0604030504040204" pitchFamily="34" charset="0"/>
            </a:endParaRPr>
          </a:p>
        </p:txBody>
      </p:sp>
      <p:sp>
        <p:nvSpPr>
          <p:cNvPr id="3" name="ZoneTexte 2">
            <a:extLst>
              <a:ext uri="{FF2B5EF4-FFF2-40B4-BE49-F238E27FC236}">
                <a16:creationId xmlns:a16="http://schemas.microsoft.com/office/drawing/2014/main" id="{59D3067F-F511-FECD-CF10-E663E43D869F}"/>
              </a:ext>
            </a:extLst>
          </p:cNvPr>
          <p:cNvSpPr txBox="1"/>
          <p:nvPr/>
        </p:nvSpPr>
        <p:spPr>
          <a:xfrm>
            <a:off x="838047" y="1132257"/>
            <a:ext cx="6122772" cy="369332"/>
          </a:xfrm>
          <a:prstGeom prst="rect">
            <a:avLst/>
          </a:prstGeom>
          <a:noFill/>
        </p:spPr>
        <p:txBody>
          <a:bodyPr wrap="square">
            <a:spAutoFit/>
          </a:bodyPr>
          <a:lstStyle/>
          <a:p>
            <a:r>
              <a:rPr lang="fr-FR" b="0" i="0" dirty="0">
                <a:solidFill>
                  <a:srgbClr val="271A38"/>
                </a:solidFill>
                <a:effectLst/>
                <a:latin typeface="Inter"/>
              </a:rPr>
              <a:t>Le résultat affiché sur la console par </a:t>
            </a:r>
            <a:r>
              <a:rPr lang="fr-FR" b="1" i="0" dirty="0" err="1">
                <a:solidFill>
                  <a:schemeClr val="accent6">
                    <a:lumMod val="75000"/>
                  </a:schemeClr>
                </a:solidFill>
                <a:effectLst/>
                <a:latin typeface="Inter"/>
              </a:rPr>
              <a:t>Sleuth</a:t>
            </a:r>
            <a:r>
              <a:rPr lang="fr-FR" b="0" i="0" dirty="0">
                <a:solidFill>
                  <a:srgbClr val="271A38"/>
                </a:solidFill>
                <a:effectLst/>
                <a:latin typeface="Inter"/>
              </a:rPr>
              <a:t> :</a:t>
            </a:r>
            <a:endParaRPr lang="fr-FR" dirty="0"/>
          </a:p>
        </p:txBody>
      </p:sp>
      <p:pic>
        <p:nvPicPr>
          <p:cNvPr id="9" name="Image 8">
            <a:extLst>
              <a:ext uri="{FF2B5EF4-FFF2-40B4-BE49-F238E27FC236}">
                <a16:creationId xmlns:a16="http://schemas.microsoft.com/office/drawing/2014/main" id="{C8E8E2E1-F728-2517-788F-4AE1EE2C211E}"/>
              </a:ext>
            </a:extLst>
          </p:cNvPr>
          <p:cNvPicPr>
            <a:picLocks noChangeAspect="1"/>
          </p:cNvPicPr>
          <p:nvPr/>
        </p:nvPicPr>
        <p:blipFill>
          <a:blip r:embed="rId2"/>
          <a:stretch>
            <a:fillRect/>
          </a:stretch>
        </p:blipFill>
        <p:spPr>
          <a:xfrm>
            <a:off x="932034" y="1654392"/>
            <a:ext cx="8029575" cy="485775"/>
          </a:xfrm>
          <a:prstGeom prst="rect">
            <a:avLst/>
          </a:prstGeom>
        </p:spPr>
      </p:pic>
      <p:sp useBgFill="1">
        <p:nvSpPr>
          <p:cNvPr id="2" name="Rectangle 1">
            <a:extLst>
              <a:ext uri="{FF2B5EF4-FFF2-40B4-BE49-F238E27FC236}">
                <a16:creationId xmlns:a16="http://schemas.microsoft.com/office/drawing/2014/main" id="{0AED2B99-35C1-FCFE-408F-10864DD2AB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EF460FA3-F678-B00F-2C48-7008C659EF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5" name="Group 11">
            <a:extLst>
              <a:ext uri="{FF2B5EF4-FFF2-40B4-BE49-F238E27FC236}">
                <a16:creationId xmlns:a16="http://schemas.microsoft.com/office/drawing/2014/main" id="{C9FAA309-7BC9-B2DB-084C-715472F8B7EE}"/>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0"/>
            <a:ext cx="3346102" cy="2510865"/>
            <a:chOff x="-305" y="-1"/>
            <a:chExt cx="3832880" cy="2876136"/>
          </a:xfrm>
        </p:grpSpPr>
        <p:sp>
          <p:nvSpPr>
            <p:cNvPr id="7" name="Freeform: Shape 12">
              <a:extLst>
                <a:ext uri="{FF2B5EF4-FFF2-40B4-BE49-F238E27FC236}">
                  <a16:creationId xmlns:a16="http://schemas.microsoft.com/office/drawing/2014/main" id="{6B714C5E-2BE7-72F0-F7B9-FF76F5A716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Shape 13">
              <a:extLst>
                <a:ext uri="{FF2B5EF4-FFF2-40B4-BE49-F238E27FC236}">
                  <a16:creationId xmlns:a16="http://schemas.microsoft.com/office/drawing/2014/main" id="{A3CFAF34-1BD0-95B3-5961-6946D98C56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14">
              <a:extLst>
                <a:ext uri="{FF2B5EF4-FFF2-40B4-BE49-F238E27FC236}">
                  <a16:creationId xmlns:a16="http://schemas.microsoft.com/office/drawing/2014/main" id="{128D73A5-E855-F69C-E4C5-B8374DDED2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5">
              <a:extLst>
                <a:ext uri="{FF2B5EF4-FFF2-40B4-BE49-F238E27FC236}">
                  <a16:creationId xmlns:a16="http://schemas.microsoft.com/office/drawing/2014/main" id="{5FA10112-83AB-95BC-D972-ABFC703B55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 name="Group 17">
            <a:extLst>
              <a:ext uri="{FF2B5EF4-FFF2-40B4-BE49-F238E27FC236}">
                <a16:creationId xmlns:a16="http://schemas.microsoft.com/office/drawing/2014/main" id="{2DD41D6A-A4C9-399C-AA6A-494EDBACAD97}"/>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5400000">
            <a:off x="9072780" y="3734338"/>
            <a:ext cx="3878664" cy="2368659"/>
            <a:chOff x="6867015" y="-1"/>
            <a:chExt cx="5324985" cy="3251912"/>
          </a:xfrm>
          <a:solidFill>
            <a:schemeClr val="accent5">
              <a:alpha val="10000"/>
            </a:schemeClr>
          </a:solidFill>
        </p:grpSpPr>
        <p:sp>
          <p:nvSpPr>
            <p:cNvPr id="13" name="Freeform: Shape 18">
              <a:extLst>
                <a:ext uri="{FF2B5EF4-FFF2-40B4-BE49-F238E27FC236}">
                  <a16:creationId xmlns:a16="http://schemas.microsoft.com/office/drawing/2014/main" id="{46573112-8DAE-5768-E5E6-5583CE3446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9">
              <a:extLst>
                <a:ext uri="{FF2B5EF4-FFF2-40B4-BE49-F238E27FC236}">
                  <a16:creationId xmlns:a16="http://schemas.microsoft.com/office/drawing/2014/main" id="{63FB8F35-46EB-3031-CFBE-39F542DB62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20">
              <a:extLst>
                <a:ext uri="{FF2B5EF4-FFF2-40B4-BE49-F238E27FC236}">
                  <a16:creationId xmlns:a16="http://schemas.microsoft.com/office/drawing/2014/main" id="{34C7C068-A4E8-14D0-0DC9-934C334CB0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21">
              <a:extLst>
                <a:ext uri="{FF2B5EF4-FFF2-40B4-BE49-F238E27FC236}">
                  <a16:creationId xmlns:a16="http://schemas.microsoft.com/office/drawing/2014/main" id="{7BFC0DA5-D8F8-C3A7-D9E2-0896A336C4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ZoneTexte 16">
            <a:extLst>
              <a:ext uri="{FF2B5EF4-FFF2-40B4-BE49-F238E27FC236}">
                <a16:creationId xmlns:a16="http://schemas.microsoft.com/office/drawing/2014/main" id="{D1D4938B-8734-3B4E-EC8B-D99932FBB0B4}"/>
              </a:ext>
            </a:extLst>
          </p:cNvPr>
          <p:cNvSpPr txBox="1"/>
          <p:nvPr/>
        </p:nvSpPr>
        <p:spPr>
          <a:xfrm>
            <a:off x="932033" y="2300761"/>
            <a:ext cx="9830701" cy="3631763"/>
          </a:xfrm>
          <a:prstGeom prst="rect">
            <a:avLst/>
          </a:prstGeom>
          <a:noFill/>
        </p:spPr>
        <p:txBody>
          <a:bodyPr wrap="square">
            <a:spAutoFit/>
          </a:bodyPr>
          <a:lstStyle/>
          <a:p>
            <a:pPr algn="l">
              <a:spcBef>
                <a:spcPts val="1200"/>
              </a:spcBef>
            </a:pPr>
            <a:r>
              <a:rPr lang="fr-FR" b="0" i="0" dirty="0">
                <a:solidFill>
                  <a:srgbClr val="271A38"/>
                </a:solidFill>
                <a:effectLst/>
              </a:rPr>
              <a:t>se compose de 4 éléments : [</a:t>
            </a:r>
            <a:r>
              <a:rPr lang="fr-FR" b="1" dirty="0">
                <a:solidFill>
                  <a:schemeClr val="accent6">
                    <a:lumMod val="75000"/>
                  </a:schemeClr>
                </a:solidFill>
              </a:rPr>
              <a:t>Nom de l'application, ID de traçage, ID du Span, Export (</a:t>
            </a:r>
            <a:r>
              <a:rPr lang="fr-FR" b="1" dirty="0" err="1">
                <a:solidFill>
                  <a:schemeClr val="accent6">
                    <a:lumMod val="75000"/>
                  </a:schemeClr>
                </a:solidFill>
              </a:rPr>
              <a:t>true</a:t>
            </a:r>
            <a:r>
              <a:rPr lang="fr-FR" b="1" dirty="0">
                <a:solidFill>
                  <a:schemeClr val="accent6">
                    <a:lumMod val="75000"/>
                  </a:schemeClr>
                </a:solidFill>
              </a:rPr>
              <a:t>/false)].</a:t>
            </a:r>
          </a:p>
          <a:p>
            <a:pPr algn="l">
              <a:spcBef>
                <a:spcPts val="1200"/>
              </a:spcBef>
            </a:pPr>
            <a:r>
              <a:rPr lang="fr-FR" b="0" i="0" dirty="0">
                <a:solidFill>
                  <a:srgbClr val="271A38"/>
                </a:solidFill>
                <a:effectLst/>
              </a:rPr>
              <a:t>Cette série d'informations donne tous les éléments à connaître pour pouvoir suivre l'application à travers les différents micro-services.</a:t>
            </a:r>
          </a:p>
          <a:p>
            <a:pPr marL="285750" indent="-285750" algn="l">
              <a:spcBef>
                <a:spcPts val="1200"/>
              </a:spcBef>
              <a:buFont typeface="Wingdings" panose="05000000000000000000" pitchFamily="2" charset="2"/>
              <a:buChar char="§"/>
            </a:pPr>
            <a:r>
              <a:rPr lang="fr-FR" b="1" i="0" dirty="0">
                <a:solidFill>
                  <a:srgbClr val="271A38"/>
                </a:solidFill>
                <a:effectLst/>
              </a:rPr>
              <a:t>Nom de l'application :</a:t>
            </a:r>
            <a:r>
              <a:rPr lang="fr-FR" b="0" i="0" dirty="0">
                <a:solidFill>
                  <a:srgbClr val="271A38"/>
                </a:solidFill>
                <a:effectLst/>
              </a:rPr>
              <a:t> le nom fourni dans </a:t>
            </a:r>
            <a:r>
              <a:rPr lang="fr-FR" b="0" i="1" dirty="0" err="1">
                <a:solidFill>
                  <a:srgbClr val="271A38"/>
                </a:solidFill>
                <a:effectLst/>
              </a:rPr>
              <a:t>application.properties</a:t>
            </a:r>
            <a:r>
              <a:rPr lang="fr-FR" b="0" i="1" dirty="0">
                <a:solidFill>
                  <a:srgbClr val="271A38"/>
                </a:solidFill>
                <a:effectLst/>
              </a:rPr>
              <a:t>.</a:t>
            </a:r>
            <a:endParaRPr lang="fr-FR" b="0" i="0" dirty="0">
              <a:solidFill>
                <a:srgbClr val="271A38"/>
              </a:solidFill>
              <a:effectLst/>
            </a:endParaRPr>
          </a:p>
          <a:p>
            <a:pPr marL="285750" indent="-285750" algn="l">
              <a:spcBef>
                <a:spcPts val="1200"/>
              </a:spcBef>
              <a:buFont typeface="Wingdings" panose="05000000000000000000" pitchFamily="2" charset="2"/>
              <a:buChar char="§"/>
            </a:pPr>
            <a:r>
              <a:rPr lang="fr-FR" b="1" i="0" dirty="0">
                <a:solidFill>
                  <a:srgbClr val="271A38"/>
                </a:solidFill>
                <a:effectLst/>
              </a:rPr>
              <a:t>ID de traçage :</a:t>
            </a:r>
            <a:r>
              <a:rPr lang="fr-FR" b="0" i="0" dirty="0">
                <a:solidFill>
                  <a:srgbClr val="271A38"/>
                </a:solidFill>
                <a:effectLst/>
              </a:rPr>
              <a:t> ID unique pour identifier cette requête.</a:t>
            </a:r>
          </a:p>
          <a:p>
            <a:pPr marL="285750" indent="-285750" algn="l">
              <a:spcBef>
                <a:spcPts val="1200"/>
              </a:spcBef>
              <a:buFont typeface="Wingdings" panose="05000000000000000000" pitchFamily="2" charset="2"/>
              <a:buChar char="§"/>
            </a:pPr>
            <a:r>
              <a:rPr lang="fr-FR" b="1" i="0" dirty="0">
                <a:solidFill>
                  <a:srgbClr val="271A38"/>
                </a:solidFill>
                <a:effectLst/>
              </a:rPr>
              <a:t>Span ID :</a:t>
            </a:r>
            <a:r>
              <a:rPr lang="fr-FR" b="0" i="0" dirty="0">
                <a:solidFill>
                  <a:srgbClr val="271A38"/>
                </a:solidFill>
                <a:effectLst/>
              </a:rPr>
              <a:t> un Span est une étape dans le trajet d'une requête. Chaque requête commence avec un ID et un Span ID identique, mais à chaque étape, le Span ID change, alors que l'ID de traçage reste fixe. Dans notre cas, nous allons avoir un Span ID différent pour ZUUL et pour </a:t>
            </a:r>
            <a:r>
              <a:rPr lang="fr-FR" b="0" i="0" dirty="0" err="1">
                <a:solidFill>
                  <a:srgbClr val="271A38"/>
                </a:solidFill>
                <a:effectLst/>
              </a:rPr>
              <a:t>Microservice</a:t>
            </a:r>
            <a:r>
              <a:rPr lang="fr-FR" b="0" i="0" dirty="0">
                <a:solidFill>
                  <a:srgbClr val="271A38"/>
                </a:solidFill>
                <a:effectLst/>
              </a:rPr>
              <a:t>-produits.</a:t>
            </a:r>
          </a:p>
          <a:p>
            <a:pPr marL="285750" indent="-285750" algn="l">
              <a:spcBef>
                <a:spcPts val="1200"/>
              </a:spcBef>
              <a:buFont typeface="Wingdings" panose="05000000000000000000" pitchFamily="2" charset="2"/>
              <a:buChar char="§"/>
            </a:pPr>
            <a:r>
              <a:rPr lang="fr-FR" b="1" i="0" dirty="0">
                <a:solidFill>
                  <a:srgbClr val="271A38"/>
                </a:solidFill>
                <a:effectLst/>
              </a:rPr>
              <a:t>Export :</a:t>
            </a:r>
            <a:r>
              <a:rPr lang="fr-FR" b="0" i="0" dirty="0">
                <a:solidFill>
                  <a:srgbClr val="271A38"/>
                </a:solidFill>
                <a:effectLst/>
              </a:rPr>
              <a:t> c'est la classe de configuration que nous avons ajoutée qui a fixé cette valeur à </a:t>
            </a:r>
            <a:r>
              <a:rPr lang="fr-FR" b="0" i="0" dirty="0" err="1">
                <a:solidFill>
                  <a:srgbClr val="271A38"/>
                </a:solidFill>
                <a:effectLst/>
              </a:rPr>
              <a:t>true</a:t>
            </a:r>
            <a:r>
              <a:rPr lang="fr-FR" b="0" i="0" dirty="0">
                <a:solidFill>
                  <a:srgbClr val="271A38"/>
                </a:solidFill>
                <a:effectLst/>
              </a:rPr>
              <a:t>. Elle permet de dire si cette requête est exportable vers </a:t>
            </a:r>
            <a:r>
              <a:rPr lang="fr-FR" b="0" i="0" dirty="0" err="1">
                <a:solidFill>
                  <a:srgbClr val="271A38"/>
                </a:solidFill>
                <a:effectLst/>
              </a:rPr>
              <a:t>Zipkin</a:t>
            </a:r>
            <a:r>
              <a:rPr lang="fr-FR" b="0" i="0" dirty="0">
                <a:solidFill>
                  <a:srgbClr val="271A38"/>
                </a:solidFill>
                <a:effectLst/>
              </a:rPr>
              <a:t> ou équivalent.</a:t>
            </a:r>
          </a:p>
        </p:txBody>
      </p:sp>
    </p:spTree>
    <p:extLst>
      <p:ext uri="{BB962C8B-B14F-4D97-AF65-F5344CB8AC3E}">
        <p14:creationId xmlns:p14="http://schemas.microsoft.com/office/powerpoint/2010/main" val="2931469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7">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65219498-D544-41AC-98FE-8F956EF66A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F500DBFC-17A9-4E0A-AEE2-A49F9AEEF0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1D323C54-1274-07B0-B07E-260EF8F5A652}"/>
              </a:ext>
            </a:extLst>
          </p:cNvPr>
          <p:cNvSpPr>
            <a:spLocks noGrp="1"/>
          </p:cNvSpPr>
          <p:nvPr>
            <p:ph type="ctrTitle"/>
          </p:nvPr>
        </p:nvSpPr>
        <p:spPr>
          <a:xfrm>
            <a:off x="7423690" y="1597375"/>
            <a:ext cx="4805996" cy="1297115"/>
          </a:xfrm>
        </p:spPr>
        <p:txBody>
          <a:bodyPr anchor="t">
            <a:normAutofit/>
          </a:bodyPr>
          <a:lstStyle/>
          <a:p>
            <a:pPr algn="l"/>
            <a:r>
              <a:rPr lang="en-US" sz="4000" dirty="0">
                <a:solidFill>
                  <a:schemeClr val="tx2"/>
                </a:solidFill>
              </a:rPr>
              <a:t>Spring Cloud Config</a:t>
            </a:r>
            <a:endParaRPr lang="fr-FR" sz="4000" dirty="0">
              <a:solidFill>
                <a:schemeClr val="tx2"/>
              </a:solidFill>
            </a:endParaRPr>
          </a:p>
        </p:txBody>
      </p:sp>
      <p:grpSp>
        <p:nvGrpSpPr>
          <p:cNvPr id="29" name="Group 28">
            <a:extLst>
              <a:ext uri="{FF2B5EF4-FFF2-40B4-BE49-F238E27FC236}">
                <a16:creationId xmlns:a16="http://schemas.microsoft.com/office/drawing/2014/main" id="{D74613BB-817C-4C4F-8A24-4936F2F064C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01023" y="52996"/>
            <a:ext cx="6093363" cy="6805005"/>
            <a:chOff x="6101023" y="52996"/>
            <a:chExt cx="6093363" cy="6805005"/>
          </a:xfrm>
        </p:grpSpPr>
        <p:sp>
          <p:nvSpPr>
            <p:cNvPr id="30" name="Freeform: Shape 29">
              <a:extLst>
                <a:ext uri="{FF2B5EF4-FFF2-40B4-BE49-F238E27FC236}">
                  <a16:creationId xmlns:a16="http://schemas.microsoft.com/office/drawing/2014/main" id="{926C820D-9A01-44F0-AE18-C2DAB089B8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01024" y="52997"/>
              <a:ext cx="6093362" cy="6805004"/>
            </a:xfrm>
            <a:custGeom>
              <a:avLst/>
              <a:gdLst>
                <a:gd name="connsiteX0" fmla="*/ 3517682 w 5890490"/>
                <a:gd name="connsiteY0" fmla="*/ 0 h 6578439"/>
                <a:gd name="connsiteX1" fmla="*/ 5849513 w 5890490"/>
                <a:gd name="connsiteY1" fmla="*/ 841730 h 6578439"/>
                <a:gd name="connsiteX2" fmla="*/ 5890490 w 5890490"/>
                <a:gd name="connsiteY2" fmla="*/ 879060 h 6578439"/>
                <a:gd name="connsiteX3" fmla="*/ 5890490 w 5890490"/>
                <a:gd name="connsiteY3" fmla="*/ 1816052 h 6578439"/>
                <a:gd name="connsiteX4" fmla="*/ 5856961 w 5890490"/>
                <a:gd name="connsiteY4" fmla="*/ 1771023 h 6578439"/>
                <a:gd name="connsiteX5" fmla="*/ 5655397 w 5890490"/>
                <a:gd name="connsiteY5" fmla="*/ 1548813 h 6578439"/>
                <a:gd name="connsiteX6" fmla="*/ 3517682 w 5890490"/>
                <a:gd name="connsiteY6" fmla="*/ 658717 h 6578439"/>
                <a:gd name="connsiteX7" fmla="*/ 2395696 w 5890490"/>
                <a:gd name="connsiteY7" fmla="*/ 850721 h 6578439"/>
                <a:gd name="connsiteX8" fmla="*/ 1519955 w 5890490"/>
                <a:gd name="connsiteY8" fmla="*/ 1450441 h 6578439"/>
                <a:gd name="connsiteX9" fmla="*/ 1223630 w 5890490"/>
                <a:gd name="connsiteY9" fmla="*/ 1841430 h 6578439"/>
                <a:gd name="connsiteX10" fmla="*/ 1075857 w 5890490"/>
                <a:gd name="connsiteY10" fmla="*/ 2329343 h 6578439"/>
                <a:gd name="connsiteX11" fmla="*/ 731010 w 5890490"/>
                <a:gd name="connsiteY11" fmla="*/ 3483744 h 6578439"/>
                <a:gd name="connsiteX12" fmla="*/ 741000 w 5890490"/>
                <a:gd name="connsiteY12" fmla="*/ 4479719 h 6578439"/>
                <a:gd name="connsiteX13" fmla="*/ 1315615 w 5890490"/>
                <a:gd name="connsiteY13" fmla="*/ 5443827 h 6578439"/>
                <a:gd name="connsiteX14" fmla="*/ 2277503 w 5890490"/>
                <a:gd name="connsiteY14" fmla="*/ 6259386 h 6578439"/>
                <a:gd name="connsiteX15" fmla="*/ 3439448 w 5890490"/>
                <a:gd name="connsiteY15" fmla="*/ 6551739 h 6578439"/>
                <a:gd name="connsiteX16" fmla="*/ 4408732 w 5890490"/>
                <a:gd name="connsiteY16" fmla="*/ 6255172 h 6578439"/>
                <a:gd name="connsiteX17" fmla="*/ 5343243 w 5890490"/>
                <a:gd name="connsiteY17" fmla="*/ 5442509 h 6578439"/>
                <a:gd name="connsiteX18" fmla="*/ 5745566 w 5890490"/>
                <a:gd name="connsiteY18" fmla="*/ 5056656 h 6578439"/>
                <a:gd name="connsiteX19" fmla="*/ 5890490 w 5890490"/>
                <a:gd name="connsiteY19" fmla="*/ 4920880 h 6578439"/>
                <a:gd name="connsiteX20" fmla="*/ 5890490 w 5890490"/>
                <a:gd name="connsiteY20" fmla="*/ 5821966 h 6578439"/>
                <a:gd name="connsiteX21" fmla="*/ 5802002 w 5890490"/>
                <a:gd name="connsiteY21" fmla="*/ 5907904 h 6578439"/>
                <a:gd name="connsiteX22" fmla="*/ 5294358 w 5890490"/>
                <a:gd name="connsiteY22" fmla="*/ 6397505 h 6578439"/>
                <a:gd name="connsiteX23" fmla="*/ 5077178 w 5890490"/>
                <a:gd name="connsiteY23" fmla="*/ 6578439 h 6578439"/>
                <a:gd name="connsiteX24" fmla="*/ 1567290 w 5890490"/>
                <a:gd name="connsiteY24" fmla="*/ 6578439 h 6578439"/>
                <a:gd name="connsiteX25" fmla="*/ 1508588 w 5890490"/>
                <a:gd name="connsiteY25" fmla="*/ 6535186 h 6578439"/>
                <a:gd name="connsiteX26" fmla="*/ 826498 w 5890490"/>
                <a:gd name="connsiteY26" fmla="*/ 5876034 h 6578439"/>
                <a:gd name="connsiteX27" fmla="*/ 122403 w 5890490"/>
                <a:gd name="connsiteY27" fmla="*/ 3255655 h 6578439"/>
                <a:gd name="connsiteX28" fmla="*/ 1061197 w 5890490"/>
                <a:gd name="connsiteY28" fmla="*/ 984650 h 6578439"/>
                <a:gd name="connsiteX29" fmla="*/ 3517682 w 5890490"/>
                <a:gd name="connsiteY29" fmla="*/ 0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890490" h="6578439">
                  <a:moveTo>
                    <a:pt x="3517682" y="0"/>
                  </a:moveTo>
                  <a:cubicBezTo>
                    <a:pt x="4402016" y="0"/>
                    <a:pt x="5213741" y="315483"/>
                    <a:pt x="5849513" y="841730"/>
                  </a:cubicBezTo>
                  <a:lnTo>
                    <a:pt x="5890490" y="879060"/>
                  </a:lnTo>
                  <a:lnTo>
                    <a:pt x="5890490" y="1816052"/>
                  </a:lnTo>
                  <a:lnTo>
                    <a:pt x="5856961" y="1771023"/>
                  </a:lnTo>
                  <a:cubicBezTo>
                    <a:pt x="5793650" y="1694076"/>
                    <a:pt x="5726429" y="1619959"/>
                    <a:pt x="5655397" y="1548813"/>
                  </a:cubicBezTo>
                  <a:cubicBezTo>
                    <a:pt x="5082208" y="974906"/>
                    <a:pt x="4322973" y="658717"/>
                    <a:pt x="3517682" y="658717"/>
                  </a:cubicBezTo>
                  <a:cubicBezTo>
                    <a:pt x="3085520" y="658717"/>
                    <a:pt x="2718488" y="721533"/>
                    <a:pt x="2395696" y="850721"/>
                  </a:cubicBezTo>
                  <a:cubicBezTo>
                    <a:pt x="2079132" y="977407"/>
                    <a:pt x="1792668" y="1173626"/>
                    <a:pt x="1519955" y="1450441"/>
                  </a:cubicBezTo>
                  <a:cubicBezTo>
                    <a:pt x="1330275" y="1642840"/>
                    <a:pt x="1263719" y="1756094"/>
                    <a:pt x="1223630" y="1841430"/>
                  </a:cubicBezTo>
                  <a:cubicBezTo>
                    <a:pt x="1166545" y="1962981"/>
                    <a:pt x="1128532" y="2116663"/>
                    <a:pt x="1075857" y="2329343"/>
                  </a:cubicBezTo>
                  <a:cubicBezTo>
                    <a:pt x="1008652" y="2601153"/>
                    <a:pt x="916537" y="2973574"/>
                    <a:pt x="731010" y="3483744"/>
                  </a:cubicBezTo>
                  <a:cubicBezTo>
                    <a:pt x="617488" y="3795981"/>
                    <a:pt x="620731" y="4121653"/>
                    <a:pt x="741000" y="4479719"/>
                  </a:cubicBezTo>
                  <a:cubicBezTo>
                    <a:pt x="847257" y="4796172"/>
                    <a:pt x="1045888" y="5129481"/>
                    <a:pt x="1315615" y="5443827"/>
                  </a:cubicBezTo>
                  <a:cubicBezTo>
                    <a:pt x="1630753" y="5810980"/>
                    <a:pt x="1945371" y="6077784"/>
                    <a:pt x="2277503" y="6259386"/>
                  </a:cubicBezTo>
                  <a:cubicBezTo>
                    <a:pt x="2637530" y="6456133"/>
                    <a:pt x="3017536" y="6551739"/>
                    <a:pt x="3439448" y="6551739"/>
                  </a:cubicBezTo>
                  <a:cubicBezTo>
                    <a:pt x="3781571" y="6551739"/>
                    <a:pt x="4089573" y="6457449"/>
                    <a:pt x="4408732" y="6255172"/>
                  </a:cubicBezTo>
                  <a:cubicBezTo>
                    <a:pt x="4738010" y="6046310"/>
                    <a:pt x="5050941" y="5739207"/>
                    <a:pt x="5343243" y="5442509"/>
                  </a:cubicBezTo>
                  <a:cubicBezTo>
                    <a:pt x="5479860" y="5303970"/>
                    <a:pt x="5614918" y="5178206"/>
                    <a:pt x="5745566" y="5056656"/>
                  </a:cubicBezTo>
                  <a:lnTo>
                    <a:pt x="5890490" y="4920880"/>
                  </a:lnTo>
                  <a:lnTo>
                    <a:pt x="5890490" y="5821966"/>
                  </a:lnTo>
                  <a:lnTo>
                    <a:pt x="5802002" y="5907904"/>
                  </a:lnTo>
                  <a:cubicBezTo>
                    <a:pt x="5634962" y="6077456"/>
                    <a:pt x="5467509" y="6243625"/>
                    <a:pt x="5294358" y="6397505"/>
                  </a:cubicBezTo>
                  <a:lnTo>
                    <a:pt x="5077178" y="6578439"/>
                  </a:lnTo>
                  <a:lnTo>
                    <a:pt x="1567290" y="6578439"/>
                  </a:lnTo>
                  <a:lnTo>
                    <a:pt x="1508588" y="6535186"/>
                  </a:lnTo>
                  <a:cubicBezTo>
                    <a:pt x="1263991" y="6345442"/>
                    <a:pt x="1038054" y="6122666"/>
                    <a:pt x="826498" y="5876034"/>
                  </a:cubicBezTo>
                  <a:cubicBezTo>
                    <a:pt x="261613" y="5217713"/>
                    <a:pt x="-239182" y="4250314"/>
                    <a:pt x="122403" y="3255655"/>
                  </a:cubicBezTo>
                  <a:cubicBezTo>
                    <a:pt x="607497" y="1921629"/>
                    <a:pt x="393040" y="1662857"/>
                    <a:pt x="1061197" y="984650"/>
                  </a:cubicBezTo>
                  <a:cubicBezTo>
                    <a:pt x="1729484" y="306444"/>
                    <a:pt x="2498060" y="0"/>
                    <a:pt x="3517682" y="0"/>
                  </a:cubicBezTo>
                  <a:close/>
                </a:path>
              </a:pathLst>
            </a:custGeom>
            <a:gradFill flip="none" rotWithShape="1">
              <a:gsLst>
                <a:gs pos="2000">
                  <a:schemeClr val="bg1">
                    <a:alpha val="10000"/>
                  </a:schemeClr>
                </a:gs>
                <a:gs pos="16000">
                  <a:schemeClr val="accent6">
                    <a:alpha val="5000"/>
                  </a:schemeClr>
                </a:gs>
                <a:gs pos="100000">
                  <a:schemeClr val="bg1">
                    <a:alpha val="10000"/>
                  </a:schemeClr>
                </a:gs>
                <a:gs pos="85000">
                  <a:schemeClr val="accent1">
                    <a:alpha val="5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30">
              <a:extLst>
                <a:ext uri="{FF2B5EF4-FFF2-40B4-BE49-F238E27FC236}">
                  <a16:creationId xmlns:a16="http://schemas.microsoft.com/office/drawing/2014/main" id="{458B604F-996E-4349-B131-E04ED285D8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01025" y="52996"/>
              <a:ext cx="6093361" cy="6805003"/>
            </a:xfrm>
            <a:custGeom>
              <a:avLst/>
              <a:gdLst>
                <a:gd name="connsiteX0" fmla="*/ 3391253 w 5890489"/>
                <a:gd name="connsiteY0" fmla="*/ 0 h 6578438"/>
                <a:gd name="connsiteX1" fmla="*/ 3434974 w 5890489"/>
                <a:gd name="connsiteY1" fmla="*/ 646 h 6578438"/>
                <a:gd name="connsiteX2" fmla="*/ 3522419 w 5890489"/>
                <a:gd name="connsiteY2" fmla="*/ 2712 h 6578438"/>
                <a:gd name="connsiteX3" fmla="*/ 3610261 w 5890489"/>
                <a:gd name="connsiteY3" fmla="*/ 6458 h 6578438"/>
                <a:gd name="connsiteX4" fmla="*/ 3786872 w 5890489"/>
                <a:gd name="connsiteY4" fmla="*/ 20667 h 6578438"/>
                <a:gd name="connsiteX5" fmla="*/ 3962291 w 5890489"/>
                <a:gd name="connsiteY5" fmla="*/ 43530 h 6578438"/>
                <a:gd name="connsiteX6" fmla="*/ 4135855 w 5890489"/>
                <a:gd name="connsiteY6" fmla="*/ 75176 h 6578438"/>
                <a:gd name="connsiteX7" fmla="*/ 4307299 w 5890489"/>
                <a:gd name="connsiteY7" fmla="*/ 114315 h 6578438"/>
                <a:gd name="connsiteX8" fmla="*/ 4476358 w 5890489"/>
                <a:gd name="connsiteY8" fmla="*/ 160816 h 6578438"/>
                <a:gd name="connsiteX9" fmla="*/ 4559829 w 5890489"/>
                <a:gd name="connsiteY9" fmla="*/ 186779 h 6578438"/>
                <a:gd name="connsiteX10" fmla="*/ 4642901 w 5890489"/>
                <a:gd name="connsiteY10" fmla="*/ 213648 h 6578438"/>
                <a:gd name="connsiteX11" fmla="*/ 5280847 w 5890489"/>
                <a:gd name="connsiteY11" fmla="*/ 485936 h 6578438"/>
                <a:gd name="connsiteX12" fmla="*/ 5865400 w 5890489"/>
                <a:gd name="connsiteY12" fmla="*/ 851099 h 6578438"/>
                <a:gd name="connsiteX13" fmla="*/ 5890489 w 5890489"/>
                <a:gd name="connsiteY13" fmla="*/ 870950 h 6578438"/>
                <a:gd name="connsiteX14" fmla="*/ 5890489 w 5890489"/>
                <a:gd name="connsiteY14" fmla="*/ 1321814 h 6578438"/>
                <a:gd name="connsiteX15" fmla="*/ 5887395 w 5890489"/>
                <a:gd name="connsiteY15" fmla="*/ 1318952 h 6578438"/>
                <a:gd name="connsiteX16" fmla="*/ 5830291 w 5890489"/>
                <a:gd name="connsiteY16" fmla="*/ 1265992 h 6578438"/>
                <a:gd name="connsiteX17" fmla="*/ 5815981 w 5890489"/>
                <a:gd name="connsiteY17" fmla="*/ 1252687 h 6578438"/>
                <a:gd name="connsiteX18" fmla="*/ 5801142 w 5890489"/>
                <a:gd name="connsiteY18" fmla="*/ 1240158 h 6578438"/>
                <a:gd name="connsiteX19" fmla="*/ 5771464 w 5890489"/>
                <a:gd name="connsiteY19" fmla="*/ 1214969 h 6578438"/>
                <a:gd name="connsiteX20" fmla="*/ 5651030 w 5890489"/>
                <a:gd name="connsiteY20" fmla="*/ 1115767 h 6578438"/>
                <a:gd name="connsiteX21" fmla="*/ 5123183 w 5890489"/>
                <a:gd name="connsiteY21" fmla="*/ 780443 h 6578438"/>
                <a:gd name="connsiteX22" fmla="*/ 4533860 w 5890489"/>
                <a:gd name="connsiteY22" fmla="*/ 567701 h 6578438"/>
                <a:gd name="connsiteX23" fmla="*/ 4457281 w 5890489"/>
                <a:gd name="connsiteY23" fmla="*/ 550780 h 6578438"/>
                <a:gd name="connsiteX24" fmla="*/ 4380568 w 5890489"/>
                <a:gd name="connsiteY24" fmla="*/ 535279 h 6578438"/>
                <a:gd name="connsiteX25" fmla="*/ 4303325 w 5890489"/>
                <a:gd name="connsiteY25" fmla="*/ 522879 h 6578438"/>
                <a:gd name="connsiteX26" fmla="*/ 4264769 w 5890489"/>
                <a:gd name="connsiteY26" fmla="*/ 516679 h 6578438"/>
                <a:gd name="connsiteX27" fmla="*/ 4226082 w 5890489"/>
                <a:gd name="connsiteY27" fmla="*/ 511253 h 6578438"/>
                <a:gd name="connsiteX28" fmla="*/ 4070934 w 5890489"/>
                <a:gd name="connsiteY28" fmla="*/ 494848 h 6578438"/>
                <a:gd name="connsiteX29" fmla="*/ 3915521 w 5890489"/>
                <a:gd name="connsiteY29" fmla="*/ 486065 h 6578438"/>
                <a:gd name="connsiteX30" fmla="*/ 3760241 w 5890489"/>
                <a:gd name="connsiteY30" fmla="*/ 484257 h 6578438"/>
                <a:gd name="connsiteX31" fmla="*/ 3682734 w 5890489"/>
                <a:gd name="connsiteY31" fmla="*/ 486581 h 6578438"/>
                <a:gd name="connsiteX32" fmla="*/ 3605491 w 5890489"/>
                <a:gd name="connsiteY32" fmla="*/ 488907 h 6578438"/>
                <a:gd name="connsiteX33" fmla="*/ 3527454 w 5890489"/>
                <a:gd name="connsiteY33" fmla="*/ 493169 h 6578438"/>
                <a:gd name="connsiteX34" fmla="*/ 3449151 w 5890489"/>
                <a:gd name="connsiteY34" fmla="*/ 498336 h 6578438"/>
                <a:gd name="connsiteX35" fmla="*/ 3410067 w 5890489"/>
                <a:gd name="connsiteY35" fmla="*/ 500532 h 6578438"/>
                <a:gd name="connsiteX36" fmla="*/ 3371246 w 5890489"/>
                <a:gd name="connsiteY36" fmla="*/ 504279 h 6578438"/>
                <a:gd name="connsiteX37" fmla="*/ 3293739 w 5890489"/>
                <a:gd name="connsiteY37" fmla="*/ 511512 h 6578438"/>
                <a:gd name="connsiteX38" fmla="*/ 2689445 w 5890489"/>
                <a:gd name="connsiteY38" fmla="*/ 610198 h 6578438"/>
                <a:gd name="connsiteX39" fmla="*/ 2117875 w 5890489"/>
                <a:gd name="connsiteY39" fmla="*/ 800335 h 6578438"/>
                <a:gd name="connsiteX40" fmla="*/ 1981276 w 5890489"/>
                <a:gd name="connsiteY40" fmla="*/ 865566 h 6578438"/>
                <a:gd name="connsiteX41" fmla="*/ 1847991 w 5890489"/>
                <a:gd name="connsiteY41" fmla="*/ 938676 h 6578438"/>
                <a:gd name="connsiteX42" fmla="*/ 1783069 w 5890489"/>
                <a:gd name="connsiteY42" fmla="*/ 978718 h 6578438"/>
                <a:gd name="connsiteX43" fmla="*/ 1750609 w 5890489"/>
                <a:gd name="connsiteY43" fmla="*/ 998869 h 6578438"/>
                <a:gd name="connsiteX44" fmla="*/ 1734312 w 5890489"/>
                <a:gd name="connsiteY44" fmla="*/ 1008945 h 6578438"/>
                <a:gd name="connsiteX45" fmla="*/ 1718547 w 5890489"/>
                <a:gd name="connsiteY45" fmla="*/ 1019924 h 6578438"/>
                <a:gd name="connsiteX46" fmla="*/ 1655481 w 5890489"/>
                <a:gd name="connsiteY46" fmla="*/ 1063582 h 6578438"/>
                <a:gd name="connsiteX47" fmla="*/ 1593077 w 5890489"/>
                <a:gd name="connsiteY47" fmla="*/ 1108664 h 6578438"/>
                <a:gd name="connsiteX48" fmla="*/ 1532263 w 5890489"/>
                <a:gd name="connsiteY48" fmla="*/ 1156197 h 6578438"/>
                <a:gd name="connsiteX49" fmla="*/ 1472509 w 5890489"/>
                <a:gd name="connsiteY49" fmla="*/ 1205152 h 6578438"/>
                <a:gd name="connsiteX50" fmla="*/ 1414212 w 5890489"/>
                <a:gd name="connsiteY50" fmla="*/ 1256175 h 6578438"/>
                <a:gd name="connsiteX51" fmla="*/ 1357242 w 5890489"/>
                <a:gd name="connsiteY51" fmla="*/ 1308359 h 6578438"/>
                <a:gd name="connsiteX52" fmla="*/ 1153072 w 5890489"/>
                <a:gd name="connsiteY52" fmla="*/ 1529498 h 6578438"/>
                <a:gd name="connsiteX53" fmla="*/ 1002694 w 5890489"/>
                <a:gd name="connsiteY53" fmla="*/ 1770658 h 6578438"/>
                <a:gd name="connsiteX54" fmla="*/ 974076 w 5890489"/>
                <a:gd name="connsiteY54" fmla="*/ 1835371 h 6578438"/>
                <a:gd name="connsiteX55" fmla="*/ 949564 w 5890489"/>
                <a:gd name="connsiteY55" fmla="*/ 1903573 h 6578438"/>
                <a:gd name="connsiteX56" fmla="*/ 927173 w 5890489"/>
                <a:gd name="connsiteY56" fmla="*/ 1974229 h 6578438"/>
                <a:gd name="connsiteX57" fmla="*/ 906107 w 5890489"/>
                <a:gd name="connsiteY57" fmla="*/ 2046952 h 6578438"/>
                <a:gd name="connsiteX58" fmla="*/ 751092 w 5890489"/>
                <a:gd name="connsiteY58" fmla="*/ 2676266 h 6578438"/>
                <a:gd name="connsiteX59" fmla="*/ 547189 w 5890489"/>
                <a:gd name="connsiteY59" fmla="*/ 3308422 h 6578438"/>
                <a:gd name="connsiteX60" fmla="*/ 441195 w 5890489"/>
                <a:gd name="connsiteY60" fmla="*/ 3866306 h 6578438"/>
                <a:gd name="connsiteX61" fmla="*/ 527182 w 5890489"/>
                <a:gd name="connsiteY61" fmla="*/ 4439174 h 6578438"/>
                <a:gd name="connsiteX62" fmla="*/ 775073 w 5890489"/>
                <a:gd name="connsiteY62" fmla="*/ 4987240 h 6578438"/>
                <a:gd name="connsiteX63" fmla="*/ 943206 w 5890489"/>
                <a:gd name="connsiteY63" fmla="*/ 5244933 h 6578438"/>
                <a:gd name="connsiteX64" fmla="*/ 1133728 w 5890489"/>
                <a:gd name="connsiteY64" fmla="*/ 5490356 h 6578438"/>
                <a:gd name="connsiteX65" fmla="*/ 1359626 w 5890489"/>
                <a:gd name="connsiteY65" fmla="*/ 5709815 h 6578438"/>
                <a:gd name="connsiteX66" fmla="*/ 1481254 w 5890489"/>
                <a:gd name="connsiteY66" fmla="*/ 5809146 h 6578438"/>
                <a:gd name="connsiteX67" fmla="*/ 1543260 w 5890489"/>
                <a:gd name="connsiteY67" fmla="*/ 5856940 h 6578438"/>
                <a:gd name="connsiteX68" fmla="*/ 1607518 w 5890489"/>
                <a:gd name="connsiteY68" fmla="*/ 5901374 h 6578438"/>
                <a:gd name="connsiteX69" fmla="*/ 2145566 w 5890489"/>
                <a:gd name="connsiteY69" fmla="*/ 6193814 h 6578438"/>
                <a:gd name="connsiteX70" fmla="*/ 2214991 w 5890489"/>
                <a:gd name="connsiteY70" fmla="*/ 6221844 h 6578438"/>
                <a:gd name="connsiteX71" fmla="*/ 2249307 w 5890489"/>
                <a:gd name="connsiteY71" fmla="*/ 6236182 h 6578438"/>
                <a:gd name="connsiteX72" fmla="*/ 2284285 w 5890489"/>
                <a:gd name="connsiteY72" fmla="*/ 6248711 h 6578438"/>
                <a:gd name="connsiteX73" fmla="*/ 2354241 w 5890489"/>
                <a:gd name="connsiteY73" fmla="*/ 6273124 h 6578438"/>
                <a:gd name="connsiteX74" fmla="*/ 2371597 w 5890489"/>
                <a:gd name="connsiteY74" fmla="*/ 6279324 h 6578438"/>
                <a:gd name="connsiteX75" fmla="*/ 2387894 w 5890489"/>
                <a:gd name="connsiteY75" fmla="*/ 6287719 h 6578438"/>
                <a:gd name="connsiteX76" fmla="*/ 2421414 w 5890489"/>
                <a:gd name="connsiteY76" fmla="*/ 6302186 h 6578438"/>
                <a:gd name="connsiteX77" fmla="*/ 2489117 w 5890489"/>
                <a:gd name="connsiteY77" fmla="*/ 6329441 h 6578438"/>
                <a:gd name="connsiteX78" fmla="*/ 2522902 w 5890489"/>
                <a:gd name="connsiteY78" fmla="*/ 6343134 h 6578438"/>
                <a:gd name="connsiteX79" fmla="*/ 2556953 w 5890489"/>
                <a:gd name="connsiteY79" fmla="*/ 6356051 h 6578438"/>
                <a:gd name="connsiteX80" fmla="*/ 2695009 w 5890489"/>
                <a:gd name="connsiteY80" fmla="*/ 6401905 h 6578438"/>
                <a:gd name="connsiteX81" fmla="*/ 3268035 w 5890489"/>
                <a:gd name="connsiteY81" fmla="*/ 6501238 h 6578438"/>
                <a:gd name="connsiteX82" fmla="*/ 3341038 w 5890489"/>
                <a:gd name="connsiteY82" fmla="*/ 6506145 h 6578438"/>
                <a:gd name="connsiteX83" fmla="*/ 3414703 w 5890489"/>
                <a:gd name="connsiteY83" fmla="*/ 6507050 h 6578438"/>
                <a:gd name="connsiteX84" fmla="*/ 3488237 w 5890489"/>
                <a:gd name="connsiteY84" fmla="*/ 6508212 h 6578438"/>
                <a:gd name="connsiteX85" fmla="*/ 3524142 w 5890489"/>
                <a:gd name="connsiteY85" fmla="*/ 6507955 h 6578438"/>
                <a:gd name="connsiteX86" fmla="*/ 3559252 w 5890489"/>
                <a:gd name="connsiteY86" fmla="*/ 6506921 h 6578438"/>
                <a:gd name="connsiteX87" fmla="*/ 3629207 w 5890489"/>
                <a:gd name="connsiteY87" fmla="*/ 6503045 h 6578438"/>
                <a:gd name="connsiteX88" fmla="*/ 3698633 w 5890489"/>
                <a:gd name="connsiteY88" fmla="*/ 6496845 h 6578438"/>
                <a:gd name="connsiteX89" fmla="*/ 3733213 w 5890489"/>
                <a:gd name="connsiteY89" fmla="*/ 6493357 h 6578438"/>
                <a:gd name="connsiteX90" fmla="*/ 3767529 w 5890489"/>
                <a:gd name="connsiteY90" fmla="*/ 6488707 h 6578438"/>
                <a:gd name="connsiteX91" fmla="*/ 3801845 w 5890489"/>
                <a:gd name="connsiteY91" fmla="*/ 6484057 h 6578438"/>
                <a:gd name="connsiteX92" fmla="*/ 3835895 w 5890489"/>
                <a:gd name="connsiteY92" fmla="*/ 6478116 h 6578438"/>
                <a:gd name="connsiteX93" fmla="*/ 4364801 w 5890489"/>
                <a:gd name="connsiteY93" fmla="*/ 6308517 h 6578438"/>
                <a:gd name="connsiteX94" fmla="*/ 4861379 w 5890489"/>
                <a:gd name="connsiteY94" fmla="*/ 6000576 h 6578438"/>
                <a:gd name="connsiteX95" fmla="*/ 5341263 w 5890489"/>
                <a:gd name="connsiteY95" fmla="*/ 5605834 h 6578438"/>
                <a:gd name="connsiteX96" fmla="*/ 5587301 w 5890489"/>
                <a:gd name="connsiteY96" fmla="*/ 5390379 h 6578438"/>
                <a:gd name="connsiteX97" fmla="*/ 5849105 w 5890489"/>
                <a:gd name="connsiteY97" fmla="*/ 5176344 h 6578438"/>
                <a:gd name="connsiteX98" fmla="*/ 5890489 w 5890489"/>
                <a:gd name="connsiteY98" fmla="*/ 5145260 h 6578438"/>
                <a:gd name="connsiteX99" fmla="*/ 5890489 w 5890489"/>
                <a:gd name="connsiteY99" fmla="*/ 5995323 h 6578438"/>
                <a:gd name="connsiteX100" fmla="*/ 5811477 w 5890489"/>
                <a:gd name="connsiteY100" fmla="*/ 6077819 h 6578438"/>
                <a:gd name="connsiteX101" fmla="*/ 5301384 w 5890489"/>
                <a:gd name="connsiteY101" fmla="*/ 6542958 h 6578438"/>
                <a:gd name="connsiteX102" fmla="*/ 5252008 w 5890489"/>
                <a:gd name="connsiteY102" fmla="*/ 6578438 h 6578438"/>
                <a:gd name="connsiteX103" fmla="*/ 1653730 w 5890489"/>
                <a:gd name="connsiteY103" fmla="*/ 6578438 h 6578438"/>
                <a:gd name="connsiteX104" fmla="*/ 1549768 w 5890489"/>
                <a:gd name="connsiteY104" fmla="*/ 6488821 h 6578438"/>
                <a:gd name="connsiteX105" fmla="*/ 1298282 w 5890489"/>
                <a:gd name="connsiteY105" fmla="*/ 6243932 h 6578438"/>
                <a:gd name="connsiteX106" fmla="*/ 1237999 w 5890489"/>
                <a:gd name="connsiteY106" fmla="*/ 6181671 h 6578438"/>
                <a:gd name="connsiteX107" fmla="*/ 1179967 w 5890489"/>
                <a:gd name="connsiteY107" fmla="*/ 6117862 h 6578438"/>
                <a:gd name="connsiteX108" fmla="*/ 1121936 w 5890489"/>
                <a:gd name="connsiteY108" fmla="*/ 6054569 h 6578438"/>
                <a:gd name="connsiteX109" fmla="*/ 1065628 w 5890489"/>
                <a:gd name="connsiteY109" fmla="*/ 5990243 h 6578438"/>
                <a:gd name="connsiteX110" fmla="*/ 954335 w 5890489"/>
                <a:gd name="connsiteY110" fmla="*/ 5861460 h 6578438"/>
                <a:gd name="connsiteX111" fmla="*/ 898953 w 5890489"/>
                <a:gd name="connsiteY111" fmla="*/ 5797393 h 6578438"/>
                <a:gd name="connsiteX112" fmla="*/ 842908 w 5890489"/>
                <a:gd name="connsiteY112" fmla="*/ 5733582 h 6578438"/>
                <a:gd name="connsiteX113" fmla="*/ 622442 w 5890489"/>
                <a:gd name="connsiteY113" fmla="*/ 5471884 h 6578438"/>
                <a:gd name="connsiteX114" fmla="*/ 425559 w 5890489"/>
                <a:gd name="connsiteY114" fmla="*/ 5190036 h 6578438"/>
                <a:gd name="connsiteX115" fmla="*/ 123877 w 5890489"/>
                <a:gd name="connsiteY115" fmla="*/ 4564210 h 6578438"/>
                <a:gd name="connsiteX116" fmla="*/ 130 w 5890489"/>
                <a:gd name="connsiteY116" fmla="*/ 3865530 h 6578438"/>
                <a:gd name="connsiteX117" fmla="*/ 30602 w 5890489"/>
                <a:gd name="connsiteY117" fmla="*/ 3505793 h 6578438"/>
                <a:gd name="connsiteX118" fmla="*/ 126924 w 5890489"/>
                <a:gd name="connsiteY118" fmla="*/ 3157164 h 6578438"/>
                <a:gd name="connsiteX119" fmla="*/ 334803 w 5890489"/>
                <a:gd name="connsiteY119" fmla="*/ 2560530 h 6578438"/>
                <a:gd name="connsiteX120" fmla="*/ 381176 w 5890489"/>
                <a:gd name="connsiteY120" fmla="*/ 2409144 h 6578438"/>
                <a:gd name="connsiteX121" fmla="*/ 425825 w 5890489"/>
                <a:gd name="connsiteY121" fmla="*/ 2255819 h 6578438"/>
                <a:gd name="connsiteX122" fmla="*/ 470210 w 5890489"/>
                <a:gd name="connsiteY122" fmla="*/ 2099523 h 6578438"/>
                <a:gd name="connsiteX123" fmla="*/ 492998 w 5890489"/>
                <a:gd name="connsiteY123" fmla="*/ 2020213 h 6578438"/>
                <a:gd name="connsiteX124" fmla="*/ 517509 w 5890489"/>
                <a:gd name="connsiteY124" fmla="*/ 1939224 h 6578438"/>
                <a:gd name="connsiteX125" fmla="*/ 544007 w 5890489"/>
                <a:gd name="connsiteY125" fmla="*/ 1857201 h 6578438"/>
                <a:gd name="connsiteX126" fmla="*/ 573288 w 5890489"/>
                <a:gd name="connsiteY126" fmla="*/ 1774274 h 6578438"/>
                <a:gd name="connsiteX127" fmla="*/ 606146 w 5890489"/>
                <a:gd name="connsiteY127" fmla="*/ 1690832 h 6578438"/>
                <a:gd name="connsiteX128" fmla="*/ 644569 w 5890489"/>
                <a:gd name="connsiteY128" fmla="*/ 1607775 h 6578438"/>
                <a:gd name="connsiteX129" fmla="*/ 837874 w 5890489"/>
                <a:gd name="connsiteY129" fmla="*/ 1297638 h 6578438"/>
                <a:gd name="connsiteX130" fmla="*/ 1069602 w 5890489"/>
                <a:gd name="connsiteY130" fmla="*/ 1032194 h 6578438"/>
                <a:gd name="connsiteX131" fmla="*/ 1130548 w 5890489"/>
                <a:gd name="connsiteY131" fmla="*/ 970839 h 6578438"/>
                <a:gd name="connsiteX132" fmla="*/ 1192024 w 5890489"/>
                <a:gd name="connsiteY132" fmla="*/ 910129 h 6578438"/>
                <a:gd name="connsiteX133" fmla="*/ 1255356 w 5890489"/>
                <a:gd name="connsiteY133" fmla="*/ 850841 h 6578438"/>
                <a:gd name="connsiteX134" fmla="*/ 1319614 w 5890489"/>
                <a:gd name="connsiteY134" fmla="*/ 792068 h 6578438"/>
                <a:gd name="connsiteX135" fmla="*/ 1385728 w 5890489"/>
                <a:gd name="connsiteY135" fmla="*/ 734975 h 6578438"/>
                <a:gd name="connsiteX136" fmla="*/ 1452768 w 5890489"/>
                <a:gd name="connsiteY136" fmla="*/ 678528 h 6578438"/>
                <a:gd name="connsiteX137" fmla="*/ 1469594 w 5890489"/>
                <a:gd name="connsiteY137" fmla="*/ 664449 h 6578438"/>
                <a:gd name="connsiteX138" fmla="*/ 1487083 w 5890489"/>
                <a:gd name="connsiteY138" fmla="*/ 651015 h 6578438"/>
                <a:gd name="connsiteX139" fmla="*/ 1522193 w 5890489"/>
                <a:gd name="connsiteY139" fmla="*/ 624277 h 6578438"/>
                <a:gd name="connsiteX140" fmla="*/ 1592415 w 5890489"/>
                <a:gd name="connsiteY140" fmla="*/ 570671 h 6578438"/>
                <a:gd name="connsiteX141" fmla="*/ 1738287 w 5890489"/>
                <a:gd name="connsiteY141" fmla="*/ 469402 h 6578438"/>
                <a:gd name="connsiteX142" fmla="*/ 1890918 w 5890489"/>
                <a:gd name="connsiteY142" fmla="*/ 376530 h 6578438"/>
                <a:gd name="connsiteX143" fmla="*/ 2555363 w 5890489"/>
                <a:gd name="connsiteY143" fmla="*/ 105274 h 6578438"/>
                <a:gd name="connsiteX144" fmla="*/ 3259291 w 5890489"/>
                <a:gd name="connsiteY144" fmla="*/ 3229 h 6578438"/>
                <a:gd name="connsiteX145" fmla="*/ 3347265 w 5890489"/>
                <a:gd name="connsiteY145" fmla="*/ 903 h 6578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Lst>
              <a:rect l="l" t="t" r="r" b="b"/>
              <a:pathLst>
                <a:path w="5890489" h="6578438">
                  <a:moveTo>
                    <a:pt x="3391253" y="0"/>
                  </a:moveTo>
                  <a:lnTo>
                    <a:pt x="3434974" y="646"/>
                  </a:lnTo>
                  <a:lnTo>
                    <a:pt x="3522419" y="2712"/>
                  </a:lnTo>
                  <a:cubicBezTo>
                    <a:pt x="3551567" y="3488"/>
                    <a:pt x="3580451" y="3746"/>
                    <a:pt x="3610261" y="6458"/>
                  </a:cubicBezTo>
                  <a:cubicBezTo>
                    <a:pt x="3669353" y="10850"/>
                    <a:pt x="3728179" y="14337"/>
                    <a:pt x="3786872" y="20667"/>
                  </a:cubicBezTo>
                  <a:lnTo>
                    <a:pt x="3962291" y="43530"/>
                  </a:lnTo>
                  <a:lnTo>
                    <a:pt x="4135855" y="75176"/>
                  </a:lnTo>
                  <a:cubicBezTo>
                    <a:pt x="4193224" y="87836"/>
                    <a:pt x="4250328" y="101398"/>
                    <a:pt x="4307299" y="114315"/>
                  </a:cubicBezTo>
                  <a:cubicBezTo>
                    <a:pt x="4364139" y="128394"/>
                    <a:pt x="4420050" y="145575"/>
                    <a:pt x="4476358" y="160816"/>
                  </a:cubicBezTo>
                  <a:cubicBezTo>
                    <a:pt x="4504580" y="167921"/>
                    <a:pt x="4532138" y="177995"/>
                    <a:pt x="4559829" y="186779"/>
                  </a:cubicBezTo>
                  <a:lnTo>
                    <a:pt x="4642901" y="213648"/>
                  </a:lnTo>
                  <a:cubicBezTo>
                    <a:pt x="4863234" y="288307"/>
                    <a:pt x="5076414" y="379371"/>
                    <a:pt x="5280847" y="485936"/>
                  </a:cubicBezTo>
                  <a:cubicBezTo>
                    <a:pt x="5485018" y="592631"/>
                    <a:pt x="5681768" y="713145"/>
                    <a:pt x="5865400" y="851099"/>
                  </a:cubicBezTo>
                  <a:lnTo>
                    <a:pt x="5890489" y="870950"/>
                  </a:lnTo>
                  <a:lnTo>
                    <a:pt x="5890489" y="1321814"/>
                  </a:lnTo>
                  <a:lnTo>
                    <a:pt x="5887395" y="1318952"/>
                  </a:lnTo>
                  <a:lnTo>
                    <a:pt x="5830291" y="1265992"/>
                  </a:lnTo>
                  <a:lnTo>
                    <a:pt x="5815981" y="1252687"/>
                  </a:lnTo>
                  <a:lnTo>
                    <a:pt x="5801142" y="1240158"/>
                  </a:lnTo>
                  <a:lnTo>
                    <a:pt x="5771464" y="1214969"/>
                  </a:lnTo>
                  <a:cubicBezTo>
                    <a:pt x="5731849" y="1181385"/>
                    <a:pt x="5692897" y="1146896"/>
                    <a:pt x="5651030" y="1115767"/>
                  </a:cubicBezTo>
                  <a:cubicBezTo>
                    <a:pt x="5487534" y="986985"/>
                    <a:pt x="5311321" y="872542"/>
                    <a:pt x="5123183" y="780443"/>
                  </a:cubicBezTo>
                  <a:cubicBezTo>
                    <a:pt x="4935309" y="688087"/>
                    <a:pt x="4737102" y="616398"/>
                    <a:pt x="4533860" y="567701"/>
                  </a:cubicBezTo>
                  <a:lnTo>
                    <a:pt x="4457281" y="550780"/>
                  </a:lnTo>
                  <a:cubicBezTo>
                    <a:pt x="4431709" y="545484"/>
                    <a:pt x="4406536" y="538896"/>
                    <a:pt x="4380568" y="535279"/>
                  </a:cubicBezTo>
                  <a:lnTo>
                    <a:pt x="4303325" y="522879"/>
                  </a:lnTo>
                  <a:lnTo>
                    <a:pt x="4264769" y="516679"/>
                  </a:lnTo>
                  <a:cubicBezTo>
                    <a:pt x="4251918" y="514612"/>
                    <a:pt x="4239067" y="512415"/>
                    <a:pt x="4226082" y="511253"/>
                  </a:cubicBezTo>
                  <a:cubicBezTo>
                    <a:pt x="4174145" y="505829"/>
                    <a:pt x="4122606" y="499498"/>
                    <a:pt x="4070934" y="494848"/>
                  </a:cubicBezTo>
                  <a:lnTo>
                    <a:pt x="3915521" y="486065"/>
                  </a:lnTo>
                  <a:lnTo>
                    <a:pt x="3760241" y="484257"/>
                  </a:lnTo>
                  <a:cubicBezTo>
                    <a:pt x="3734405" y="483869"/>
                    <a:pt x="3708571" y="485936"/>
                    <a:pt x="3682734" y="486581"/>
                  </a:cubicBezTo>
                  <a:lnTo>
                    <a:pt x="3605491" y="488907"/>
                  </a:lnTo>
                  <a:cubicBezTo>
                    <a:pt x="3579921" y="489165"/>
                    <a:pt x="3553555" y="491490"/>
                    <a:pt x="3527454" y="493169"/>
                  </a:cubicBezTo>
                  <a:lnTo>
                    <a:pt x="3449151" y="498336"/>
                  </a:lnTo>
                  <a:lnTo>
                    <a:pt x="3410067" y="500532"/>
                  </a:lnTo>
                  <a:lnTo>
                    <a:pt x="3371246" y="504279"/>
                  </a:lnTo>
                  <a:cubicBezTo>
                    <a:pt x="3345410" y="506862"/>
                    <a:pt x="3319575" y="509315"/>
                    <a:pt x="3293739" y="511512"/>
                  </a:cubicBezTo>
                  <a:cubicBezTo>
                    <a:pt x="3087450" y="531662"/>
                    <a:pt x="2885531" y="563180"/>
                    <a:pt x="2689445" y="610198"/>
                  </a:cubicBezTo>
                  <a:cubicBezTo>
                    <a:pt x="2493357" y="657344"/>
                    <a:pt x="2302303" y="719088"/>
                    <a:pt x="2117875" y="800335"/>
                  </a:cubicBezTo>
                  <a:cubicBezTo>
                    <a:pt x="2072298" y="821648"/>
                    <a:pt x="2026854" y="843606"/>
                    <a:pt x="1981276" y="865566"/>
                  </a:cubicBezTo>
                  <a:cubicBezTo>
                    <a:pt x="1937025" y="889978"/>
                    <a:pt x="1891978" y="913229"/>
                    <a:pt x="1847991" y="938676"/>
                  </a:cubicBezTo>
                  <a:lnTo>
                    <a:pt x="1783069" y="978718"/>
                  </a:lnTo>
                  <a:lnTo>
                    <a:pt x="1750609" y="998869"/>
                  </a:lnTo>
                  <a:lnTo>
                    <a:pt x="1734312" y="1008945"/>
                  </a:lnTo>
                  <a:lnTo>
                    <a:pt x="1718547" y="1019924"/>
                  </a:lnTo>
                  <a:lnTo>
                    <a:pt x="1655481" y="1063582"/>
                  </a:lnTo>
                  <a:cubicBezTo>
                    <a:pt x="1634414" y="1078178"/>
                    <a:pt x="1612950" y="1092259"/>
                    <a:pt x="1593077" y="1108664"/>
                  </a:cubicBezTo>
                  <a:lnTo>
                    <a:pt x="1532263" y="1156197"/>
                  </a:lnTo>
                  <a:cubicBezTo>
                    <a:pt x="1511992" y="1172085"/>
                    <a:pt x="1491587" y="1187844"/>
                    <a:pt x="1472509" y="1205152"/>
                  </a:cubicBezTo>
                  <a:lnTo>
                    <a:pt x="1414212" y="1256175"/>
                  </a:lnTo>
                  <a:cubicBezTo>
                    <a:pt x="1395001" y="1273354"/>
                    <a:pt x="1375127" y="1290147"/>
                    <a:pt x="1357242" y="1308359"/>
                  </a:cubicBezTo>
                  <a:cubicBezTo>
                    <a:pt x="1283178" y="1379532"/>
                    <a:pt x="1212163" y="1452513"/>
                    <a:pt x="1153072" y="1529498"/>
                  </a:cubicBezTo>
                  <a:cubicBezTo>
                    <a:pt x="1090933" y="1605578"/>
                    <a:pt x="1043501" y="1685794"/>
                    <a:pt x="1002694" y="1770658"/>
                  </a:cubicBezTo>
                  <a:lnTo>
                    <a:pt x="974076" y="1835371"/>
                  </a:lnTo>
                  <a:lnTo>
                    <a:pt x="949564" y="1903573"/>
                  </a:lnTo>
                  <a:cubicBezTo>
                    <a:pt x="940820" y="1925661"/>
                    <a:pt x="934593" y="1950719"/>
                    <a:pt x="927173" y="1974229"/>
                  </a:cubicBezTo>
                  <a:cubicBezTo>
                    <a:pt x="920019" y="1998254"/>
                    <a:pt x="912468" y="2021504"/>
                    <a:pt x="906107" y="2046952"/>
                  </a:cubicBezTo>
                  <a:cubicBezTo>
                    <a:pt x="853906" y="2245614"/>
                    <a:pt x="809918" y="2463136"/>
                    <a:pt x="751092" y="2676266"/>
                  </a:cubicBezTo>
                  <a:cubicBezTo>
                    <a:pt x="693458" y="2889912"/>
                    <a:pt x="624166" y="3100976"/>
                    <a:pt x="547189" y="3308422"/>
                  </a:cubicBezTo>
                  <a:cubicBezTo>
                    <a:pt x="479617" y="3487580"/>
                    <a:pt x="444109" y="3675523"/>
                    <a:pt x="441195" y="3866306"/>
                  </a:cubicBezTo>
                  <a:cubicBezTo>
                    <a:pt x="438014" y="4057089"/>
                    <a:pt x="469282" y="4250456"/>
                    <a:pt x="527182" y="4439174"/>
                  </a:cubicBezTo>
                  <a:cubicBezTo>
                    <a:pt x="584815" y="4628278"/>
                    <a:pt x="671067" y="4811828"/>
                    <a:pt x="775073" y="4987240"/>
                  </a:cubicBezTo>
                  <a:cubicBezTo>
                    <a:pt x="827009" y="5075075"/>
                    <a:pt x="884246" y="5160327"/>
                    <a:pt x="943206" y="5244933"/>
                  </a:cubicBezTo>
                  <a:cubicBezTo>
                    <a:pt x="1002296" y="5329411"/>
                    <a:pt x="1064964" y="5412337"/>
                    <a:pt x="1133728" y="5490356"/>
                  </a:cubicBezTo>
                  <a:cubicBezTo>
                    <a:pt x="1203949" y="5567728"/>
                    <a:pt x="1279337" y="5642259"/>
                    <a:pt x="1359626" y="5709815"/>
                  </a:cubicBezTo>
                  <a:cubicBezTo>
                    <a:pt x="1398711" y="5744949"/>
                    <a:pt x="1439916" y="5777241"/>
                    <a:pt x="1481254" y="5809146"/>
                  </a:cubicBezTo>
                  <a:cubicBezTo>
                    <a:pt x="1501922" y="5825163"/>
                    <a:pt x="1522325" y="5841309"/>
                    <a:pt x="1543260" y="5856940"/>
                  </a:cubicBezTo>
                  <a:cubicBezTo>
                    <a:pt x="1564591" y="5871923"/>
                    <a:pt x="1585921" y="5886777"/>
                    <a:pt x="1607518" y="5901374"/>
                  </a:cubicBezTo>
                  <a:cubicBezTo>
                    <a:pt x="1778565" y="6019693"/>
                    <a:pt x="1961271" y="6115924"/>
                    <a:pt x="2145566" y="6193814"/>
                  </a:cubicBezTo>
                  <a:lnTo>
                    <a:pt x="2214991" y="6221844"/>
                  </a:lnTo>
                  <a:lnTo>
                    <a:pt x="2249307" y="6236182"/>
                  </a:lnTo>
                  <a:cubicBezTo>
                    <a:pt x="2260702" y="6241089"/>
                    <a:pt x="2272625" y="6244577"/>
                    <a:pt x="2284285" y="6248711"/>
                  </a:cubicBezTo>
                  <a:lnTo>
                    <a:pt x="2354241" y="6273124"/>
                  </a:lnTo>
                  <a:cubicBezTo>
                    <a:pt x="2360070" y="6275190"/>
                    <a:pt x="2365899" y="6277128"/>
                    <a:pt x="2371597" y="6279324"/>
                  </a:cubicBezTo>
                  <a:cubicBezTo>
                    <a:pt x="2377161" y="6281778"/>
                    <a:pt x="2382329" y="6285007"/>
                    <a:pt x="2387894" y="6287719"/>
                  </a:cubicBezTo>
                  <a:cubicBezTo>
                    <a:pt x="2398757" y="6293274"/>
                    <a:pt x="2410153" y="6297666"/>
                    <a:pt x="2421414" y="6302186"/>
                  </a:cubicBezTo>
                  <a:lnTo>
                    <a:pt x="2489117" y="6329441"/>
                  </a:lnTo>
                  <a:lnTo>
                    <a:pt x="2522902" y="6343134"/>
                  </a:lnTo>
                  <a:cubicBezTo>
                    <a:pt x="2534165" y="6347654"/>
                    <a:pt x="2545294" y="6352563"/>
                    <a:pt x="2556953" y="6356051"/>
                  </a:cubicBezTo>
                  <a:lnTo>
                    <a:pt x="2695009" y="6401905"/>
                  </a:lnTo>
                  <a:cubicBezTo>
                    <a:pt x="2880895" y="6457190"/>
                    <a:pt x="3073141" y="6489095"/>
                    <a:pt x="3268035" y="6501238"/>
                  </a:cubicBezTo>
                  <a:cubicBezTo>
                    <a:pt x="3292413" y="6502659"/>
                    <a:pt x="3316527" y="6505629"/>
                    <a:pt x="3341038" y="6506145"/>
                  </a:cubicBezTo>
                  <a:lnTo>
                    <a:pt x="3414703" y="6507050"/>
                  </a:lnTo>
                  <a:lnTo>
                    <a:pt x="3488237" y="6508212"/>
                  </a:lnTo>
                  <a:cubicBezTo>
                    <a:pt x="3500690" y="6508729"/>
                    <a:pt x="3512483" y="6508471"/>
                    <a:pt x="3524142" y="6507955"/>
                  </a:cubicBezTo>
                  <a:lnTo>
                    <a:pt x="3559252" y="6506921"/>
                  </a:lnTo>
                  <a:cubicBezTo>
                    <a:pt x="3582835" y="6506792"/>
                    <a:pt x="3605889" y="6504467"/>
                    <a:pt x="3629207" y="6503045"/>
                  </a:cubicBezTo>
                  <a:cubicBezTo>
                    <a:pt x="3652526" y="6502012"/>
                    <a:pt x="3675579" y="6499171"/>
                    <a:pt x="3698633" y="6496845"/>
                  </a:cubicBezTo>
                  <a:cubicBezTo>
                    <a:pt x="3710160" y="6495683"/>
                    <a:pt x="3721819" y="6494907"/>
                    <a:pt x="3733213" y="6493357"/>
                  </a:cubicBezTo>
                  <a:lnTo>
                    <a:pt x="3767529" y="6488707"/>
                  </a:lnTo>
                  <a:lnTo>
                    <a:pt x="3801845" y="6484057"/>
                  </a:lnTo>
                  <a:lnTo>
                    <a:pt x="3835895" y="6478116"/>
                  </a:lnTo>
                  <a:cubicBezTo>
                    <a:pt x="4017673" y="6446727"/>
                    <a:pt x="4194152" y="6390281"/>
                    <a:pt x="4364801" y="6308517"/>
                  </a:cubicBezTo>
                  <a:cubicBezTo>
                    <a:pt x="4535583" y="6227139"/>
                    <a:pt x="4700138" y="6120962"/>
                    <a:pt x="4861379" y="6000576"/>
                  </a:cubicBezTo>
                  <a:cubicBezTo>
                    <a:pt x="5022621" y="5879931"/>
                    <a:pt x="5180684" y="5745337"/>
                    <a:pt x="5341263" y="5605834"/>
                  </a:cubicBezTo>
                  <a:lnTo>
                    <a:pt x="5587301" y="5390379"/>
                  </a:lnTo>
                  <a:cubicBezTo>
                    <a:pt x="5674216" y="5315718"/>
                    <a:pt x="5761527" y="5244416"/>
                    <a:pt x="5849105" y="5176344"/>
                  </a:cubicBezTo>
                  <a:lnTo>
                    <a:pt x="5890489" y="5145260"/>
                  </a:lnTo>
                  <a:lnTo>
                    <a:pt x="5890489" y="5995323"/>
                  </a:lnTo>
                  <a:lnTo>
                    <a:pt x="5811477" y="6077819"/>
                  </a:lnTo>
                  <a:cubicBezTo>
                    <a:pt x="5654739" y="6238377"/>
                    <a:pt x="5487138" y="6396093"/>
                    <a:pt x="5301384" y="6542958"/>
                  </a:cubicBezTo>
                  <a:lnTo>
                    <a:pt x="5252008" y="6578438"/>
                  </a:lnTo>
                  <a:lnTo>
                    <a:pt x="1653730" y="6578438"/>
                  </a:lnTo>
                  <a:lnTo>
                    <a:pt x="1549768" y="6488821"/>
                  </a:lnTo>
                  <a:cubicBezTo>
                    <a:pt x="1461976" y="6409495"/>
                    <a:pt x="1378573" y="6327182"/>
                    <a:pt x="1298282" y="6243932"/>
                  </a:cubicBezTo>
                  <a:cubicBezTo>
                    <a:pt x="1278277" y="6223006"/>
                    <a:pt x="1258138" y="6202210"/>
                    <a:pt x="1237999" y="6181671"/>
                  </a:cubicBezTo>
                  <a:lnTo>
                    <a:pt x="1179967" y="6117862"/>
                  </a:lnTo>
                  <a:lnTo>
                    <a:pt x="1121936" y="6054569"/>
                  </a:lnTo>
                  <a:cubicBezTo>
                    <a:pt x="1102328" y="6033644"/>
                    <a:pt x="1084573" y="6011427"/>
                    <a:pt x="1065628" y="5990243"/>
                  </a:cubicBezTo>
                  <a:cubicBezTo>
                    <a:pt x="1028662" y="5947099"/>
                    <a:pt x="990239" y="5904991"/>
                    <a:pt x="954335" y="5861460"/>
                  </a:cubicBezTo>
                  <a:cubicBezTo>
                    <a:pt x="936050" y="5840018"/>
                    <a:pt x="917634" y="5818446"/>
                    <a:pt x="898953" y="5797393"/>
                  </a:cubicBezTo>
                  <a:cubicBezTo>
                    <a:pt x="880404" y="5776208"/>
                    <a:pt x="861325" y="5755412"/>
                    <a:pt x="842908" y="5733582"/>
                  </a:cubicBezTo>
                  <a:cubicBezTo>
                    <a:pt x="767919" y="5647942"/>
                    <a:pt x="693061" y="5561786"/>
                    <a:pt x="622442" y="5471884"/>
                  </a:cubicBezTo>
                  <a:cubicBezTo>
                    <a:pt x="551559" y="5382112"/>
                    <a:pt x="486639" y="5287430"/>
                    <a:pt x="425559" y="5190036"/>
                  </a:cubicBezTo>
                  <a:cubicBezTo>
                    <a:pt x="303668" y="4994990"/>
                    <a:pt x="200193" y="4786123"/>
                    <a:pt x="123877" y="4564210"/>
                  </a:cubicBezTo>
                  <a:cubicBezTo>
                    <a:pt x="47694" y="4342555"/>
                    <a:pt x="2249" y="4106045"/>
                    <a:pt x="130" y="3865530"/>
                  </a:cubicBezTo>
                  <a:cubicBezTo>
                    <a:pt x="-1328" y="3745403"/>
                    <a:pt x="9537" y="3624629"/>
                    <a:pt x="30602" y="3505793"/>
                  </a:cubicBezTo>
                  <a:cubicBezTo>
                    <a:pt x="51802" y="3386828"/>
                    <a:pt x="84659" y="3270059"/>
                    <a:pt x="126924" y="3157164"/>
                  </a:cubicBezTo>
                  <a:cubicBezTo>
                    <a:pt x="200457" y="2959276"/>
                    <a:pt x="271737" y="2761388"/>
                    <a:pt x="334803" y="2560530"/>
                  </a:cubicBezTo>
                  <a:lnTo>
                    <a:pt x="381176" y="2409144"/>
                  </a:lnTo>
                  <a:lnTo>
                    <a:pt x="425825" y="2255819"/>
                  </a:lnTo>
                  <a:lnTo>
                    <a:pt x="470210" y="2099523"/>
                  </a:lnTo>
                  <a:lnTo>
                    <a:pt x="492998" y="2020213"/>
                  </a:lnTo>
                  <a:lnTo>
                    <a:pt x="517509" y="1939224"/>
                  </a:lnTo>
                  <a:cubicBezTo>
                    <a:pt x="525061" y="1912485"/>
                    <a:pt x="534866" y="1884586"/>
                    <a:pt x="544007" y="1857201"/>
                  </a:cubicBezTo>
                  <a:cubicBezTo>
                    <a:pt x="553680" y="1829559"/>
                    <a:pt x="561496" y="1802304"/>
                    <a:pt x="573288" y="1774274"/>
                  </a:cubicBezTo>
                  <a:lnTo>
                    <a:pt x="606146" y="1690832"/>
                  </a:lnTo>
                  <a:cubicBezTo>
                    <a:pt x="618467" y="1663060"/>
                    <a:pt x="631716" y="1635417"/>
                    <a:pt x="644569" y="1607775"/>
                  </a:cubicBezTo>
                  <a:cubicBezTo>
                    <a:pt x="698625" y="1498368"/>
                    <a:pt x="763413" y="1391287"/>
                    <a:pt x="837874" y="1297638"/>
                  </a:cubicBezTo>
                  <a:cubicBezTo>
                    <a:pt x="910348" y="1201278"/>
                    <a:pt x="990107" y="1115897"/>
                    <a:pt x="1069602" y="1032194"/>
                  </a:cubicBezTo>
                  <a:cubicBezTo>
                    <a:pt x="1089079" y="1010624"/>
                    <a:pt x="1110012" y="990990"/>
                    <a:pt x="1130548" y="970839"/>
                  </a:cubicBezTo>
                  <a:lnTo>
                    <a:pt x="1192024" y="910129"/>
                  </a:lnTo>
                  <a:cubicBezTo>
                    <a:pt x="1212031" y="889462"/>
                    <a:pt x="1234024" y="870475"/>
                    <a:pt x="1255356" y="850841"/>
                  </a:cubicBezTo>
                  <a:lnTo>
                    <a:pt x="1319614" y="792068"/>
                  </a:lnTo>
                  <a:cubicBezTo>
                    <a:pt x="1340680" y="772176"/>
                    <a:pt x="1363469" y="753834"/>
                    <a:pt x="1385728" y="734975"/>
                  </a:cubicBezTo>
                  <a:lnTo>
                    <a:pt x="1452768" y="678528"/>
                  </a:lnTo>
                  <a:lnTo>
                    <a:pt x="1469594" y="664449"/>
                  </a:lnTo>
                  <a:lnTo>
                    <a:pt x="1487083" y="651015"/>
                  </a:lnTo>
                  <a:lnTo>
                    <a:pt x="1522193" y="624277"/>
                  </a:lnTo>
                  <a:lnTo>
                    <a:pt x="1592415" y="570671"/>
                  </a:lnTo>
                  <a:cubicBezTo>
                    <a:pt x="1640110" y="535925"/>
                    <a:pt x="1689531" y="503245"/>
                    <a:pt x="1738287" y="469402"/>
                  </a:cubicBezTo>
                  <a:cubicBezTo>
                    <a:pt x="1788634" y="438015"/>
                    <a:pt x="1839643" y="407013"/>
                    <a:pt x="1890918" y="376530"/>
                  </a:cubicBezTo>
                  <a:cubicBezTo>
                    <a:pt x="2098400" y="258209"/>
                    <a:pt x="2323503" y="166241"/>
                    <a:pt x="2555363" y="105274"/>
                  </a:cubicBezTo>
                  <a:cubicBezTo>
                    <a:pt x="2787223" y="44047"/>
                    <a:pt x="3024516" y="12013"/>
                    <a:pt x="3259291" y="3229"/>
                  </a:cubicBezTo>
                  <a:lnTo>
                    <a:pt x="3347265" y="903"/>
                  </a:lnTo>
                  <a:close/>
                </a:path>
              </a:pathLst>
            </a:custGeom>
            <a:gradFill flip="none" rotWithShape="1">
              <a:gsLst>
                <a:gs pos="2000">
                  <a:schemeClr val="bg1">
                    <a:alpha val="10000"/>
                  </a:schemeClr>
                </a:gs>
                <a:gs pos="16000">
                  <a:schemeClr val="accent6">
                    <a:alpha val="5000"/>
                  </a:schemeClr>
                </a:gs>
                <a:gs pos="100000">
                  <a:schemeClr val="bg1">
                    <a:alpha val="10000"/>
                  </a:schemeClr>
                </a:gs>
                <a:gs pos="85000">
                  <a:schemeClr val="accent1">
                    <a:alpha val="5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Shape 31">
              <a:extLst>
                <a:ext uri="{FF2B5EF4-FFF2-40B4-BE49-F238E27FC236}">
                  <a16:creationId xmlns:a16="http://schemas.microsoft.com/office/drawing/2014/main" id="{27CCEAF3-651B-4605-AE58-F96E227036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01023" y="52997"/>
              <a:ext cx="6093363" cy="6805004"/>
            </a:xfrm>
            <a:custGeom>
              <a:avLst/>
              <a:gdLst>
                <a:gd name="connsiteX0" fmla="*/ 3517682 w 5890491"/>
                <a:gd name="connsiteY0" fmla="*/ 0 h 6578439"/>
                <a:gd name="connsiteX1" fmla="*/ 5849513 w 5890491"/>
                <a:gd name="connsiteY1" fmla="*/ 841730 h 6578439"/>
                <a:gd name="connsiteX2" fmla="*/ 5890491 w 5890491"/>
                <a:gd name="connsiteY2" fmla="*/ 879061 h 6578439"/>
                <a:gd name="connsiteX3" fmla="*/ 5890491 w 5890491"/>
                <a:gd name="connsiteY3" fmla="*/ 2034114 h 6578439"/>
                <a:gd name="connsiteX4" fmla="*/ 5757065 w 5890491"/>
                <a:gd name="connsiteY4" fmla="*/ 1854938 h 6578439"/>
                <a:gd name="connsiteX5" fmla="*/ 5564060 w 5890491"/>
                <a:gd name="connsiteY5" fmla="*/ 1642182 h 6578439"/>
                <a:gd name="connsiteX6" fmla="*/ 3517551 w 5890491"/>
                <a:gd name="connsiteY6" fmla="*/ 790012 h 6578439"/>
                <a:gd name="connsiteX7" fmla="*/ 1611552 w 5890491"/>
                <a:gd name="connsiteY7" fmla="*/ 1543282 h 6578439"/>
                <a:gd name="connsiteX8" fmla="*/ 1340656 w 5890491"/>
                <a:gd name="connsiteY8" fmla="*/ 1897925 h 6578439"/>
                <a:gd name="connsiteX9" fmla="*/ 1201705 w 5890491"/>
                <a:gd name="connsiteY9" fmla="*/ 2361213 h 6578439"/>
                <a:gd name="connsiteX10" fmla="*/ 852705 w 5890491"/>
                <a:gd name="connsiteY10" fmla="*/ 3529176 h 6578439"/>
                <a:gd name="connsiteX11" fmla="*/ 863863 w 5890491"/>
                <a:gd name="connsiteY11" fmla="*/ 4437051 h 6578439"/>
                <a:gd name="connsiteX12" fmla="*/ 1413569 w 5890491"/>
                <a:gd name="connsiteY12" fmla="*/ 5357174 h 6578439"/>
                <a:gd name="connsiteX13" fmla="*/ 2339129 w 5890491"/>
                <a:gd name="connsiteY13" fmla="*/ 6143367 h 6578439"/>
                <a:gd name="connsiteX14" fmla="*/ 3439449 w 5890491"/>
                <a:gd name="connsiteY14" fmla="*/ 6420049 h 6578439"/>
                <a:gd name="connsiteX15" fmla="*/ 5251388 w 5890491"/>
                <a:gd name="connsiteY15" fmla="*/ 5349009 h 6578439"/>
                <a:gd name="connsiteX16" fmla="*/ 5657731 w 5890491"/>
                <a:gd name="connsiteY16" fmla="*/ 4959205 h 6578439"/>
                <a:gd name="connsiteX17" fmla="*/ 5836127 w 5890491"/>
                <a:gd name="connsiteY17" fmla="*/ 4792052 h 6578439"/>
                <a:gd name="connsiteX18" fmla="*/ 5890491 w 5890491"/>
                <a:gd name="connsiteY18" fmla="*/ 4738662 h 6578439"/>
                <a:gd name="connsiteX19" fmla="*/ 5890491 w 5890491"/>
                <a:gd name="connsiteY19" fmla="*/ 5821964 h 6578439"/>
                <a:gd name="connsiteX20" fmla="*/ 5802001 w 5890491"/>
                <a:gd name="connsiteY20" fmla="*/ 5907904 h 6578439"/>
                <a:gd name="connsiteX21" fmla="*/ 5294358 w 5890491"/>
                <a:gd name="connsiteY21" fmla="*/ 6397505 h 6578439"/>
                <a:gd name="connsiteX22" fmla="*/ 5077178 w 5890491"/>
                <a:gd name="connsiteY22" fmla="*/ 6578439 h 6578439"/>
                <a:gd name="connsiteX23" fmla="*/ 1567290 w 5890491"/>
                <a:gd name="connsiteY23" fmla="*/ 6578439 h 6578439"/>
                <a:gd name="connsiteX24" fmla="*/ 1508588 w 5890491"/>
                <a:gd name="connsiteY24" fmla="*/ 6535186 h 6578439"/>
                <a:gd name="connsiteX25" fmla="*/ 826498 w 5890491"/>
                <a:gd name="connsiteY25" fmla="*/ 5876034 h 6578439"/>
                <a:gd name="connsiteX26" fmla="*/ 122403 w 5890491"/>
                <a:gd name="connsiteY26" fmla="*/ 3255655 h 6578439"/>
                <a:gd name="connsiteX27" fmla="*/ 1061197 w 5890491"/>
                <a:gd name="connsiteY27" fmla="*/ 984650 h 6578439"/>
                <a:gd name="connsiteX28" fmla="*/ 3517682 w 5890491"/>
                <a:gd name="connsiteY28" fmla="*/ 0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890491" h="6578439">
                  <a:moveTo>
                    <a:pt x="3517682" y="0"/>
                  </a:moveTo>
                  <a:cubicBezTo>
                    <a:pt x="4402017" y="0"/>
                    <a:pt x="5213742" y="315483"/>
                    <a:pt x="5849513" y="841730"/>
                  </a:cubicBezTo>
                  <a:lnTo>
                    <a:pt x="5890491" y="879061"/>
                  </a:lnTo>
                  <a:lnTo>
                    <a:pt x="5890491" y="2034114"/>
                  </a:lnTo>
                  <a:lnTo>
                    <a:pt x="5757065" y="1854938"/>
                  </a:lnTo>
                  <a:cubicBezTo>
                    <a:pt x="5696443" y="1781264"/>
                    <a:pt x="5632076" y="1710299"/>
                    <a:pt x="5564060" y="1642182"/>
                  </a:cubicBezTo>
                  <a:cubicBezTo>
                    <a:pt x="5015393" y="1092636"/>
                    <a:pt x="4288592" y="790012"/>
                    <a:pt x="3517551" y="790012"/>
                  </a:cubicBezTo>
                  <a:cubicBezTo>
                    <a:pt x="2701750" y="790012"/>
                    <a:pt x="2131676" y="1015335"/>
                    <a:pt x="1611552" y="1543282"/>
                  </a:cubicBezTo>
                  <a:cubicBezTo>
                    <a:pt x="1435754" y="1721722"/>
                    <a:pt x="1375945" y="1822729"/>
                    <a:pt x="1340656" y="1897925"/>
                  </a:cubicBezTo>
                  <a:cubicBezTo>
                    <a:pt x="1289148" y="2007623"/>
                    <a:pt x="1252432" y="2155907"/>
                    <a:pt x="1201705" y="2361213"/>
                  </a:cubicBezTo>
                  <a:cubicBezTo>
                    <a:pt x="1133721" y="2635919"/>
                    <a:pt x="1040568" y="3012290"/>
                    <a:pt x="852705" y="3529176"/>
                  </a:cubicBezTo>
                  <a:cubicBezTo>
                    <a:pt x="749952" y="3811784"/>
                    <a:pt x="753584" y="4108747"/>
                    <a:pt x="863863" y="4437051"/>
                  </a:cubicBezTo>
                  <a:cubicBezTo>
                    <a:pt x="964800" y="4737438"/>
                    <a:pt x="1154869" y="5055603"/>
                    <a:pt x="1413569" y="5357174"/>
                  </a:cubicBezTo>
                  <a:cubicBezTo>
                    <a:pt x="1718326" y="5712343"/>
                    <a:pt x="2021008" y="5969404"/>
                    <a:pt x="2339129" y="6143367"/>
                  </a:cubicBezTo>
                  <a:cubicBezTo>
                    <a:pt x="2679565" y="6329577"/>
                    <a:pt x="3039591" y="6420049"/>
                    <a:pt x="3439449" y="6420049"/>
                  </a:cubicBezTo>
                  <a:cubicBezTo>
                    <a:pt x="4142246" y="6420049"/>
                    <a:pt x="4633828" y="5976251"/>
                    <a:pt x="5251388" y="5349009"/>
                  </a:cubicBezTo>
                  <a:cubicBezTo>
                    <a:pt x="5389949" y="5208364"/>
                    <a:pt x="5526047" y="5081677"/>
                    <a:pt x="5657731" y="4959205"/>
                  </a:cubicBezTo>
                  <a:cubicBezTo>
                    <a:pt x="5719520" y="4901722"/>
                    <a:pt x="5779200" y="4846206"/>
                    <a:pt x="5836127" y="4792052"/>
                  </a:cubicBezTo>
                  <a:lnTo>
                    <a:pt x="5890491" y="4738662"/>
                  </a:lnTo>
                  <a:lnTo>
                    <a:pt x="5890491" y="5821964"/>
                  </a:lnTo>
                  <a:lnTo>
                    <a:pt x="5802001" y="5907904"/>
                  </a:lnTo>
                  <a:cubicBezTo>
                    <a:pt x="5634962" y="6077456"/>
                    <a:pt x="5467509" y="6243625"/>
                    <a:pt x="5294358" y="6397505"/>
                  </a:cubicBezTo>
                  <a:lnTo>
                    <a:pt x="5077178" y="6578439"/>
                  </a:lnTo>
                  <a:lnTo>
                    <a:pt x="1567290" y="6578439"/>
                  </a:lnTo>
                  <a:lnTo>
                    <a:pt x="1508588" y="6535186"/>
                  </a:lnTo>
                  <a:cubicBezTo>
                    <a:pt x="1263991" y="6345442"/>
                    <a:pt x="1038054" y="6122666"/>
                    <a:pt x="826498" y="5876034"/>
                  </a:cubicBezTo>
                  <a:cubicBezTo>
                    <a:pt x="261613" y="5217713"/>
                    <a:pt x="-239182" y="4250314"/>
                    <a:pt x="122403" y="3255655"/>
                  </a:cubicBezTo>
                  <a:cubicBezTo>
                    <a:pt x="607497" y="1921629"/>
                    <a:pt x="393040" y="1662857"/>
                    <a:pt x="1061197" y="984650"/>
                  </a:cubicBezTo>
                  <a:cubicBezTo>
                    <a:pt x="1729484" y="306444"/>
                    <a:pt x="2498060" y="0"/>
                    <a:pt x="3517682" y="0"/>
                  </a:cubicBezTo>
                  <a:close/>
                </a:path>
              </a:pathLst>
            </a:custGeom>
            <a:gradFill flip="none" rotWithShape="1">
              <a:gsLst>
                <a:gs pos="2000">
                  <a:schemeClr val="bg1"/>
                </a:gs>
                <a:gs pos="16000">
                  <a:schemeClr val="accent6">
                    <a:alpha val="10000"/>
                  </a:schemeClr>
                </a:gs>
                <a:gs pos="100000">
                  <a:schemeClr val="bg1">
                    <a:alpha val="10000"/>
                  </a:schemeClr>
                </a:gs>
                <a:gs pos="85000">
                  <a:schemeClr val="accent1">
                    <a:alpha val="1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Freeform: Shape 32">
              <a:extLst>
                <a:ext uri="{FF2B5EF4-FFF2-40B4-BE49-F238E27FC236}">
                  <a16:creationId xmlns:a16="http://schemas.microsoft.com/office/drawing/2014/main" id="{ED519330-E5F1-4248-B58C-1AA0D9E6DA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01024" y="52997"/>
              <a:ext cx="6093362" cy="6805004"/>
            </a:xfrm>
            <a:custGeom>
              <a:avLst/>
              <a:gdLst>
                <a:gd name="connsiteX0" fmla="*/ 5890490 w 5890490"/>
                <a:gd name="connsiteY0" fmla="*/ 5389037 h 6578439"/>
                <a:gd name="connsiteX1" fmla="*/ 5890490 w 5890490"/>
                <a:gd name="connsiteY1" fmla="*/ 5855587 h 6578439"/>
                <a:gd name="connsiteX2" fmla="*/ 5784593 w 5890490"/>
                <a:gd name="connsiteY2" fmla="*/ 5962054 h 6578439"/>
                <a:gd name="connsiteX3" fmla="*/ 5663414 w 5890490"/>
                <a:gd name="connsiteY3" fmla="*/ 6082564 h 6578439"/>
                <a:gd name="connsiteX4" fmla="*/ 5147099 w 5890490"/>
                <a:gd name="connsiteY4" fmla="*/ 6547726 h 6578439"/>
                <a:gd name="connsiteX5" fmla="*/ 5105015 w 5890490"/>
                <a:gd name="connsiteY5" fmla="*/ 6578439 h 6578439"/>
                <a:gd name="connsiteX6" fmla="*/ 4385601 w 5890490"/>
                <a:gd name="connsiteY6" fmla="*/ 6578439 h 6578439"/>
                <a:gd name="connsiteX7" fmla="*/ 4507252 w 5890490"/>
                <a:gd name="connsiteY7" fmla="*/ 6515968 h 6578439"/>
                <a:gd name="connsiteX8" fmla="*/ 4909330 w 5890490"/>
                <a:gd name="connsiteY8" fmla="*/ 6253453 h 6578439"/>
                <a:gd name="connsiteX9" fmla="*/ 5411374 w 5890490"/>
                <a:gd name="connsiteY9" fmla="*/ 5828544 h 6578439"/>
                <a:gd name="connsiteX10" fmla="*/ 5533570 w 5890490"/>
                <a:gd name="connsiteY10" fmla="*/ 5714534 h 6578439"/>
                <a:gd name="connsiteX11" fmla="*/ 5657425 w 5890490"/>
                <a:gd name="connsiteY11" fmla="*/ 5597650 h 6578439"/>
                <a:gd name="connsiteX12" fmla="*/ 3336813 w 5890490"/>
                <a:gd name="connsiteY12" fmla="*/ 499 h 6578439"/>
                <a:gd name="connsiteX13" fmla="*/ 3513674 w 5890490"/>
                <a:gd name="connsiteY13" fmla="*/ 1202 h 6578439"/>
                <a:gd name="connsiteX14" fmla="*/ 3602743 w 5890490"/>
                <a:gd name="connsiteY14" fmla="*/ 4827 h 6578439"/>
                <a:gd name="connsiteX15" fmla="*/ 3647213 w 5890490"/>
                <a:gd name="connsiteY15" fmla="*/ 6703 h 6578439"/>
                <a:gd name="connsiteX16" fmla="*/ 3691684 w 5890490"/>
                <a:gd name="connsiteY16" fmla="*/ 9453 h 6578439"/>
                <a:gd name="connsiteX17" fmla="*/ 3868927 w 5890490"/>
                <a:gd name="connsiteY17" fmla="*/ 27080 h 6578439"/>
                <a:gd name="connsiteX18" fmla="*/ 5200872 w 5890490"/>
                <a:gd name="connsiteY18" fmla="*/ 472240 h 6578439"/>
                <a:gd name="connsiteX19" fmla="*/ 5772711 w 5890490"/>
                <a:gd name="connsiteY19" fmla="*/ 866334 h 6578439"/>
                <a:gd name="connsiteX20" fmla="*/ 5890490 w 5890490"/>
                <a:gd name="connsiteY20" fmla="*/ 972426 h 6578439"/>
                <a:gd name="connsiteX21" fmla="*/ 5890490 w 5890490"/>
                <a:gd name="connsiteY21" fmla="*/ 1158576 h 6578439"/>
                <a:gd name="connsiteX22" fmla="*/ 5676045 w 5890490"/>
                <a:gd name="connsiteY22" fmla="*/ 986969 h 6578439"/>
                <a:gd name="connsiteX23" fmla="*/ 5103776 w 5890490"/>
                <a:gd name="connsiteY23" fmla="*/ 655879 h 6578439"/>
                <a:gd name="connsiteX24" fmla="*/ 4482465 w 5890490"/>
                <a:gd name="connsiteY24" fmla="*/ 440363 h 6578439"/>
                <a:gd name="connsiteX25" fmla="*/ 4402444 w 5890490"/>
                <a:gd name="connsiteY25" fmla="*/ 422111 h 6578439"/>
                <a:gd name="connsiteX26" fmla="*/ 4322423 w 5890490"/>
                <a:gd name="connsiteY26" fmla="*/ 404610 h 6578439"/>
                <a:gd name="connsiteX27" fmla="*/ 4241892 w 5890490"/>
                <a:gd name="connsiteY27" fmla="*/ 389858 h 6578439"/>
                <a:gd name="connsiteX28" fmla="*/ 4201627 w 5890490"/>
                <a:gd name="connsiteY28" fmla="*/ 382483 h 6578439"/>
                <a:gd name="connsiteX29" fmla="*/ 4161234 w 5890490"/>
                <a:gd name="connsiteY29" fmla="*/ 375857 h 6578439"/>
                <a:gd name="connsiteX30" fmla="*/ 3999280 w 5890490"/>
                <a:gd name="connsiteY30" fmla="*/ 353606 h 6578439"/>
                <a:gd name="connsiteX31" fmla="*/ 3836817 w 5890490"/>
                <a:gd name="connsiteY31" fmla="*/ 338480 h 6578439"/>
                <a:gd name="connsiteX32" fmla="*/ 3673972 w 5890490"/>
                <a:gd name="connsiteY32" fmla="*/ 330604 h 6578439"/>
                <a:gd name="connsiteX33" fmla="*/ 3511126 w 5890490"/>
                <a:gd name="connsiteY33" fmla="*/ 328978 h 6578439"/>
                <a:gd name="connsiteX34" fmla="*/ 3183142 w 5890490"/>
                <a:gd name="connsiteY34" fmla="*/ 342854 h 6578439"/>
                <a:gd name="connsiteX35" fmla="*/ 2541444 w 5890490"/>
                <a:gd name="connsiteY35" fmla="*/ 439988 h 6578439"/>
                <a:gd name="connsiteX36" fmla="*/ 1933895 w 5890490"/>
                <a:gd name="connsiteY36" fmla="*/ 650505 h 6578439"/>
                <a:gd name="connsiteX37" fmla="*/ 1378079 w 5890490"/>
                <a:gd name="connsiteY37" fmla="*/ 983905 h 6578439"/>
                <a:gd name="connsiteX38" fmla="*/ 1312967 w 5890490"/>
                <a:gd name="connsiteY38" fmla="*/ 1033660 h 6578439"/>
                <a:gd name="connsiteX39" fmla="*/ 1248364 w 5890490"/>
                <a:gd name="connsiteY39" fmla="*/ 1084413 h 6578439"/>
                <a:gd name="connsiteX40" fmla="*/ 1185163 w 5890490"/>
                <a:gd name="connsiteY40" fmla="*/ 1137168 h 6578439"/>
                <a:gd name="connsiteX41" fmla="*/ 1122852 w 5890490"/>
                <a:gd name="connsiteY41" fmla="*/ 1190922 h 6578439"/>
                <a:gd name="connsiteX42" fmla="*/ 892092 w 5890490"/>
                <a:gd name="connsiteY42" fmla="*/ 1421440 h 6578439"/>
                <a:gd name="connsiteX43" fmla="*/ 707202 w 5890490"/>
                <a:gd name="connsiteY43" fmla="*/ 1684212 h 6578439"/>
                <a:gd name="connsiteX44" fmla="*/ 670121 w 5890490"/>
                <a:gd name="connsiteY44" fmla="*/ 1756093 h 6578439"/>
                <a:gd name="connsiteX45" fmla="*/ 637630 w 5890490"/>
                <a:gd name="connsiteY45" fmla="*/ 1830724 h 6578439"/>
                <a:gd name="connsiteX46" fmla="*/ 607685 w 5890490"/>
                <a:gd name="connsiteY46" fmla="*/ 1907105 h 6578439"/>
                <a:gd name="connsiteX47" fmla="*/ 580034 w 5890490"/>
                <a:gd name="connsiteY47" fmla="*/ 1984986 h 6578439"/>
                <a:gd name="connsiteX48" fmla="*/ 481919 w 5890490"/>
                <a:gd name="connsiteY48" fmla="*/ 2304386 h 6578439"/>
                <a:gd name="connsiteX49" fmla="*/ 433881 w 5890490"/>
                <a:gd name="connsiteY49" fmla="*/ 2465399 h 6578439"/>
                <a:gd name="connsiteX50" fmla="*/ 384442 w 5890490"/>
                <a:gd name="connsiteY50" fmla="*/ 2626163 h 6578439"/>
                <a:gd name="connsiteX51" fmla="*/ 166039 w 5890490"/>
                <a:gd name="connsiteY51" fmla="*/ 3261338 h 6578439"/>
                <a:gd name="connsiteX52" fmla="*/ 56202 w 5890490"/>
                <a:gd name="connsiteY52" fmla="*/ 3910265 h 6578439"/>
                <a:gd name="connsiteX53" fmla="*/ 93664 w 5890490"/>
                <a:gd name="connsiteY53" fmla="*/ 4237292 h 6578439"/>
                <a:gd name="connsiteX54" fmla="*/ 111758 w 5890490"/>
                <a:gd name="connsiteY54" fmla="*/ 4317548 h 6578439"/>
                <a:gd name="connsiteX55" fmla="*/ 133038 w 5890490"/>
                <a:gd name="connsiteY55" fmla="*/ 4397054 h 6578439"/>
                <a:gd name="connsiteX56" fmla="*/ 157757 w 5890490"/>
                <a:gd name="connsiteY56" fmla="*/ 4475560 h 6578439"/>
                <a:gd name="connsiteX57" fmla="*/ 185153 w 5890490"/>
                <a:gd name="connsiteY57" fmla="*/ 4553066 h 6578439"/>
                <a:gd name="connsiteX58" fmla="*/ 493642 w 5890490"/>
                <a:gd name="connsiteY58" fmla="*/ 5132239 h 6578439"/>
                <a:gd name="connsiteX59" fmla="*/ 914391 w 5890490"/>
                <a:gd name="connsiteY59" fmla="*/ 5636528 h 6578439"/>
                <a:gd name="connsiteX60" fmla="*/ 1402034 w 5890490"/>
                <a:gd name="connsiteY60" fmla="*/ 6076188 h 6578439"/>
                <a:gd name="connsiteX61" fmla="*/ 1664397 w 5890490"/>
                <a:gd name="connsiteY61" fmla="*/ 6267079 h 6578439"/>
                <a:gd name="connsiteX62" fmla="*/ 1938992 w 5890490"/>
                <a:gd name="connsiteY62" fmla="*/ 6434343 h 6578439"/>
                <a:gd name="connsiteX63" fmla="*/ 2225931 w 5890490"/>
                <a:gd name="connsiteY63" fmla="*/ 6574322 h 6578439"/>
                <a:gd name="connsiteX64" fmla="*/ 2236328 w 5890490"/>
                <a:gd name="connsiteY64" fmla="*/ 6578439 h 6578439"/>
                <a:gd name="connsiteX65" fmla="*/ 1504665 w 5890490"/>
                <a:gd name="connsiteY65" fmla="*/ 6578439 h 6578439"/>
                <a:gd name="connsiteX66" fmla="*/ 1456827 w 5890490"/>
                <a:gd name="connsiteY66" fmla="*/ 6543476 h 6578439"/>
                <a:gd name="connsiteX67" fmla="*/ 1188475 w 5890490"/>
                <a:gd name="connsiteY67" fmla="*/ 6314083 h 6578439"/>
                <a:gd name="connsiteX68" fmla="*/ 721728 w 5890490"/>
                <a:gd name="connsiteY68" fmla="*/ 5798666 h 6578439"/>
                <a:gd name="connsiteX69" fmla="*/ 344175 w 5890490"/>
                <a:gd name="connsiteY69" fmla="*/ 5219495 h 6578439"/>
                <a:gd name="connsiteX70" fmla="*/ 87293 w 5890490"/>
                <a:gd name="connsiteY70" fmla="*/ 4583569 h 6578439"/>
                <a:gd name="connsiteX71" fmla="*/ 65886 w 5890490"/>
                <a:gd name="connsiteY71" fmla="*/ 4500813 h 6578439"/>
                <a:gd name="connsiteX72" fmla="*/ 47409 w 5890490"/>
                <a:gd name="connsiteY72" fmla="*/ 4417431 h 6578439"/>
                <a:gd name="connsiteX73" fmla="*/ 39000 w 5890490"/>
                <a:gd name="connsiteY73" fmla="*/ 4375677 h 6578439"/>
                <a:gd name="connsiteX74" fmla="*/ 31610 w 5890490"/>
                <a:gd name="connsiteY74" fmla="*/ 4333674 h 6578439"/>
                <a:gd name="connsiteX75" fmla="*/ 18868 w 5890490"/>
                <a:gd name="connsiteY75" fmla="*/ 4249417 h 6578439"/>
                <a:gd name="connsiteX76" fmla="*/ 646 w 5890490"/>
                <a:gd name="connsiteY76" fmla="*/ 3910265 h 6578439"/>
                <a:gd name="connsiteX77" fmla="*/ 130234 w 5890490"/>
                <a:gd name="connsiteY77" fmla="*/ 3248337 h 6578439"/>
                <a:gd name="connsiteX78" fmla="*/ 335383 w 5890490"/>
                <a:gd name="connsiteY78" fmla="*/ 2611911 h 6578439"/>
                <a:gd name="connsiteX79" fmla="*/ 487272 w 5890490"/>
                <a:gd name="connsiteY79" fmla="*/ 1958609 h 6578439"/>
                <a:gd name="connsiteX80" fmla="*/ 508550 w 5890490"/>
                <a:gd name="connsiteY80" fmla="*/ 1876227 h 6578439"/>
                <a:gd name="connsiteX81" fmla="*/ 531742 w 5890490"/>
                <a:gd name="connsiteY81" fmla="*/ 1793721 h 6578439"/>
                <a:gd name="connsiteX82" fmla="*/ 558245 w 5890490"/>
                <a:gd name="connsiteY82" fmla="*/ 1711465 h 6578439"/>
                <a:gd name="connsiteX83" fmla="*/ 590100 w 5890490"/>
                <a:gd name="connsiteY83" fmla="*/ 1630332 h 6578439"/>
                <a:gd name="connsiteX84" fmla="*/ 758680 w 5890490"/>
                <a:gd name="connsiteY84" fmla="*/ 1322433 h 6578439"/>
                <a:gd name="connsiteX85" fmla="*/ 976317 w 5890490"/>
                <a:gd name="connsiteY85" fmla="*/ 1049286 h 6578439"/>
                <a:gd name="connsiteX86" fmla="*/ 1035314 w 5890490"/>
                <a:gd name="connsiteY86" fmla="*/ 985406 h 6578439"/>
                <a:gd name="connsiteX87" fmla="*/ 1095329 w 5890490"/>
                <a:gd name="connsiteY87" fmla="*/ 922526 h 6578439"/>
                <a:gd name="connsiteX88" fmla="*/ 1157384 w 5890490"/>
                <a:gd name="connsiteY88" fmla="*/ 861271 h 6578439"/>
                <a:gd name="connsiteX89" fmla="*/ 1220841 w 5890490"/>
                <a:gd name="connsiteY89" fmla="*/ 801017 h 6578439"/>
                <a:gd name="connsiteX90" fmla="*/ 1286462 w 5890490"/>
                <a:gd name="connsiteY90" fmla="*/ 742886 h 6578439"/>
                <a:gd name="connsiteX91" fmla="*/ 1353233 w 5890490"/>
                <a:gd name="connsiteY91" fmla="*/ 685632 h 6578439"/>
                <a:gd name="connsiteX92" fmla="*/ 1369924 w 5890490"/>
                <a:gd name="connsiteY92" fmla="*/ 671256 h 6578439"/>
                <a:gd name="connsiteX93" fmla="*/ 1387380 w 5890490"/>
                <a:gd name="connsiteY93" fmla="*/ 657755 h 6578439"/>
                <a:gd name="connsiteX94" fmla="*/ 1422422 w 5890490"/>
                <a:gd name="connsiteY94" fmla="*/ 630877 h 6578439"/>
                <a:gd name="connsiteX95" fmla="*/ 1492759 w 5890490"/>
                <a:gd name="connsiteY95" fmla="*/ 577248 h 6578439"/>
                <a:gd name="connsiteX96" fmla="*/ 1528820 w 5890490"/>
                <a:gd name="connsiteY96" fmla="*/ 551496 h 6578439"/>
                <a:gd name="connsiteX97" fmla="*/ 1565390 w 5890490"/>
                <a:gd name="connsiteY97" fmla="*/ 526370 h 6578439"/>
                <a:gd name="connsiteX98" fmla="*/ 1639040 w 5890490"/>
                <a:gd name="connsiteY98" fmla="*/ 476490 h 6578439"/>
                <a:gd name="connsiteX99" fmla="*/ 1792075 w 5890490"/>
                <a:gd name="connsiteY99" fmla="*/ 384859 h 6578439"/>
                <a:gd name="connsiteX100" fmla="*/ 2455943 w 5890490"/>
                <a:gd name="connsiteY100" fmla="*/ 117836 h 6578439"/>
                <a:gd name="connsiteX101" fmla="*/ 3159952 w 5890490"/>
                <a:gd name="connsiteY101" fmla="*/ 7203 h 6578439"/>
                <a:gd name="connsiteX102" fmla="*/ 3336813 w 5890490"/>
                <a:gd name="connsiteY102" fmla="*/ 499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5890490" h="6578439">
                  <a:moveTo>
                    <a:pt x="5890490" y="5389037"/>
                  </a:moveTo>
                  <a:lnTo>
                    <a:pt x="5890490" y="5855587"/>
                  </a:lnTo>
                  <a:lnTo>
                    <a:pt x="5784593" y="5962054"/>
                  </a:lnTo>
                  <a:cubicBezTo>
                    <a:pt x="5744454" y="6002308"/>
                    <a:pt x="5704062" y="6042436"/>
                    <a:pt x="5663414" y="6082564"/>
                  </a:cubicBezTo>
                  <a:cubicBezTo>
                    <a:pt x="5500314" y="6242577"/>
                    <a:pt x="5330970" y="6400714"/>
                    <a:pt x="5147099" y="6547726"/>
                  </a:cubicBezTo>
                  <a:lnTo>
                    <a:pt x="5105015" y="6578439"/>
                  </a:lnTo>
                  <a:lnTo>
                    <a:pt x="4385601" y="6578439"/>
                  </a:lnTo>
                  <a:lnTo>
                    <a:pt x="4507252" y="6515968"/>
                  </a:lnTo>
                  <a:cubicBezTo>
                    <a:pt x="4645901" y="6439679"/>
                    <a:pt x="4779837" y="6350961"/>
                    <a:pt x="4909330" y="6253453"/>
                  </a:cubicBezTo>
                  <a:cubicBezTo>
                    <a:pt x="5082369" y="6123567"/>
                    <a:pt x="5248145" y="5979180"/>
                    <a:pt x="5411374" y="5828544"/>
                  </a:cubicBezTo>
                  <a:cubicBezTo>
                    <a:pt x="5452149" y="5790791"/>
                    <a:pt x="5492924" y="5752788"/>
                    <a:pt x="5533570" y="5714534"/>
                  </a:cubicBezTo>
                  <a:lnTo>
                    <a:pt x="5657425" y="5597650"/>
                  </a:lnTo>
                  <a:close/>
                  <a:moveTo>
                    <a:pt x="3336813" y="499"/>
                  </a:moveTo>
                  <a:cubicBezTo>
                    <a:pt x="3395682" y="-392"/>
                    <a:pt x="3454550" y="-48"/>
                    <a:pt x="3513674" y="1202"/>
                  </a:cubicBezTo>
                  <a:lnTo>
                    <a:pt x="3602743" y="4827"/>
                  </a:lnTo>
                  <a:lnTo>
                    <a:pt x="3647213" y="6703"/>
                  </a:lnTo>
                  <a:cubicBezTo>
                    <a:pt x="3661994" y="7327"/>
                    <a:pt x="3676903" y="7703"/>
                    <a:pt x="3691684" y="9453"/>
                  </a:cubicBezTo>
                  <a:lnTo>
                    <a:pt x="3868927" y="27080"/>
                  </a:lnTo>
                  <a:cubicBezTo>
                    <a:pt x="4340645" y="85584"/>
                    <a:pt x="4795160" y="243221"/>
                    <a:pt x="5200872" y="472240"/>
                  </a:cubicBezTo>
                  <a:cubicBezTo>
                    <a:pt x="5403855" y="587124"/>
                    <a:pt x="5594988" y="719447"/>
                    <a:pt x="5772711" y="866334"/>
                  </a:cubicBezTo>
                  <a:lnTo>
                    <a:pt x="5890490" y="972426"/>
                  </a:lnTo>
                  <a:lnTo>
                    <a:pt x="5890490" y="1158576"/>
                  </a:lnTo>
                  <a:lnTo>
                    <a:pt x="5676045" y="986969"/>
                  </a:lnTo>
                  <a:cubicBezTo>
                    <a:pt x="5496587" y="857740"/>
                    <a:pt x="5304275" y="746699"/>
                    <a:pt x="5103776" y="655879"/>
                  </a:cubicBezTo>
                  <a:cubicBezTo>
                    <a:pt x="4903214" y="564747"/>
                    <a:pt x="4695006" y="492492"/>
                    <a:pt x="4482465" y="440363"/>
                  </a:cubicBezTo>
                  <a:lnTo>
                    <a:pt x="4402444" y="422111"/>
                  </a:lnTo>
                  <a:cubicBezTo>
                    <a:pt x="4375813" y="416111"/>
                    <a:pt x="4349436" y="408859"/>
                    <a:pt x="4322423" y="404610"/>
                  </a:cubicBezTo>
                  <a:lnTo>
                    <a:pt x="4241892" y="389858"/>
                  </a:lnTo>
                  <a:lnTo>
                    <a:pt x="4201627" y="382483"/>
                  </a:lnTo>
                  <a:cubicBezTo>
                    <a:pt x="4188248" y="379983"/>
                    <a:pt x="4174869" y="377483"/>
                    <a:pt x="4161234" y="375857"/>
                  </a:cubicBezTo>
                  <a:cubicBezTo>
                    <a:pt x="4107208" y="368482"/>
                    <a:pt x="4053308" y="360482"/>
                    <a:pt x="3999280" y="353606"/>
                  </a:cubicBezTo>
                  <a:cubicBezTo>
                    <a:pt x="3944999" y="348855"/>
                    <a:pt x="3890844" y="343854"/>
                    <a:pt x="3836817" y="338480"/>
                  </a:cubicBezTo>
                  <a:lnTo>
                    <a:pt x="3673972" y="330604"/>
                  </a:lnTo>
                  <a:cubicBezTo>
                    <a:pt x="3619690" y="329104"/>
                    <a:pt x="3565281" y="329604"/>
                    <a:pt x="3511126" y="328978"/>
                  </a:cubicBezTo>
                  <a:cubicBezTo>
                    <a:pt x="3402054" y="330728"/>
                    <a:pt x="3291706" y="334604"/>
                    <a:pt x="3183142" y="342854"/>
                  </a:cubicBezTo>
                  <a:cubicBezTo>
                    <a:pt x="2965505" y="358855"/>
                    <a:pt x="2750670" y="389733"/>
                    <a:pt x="2541444" y="439988"/>
                  </a:cubicBezTo>
                  <a:cubicBezTo>
                    <a:pt x="2332216" y="490117"/>
                    <a:pt x="2128850" y="559997"/>
                    <a:pt x="1933895" y="650505"/>
                  </a:cubicBezTo>
                  <a:cubicBezTo>
                    <a:pt x="1738939" y="741261"/>
                    <a:pt x="1553540" y="854146"/>
                    <a:pt x="1378079" y="983905"/>
                  </a:cubicBezTo>
                  <a:lnTo>
                    <a:pt x="1312967" y="1033660"/>
                  </a:lnTo>
                  <a:cubicBezTo>
                    <a:pt x="1291178" y="1050286"/>
                    <a:pt x="1269006" y="1066412"/>
                    <a:pt x="1248364" y="1084413"/>
                  </a:cubicBezTo>
                  <a:lnTo>
                    <a:pt x="1185163" y="1137168"/>
                  </a:lnTo>
                  <a:cubicBezTo>
                    <a:pt x="1164138" y="1154794"/>
                    <a:pt x="1142603" y="1172046"/>
                    <a:pt x="1122852" y="1190922"/>
                  </a:cubicBezTo>
                  <a:cubicBezTo>
                    <a:pt x="1041557" y="1264303"/>
                    <a:pt x="961663" y="1339309"/>
                    <a:pt x="892092" y="1421440"/>
                  </a:cubicBezTo>
                  <a:cubicBezTo>
                    <a:pt x="819589" y="1501822"/>
                    <a:pt x="759827" y="1590329"/>
                    <a:pt x="707202" y="1684212"/>
                  </a:cubicBezTo>
                  <a:cubicBezTo>
                    <a:pt x="694715" y="1708089"/>
                    <a:pt x="682227" y="1731841"/>
                    <a:pt x="670121" y="1756093"/>
                  </a:cubicBezTo>
                  <a:lnTo>
                    <a:pt x="637630" y="1830724"/>
                  </a:lnTo>
                  <a:cubicBezTo>
                    <a:pt x="626161" y="1855350"/>
                    <a:pt x="617624" y="1881603"/>
                    <a:pt x="607685" y="1907105"/>
                  </a:cubicBezTo>
                  <a:cubicBezTo>
                    <a:pt x="598128" y="1932857"/>
                    <a:pt x="588317" y="1958483"/>
                    <a:pt x="580034" y="1984986"/>
                  </a:cubicBezTo>
                  <a:cubicBezTo>
                    <a:pt x="544611" y="2089620"/>
                    <a:pt x="513393" y="2197128"/>
                    <a:pt x="481919" y="2304386"/>
                  </a:cubicBezTo>
                  <a:lnTo>
                    <a:pt x="433881" y="2465399"/>
                  </a:lnTo>
                  <a:lnTo>
                    <a:pt x="384442" y="2626163"/>
                  </a:lnTo>
                  <a:cubicBezTo>
                    <a:pt x="317672" y="2839680"/>
                    <a:pt x="243129" y="3050946"/>
                    <a:pt x="166039" y="3261338"/>
                  </a:cubicBezTo>
                  <a:cubicBezTo>
                    <a:pt x="88822" y="3468979"/>
                    <a:pt x="50850" y="3690248"/>
                    <a:pt x="56202" y="3910265"/>
                  </a:cubicBezTo>
                  <a:cubicBezTo>
                    <a:pt x="58495" y="4020274"/>
                    <a:pt x="71493" y="4129783"/>
                    <a:pt x="93664" y="4237292"/>
                  </a:cubicBezTo>
                  <a:cubicBezTo>
                    <a:pt x="99143" y="4264168"/>
                    <a:pt x="104623" y="4291045"/>
                    <a:pt x="111758" y="4317548"/>
                  </a:cubicBezTo>
                  <a:cubicBezTo>
                    <a:pt x="118384" y="4344176"/>
                    <a:pt x="124627" y="4370802"/>
                    <a:pt x="133038" y="4397054"/>
                  </a:cubicBezTo>
                  <a:cubicBezTo>
                    <a:pt x="140810" y="4423307"/>
                    <a:pt x="148456" y="4449683"/>
                    <a:pt x="157757" y="4475560"/>
                  </a:cubicBezTo>
                  <a:cubicBezTo>
                    <a:pt x="166549" y="4501562"/>
                    <a:pt x="175087" y="4527564"/>
                    <a:pt x="185153" y="4553066"/>
                  </a:cubicBezTo>
                  <a:cubicBezTo>
                    <a:pt x="262371" y="4758458"/>
                    <a:pt x="368895" y="4951974"/>
                    <a:pt x="493642" y="5132239"/>
                  </a:cubicBezTo>
                  <a:cubicBezTo>
                    <a:pt x="618389" y="5312627"/>
                    <a:pt x="760846" y="5480391"/>
                    <a:pt x="914391" y="5636528"/>
                  </a:cubicBezTo>
                  <a:cubicBezTo>
                    <a:pt x="1069081" y="5793166"/>
                    <a:pt x="1231544" y="5941677"/>
                    <a:pt x="1402034" y="6076188"/>
                  </a:cubicBezTo>
                  <a:cubicBezTo>
                    <a:pt x="1487535" y="6143320"/>
                    <a:pt x="1574565" y="6207574"/>
                    <a:pt x="1664397" y="6267079"/>
                  </a:cubicBezTo>
                  <a:cubicBezTo>
                    <a:pt x="1753592" y="6327459"/>
                    <a:pt x="1845336" y="6383088"/>
                    <a:pt x="1938992" y="6434343"/>
                  </a:cubicBezTo>
                  <a:cubicBezTo>
                    <a:pt x="2032647" y="6485659"/>
                    <a:pt x="2128309" y="6532600"/>
                    <a:pt x="2225931" y="6574322"/>
                  </a:cubicBezTo>
                  <a:lnTo>
                    <a:pt x="2236328" y="6578439"/>
                  </a:lnTo>
                  <a:lnTo>
                    <a:pt x="1504665" y="6578439"/>
                  </a:lnTo>
                  <a:lnTo>
                    <a:pt x="1456827" y="6543476"/>
                  </a:lnTo>
                  <a:cubicBezTo>
                    <a:pt x="1363554" y="6470595"/>
                    <a:pt x="1273848" y="6394340"/>
                    <a:pt x="1188475" y="6314083"/>
                  </a:cubicBezTo>
                  <a:cubicBezTo>
                    <a:pt x="1017856" y="6153445"/>
                    <a:pt x="863803" y="5979931"/>
                    <a:pt x="721728" y="5798666"/>
                  </a:cubicBezTo>
                  <a:cubicBezTo>
                    <a:pt x="579397" y="5616027"/>
                    <a:pt x="452103" y="5422511"/>
                    <a:pt x="344175" y="5219495"/>
                  </a:cubicBezTo>
                  <a:cubicBezTo>
                    <a:pt x="236505" y="5016354"/>
                    <a:pt x="147946" y="4803586"/>
                    <a:pt x="87293" y="4583569"/>
                  </a:cubicBezTo>
                  <a:cubicBezTo>
                    <a:pt x="79138" y="4556193"/>
                    <a:pt x="72639" y="4528440"/>
                    <a:pt x="65886" y="4500813"/>
                  </a:cubicBezTo>
                  <a:cubicBezTo>
                    <a:pt x="58751" y="4473311"/>
                    <a:pt x="53144" y="4445308"/>
                    <a:pt x="47409" y="4417431"/>
                  </a:cubicBezTo>
                  <a:cubicBezTo>
                    <a:pt x="44733" y="4403430"/>
                    <a:pt x="41294" y="4389679"/>
                    <a:pt x="39000" y="4375677"/>
                  </a:cubicBezTo>
                  <a:lnTo>
                    <a:pt x="31610" y="4333674"/>
                  </a:lnTo>
                  <a:cubicBezTo>
                    <a:pt x="26258" y="4305797"/>
                    <a:pt x="22563" y="4277544"/>
                    <a:pt x="18868" y="4249417"/>
                  </a:cubicBezTo>
                  <a:cubicBezTo>
                    <a:pt x="4214" y="4136784"/>
                    <a:pt x="-2158" y="4023275"/>
                    <a:pt x="646" y="3910265"/>
                  </a:cubicBezTo>
                  <a:cubicBezTo>
                    <a:pt x="5997" y="3683872"/>
                    <a:pt x="50596" y="3459605"/>
                    <a:pt x="130234" y="3248337"/>
                  </a:cubicBezTo>
                  <a:cubicBezTo>
                    <a:pt x="207961" y="3039196"/>
                    <a:pt x="278044" y="2827179"/>
                    <a:pt x="335383" y="2611911"/>
                  </a:cubicBezTo>
                  <a:cubicBezTo>
                    <a:pt x="393743" y="2396644"/>
                    <a:pt x="435792" y="2178627"/>
                    <a:pt x="487272" y="1958609"/>
                  </a:cubicBezTo>
                  <a:cubicBezTo>
                    <a:pt x="493259" y="1931107"/>
                    <a:pt x="501287" y="1903730"/>
                    <a:pt x="508550" y="1876227"/>
                  </a:cubicBezTo>
                  <a:cubicBezTo>
                    <a:pt x="516195" y="1848725"/>
                    <a:pt x="522312" y="1820972"/>
                    <a:pt x="531742" y="1793721"/>
                  </a:cubicBezTo>
                  <a:lnTo>
                    <a:pt x="558245" y="1711465"/>
                  </a:lnTo>
                  <a:cubicBezTo>
                    <a:pt x="568439" y="1684337"/>
                    <a:pt x="579652" y="1657459"/>
                    <a:pt x="590100" y="1630332"/>
                  </a:cubicBezTo>
                  <a:cubicBezTo>
                    <a:pt x="635080" y="1523075"/>
                    <a:pt x="690637" y="1417566"/>
                    <a:pt x="758680" y="1322433"/>
                  </a:cubicBezTo>
                  <a:cubicBezTo>
                    <a:pt x="824430" y="1225051"/>
                    <a:pt x="899610" y="1136168"/>
                    <a:pt x="976317" y="1049286"/>
                  </a:cubicBezTo>
                  <a:cubicBezTo>
                    <a:pt x="995049" y="1027035"/>
                    <a:pt x="1015436" y="1006533"/>
                    <a:pt x="1035314" y="985406"/>
                  </a:cubicBezTo>
                  <a:lnTo>
                    <a:pt x="1095329" y="922526"/>
                  </a:lnTo>
                  <a:cubicBezTo>
                    <a:pt x="1114953" y="901149"/>
                    <a:pt x="1136359" y="881397"/>
                    <a:pt x="1157384" y="861271"/>
                  </a:cubicBezTo>
                  <a:lnTo>
                    <a:pt x="1220841" y="801017"/>
                  </a:lnTo>
                  <a:cubicBezTo>
                    <a:pt x="1241610" y="780514"/>
                    <a:pt x="1264418" y="762014"/>
                    <a:pt x="1286462" y="742886"/>
                  </a:cubicBezTo>
                  <a:lnTo>
                    <a:pt x="1353233" y="685632"/>
                  </a:lnTo>
                  <a:lnTo>
                    <a:pt x="1369924" y="671256"/>
                  </a:lnTo>
                  <a:cubicBezTo>
                    <a:pt x="1375658" y="666631"/>
                    <a:pt x="1381520" y="662255"/>
                    <a:pt x="1387380" y="657755"/>
                  </a:cubicBezTo>
                  <a:lnTo>
                    <a:pt x="1422422" y="630877"/>
                  </a:lnTo>
                  <a:lnTo>
                    <a:pt x="1492759" y="577248"/>
                  </a:lnTo>
                  <a:cubicBezTo>
                    <a:pt x="1504355" y="567997"/>
                    <a:pt x="1516714" y="559997"/>
                    <a:pt x="1528820" y="551496"/>
                  </a:cubicBezTo>
                  <a:lnTo>
                    <a:pt x="1565390" y="526370"/>
                  </a:lnTo>
                  <a:lnTo>
                    <a:pt x="1639040" y="476490"/>
                  </a:lnTo>
                  <a:cubicBezTo>
                    <a:pt x="1689754" y="445613"/>
                    <a:pt x="1740723" y="414986"/>
                    <a:pt x="1792075" y="384859"/>
                  </a:cubicBezTo>
                  <a:cubicBezTo>
                    <a:pt x="2000282" y="268724"/>
                    <a:pt x="2224927" y="179467"/>
                    <a:pt x="2455943" y="117836"/>
                  </a:cubicBezTo>
                  <a:cubicBezTo>
                    <a:pt x="2687088" y="55957"/>
                    <a:pt x="2923964" y="21204"/>
                    <a:pt x="3159952" y="7203"/>
                  </a:cubicBezTo>
                  <a:cubicBezTo>
                    <a:pt x="3219076" y="3515"/>
                    <a:pt x="3277945" y="1389"/>
                    <a:pt x="3336813" y="499"/>
                  </a:cubicBezTo>
                  <a:close/>
                </a:path>
              </a:pathLst>
            </a:custGeom>
            <a:gradFill flip="none" rotWithShape="1">
              <a:gsLst>
                <a:gs pos="2000">
                  <a:schemeClr val="bg1">
                    <a:alpha val="10000"/>
                  </a:schemeClr>
                </a:gs>
                <a:gs pos="16000">
                  <a:schemeClr val="accent6">
                    <a:alpha val="5000"/>
                  </a:schemeClr>
                </a:gs>
                <a:gs pos="100000">
                  <a:schemeClr val="bg1">
                    <a:alpha val="10000"/>
                  </a:schemeClr>
                </a:gs>
                <a:gs pos="85000">
                  <a:schemeClr val="accent1">
                    <a:alpha val="1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5" name="Image 4">
            <a:extLst>
              <a:ext uri="{FF2B5EF4-FFF2-40B4-BE49-F238E27FC236}">
                <a16:creationId xmlns:a16="http://schemas.microsoft.com/office/drawing/2014/main" id="{FEDE9DE6-4217-D238-5D12-B902A5845631}"/>
              </a:ext>
            </a:extLst>
          </p:cNvPr>
          <p:cNvPicPr>
            <a:picLocks noChangeAspect="1"/>
          </p:cNvPicPr>
          <p:nvPr/>
        </p:nvPicPr>
        <p:blipFill>
          <a:blip r:embed="rId3"/>
          <a:stretch>
            <a:fillRect/>
          </a:stretch>
        </p:blipFill>
        <p:spPr>
          <a:xfrm>
            <a:off x="7423690" y="2213530"/>
            <a:ext cx="4141760" cy="2822409"/>
          </a:xfrm>
          <a:prstGeom prst="rect">
            <a:avLst/>
          </a:prstGeom>
          <a:ln>
            <a:noFill/>
          </a:ln>
        </p:spPr>
      </p:pic>
    </p:spTree>
    <p:extLst>
      <p:ext uri="{BB962C8B-B14F-4D97-AF65-F5344CB8AC3E}">
        <p14:creationId xmlns:p14="http://schemas.microsoft.com/office/powerpoint/2010/main" val="4091279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 name="Rectangle 1">
            <a:extLst>
              <a:ext uri="{FF2B5EF4-FFF2-40B4-BE49-F238E27FC236}">
                <a16:creationId xmlns:a16="http://schemas.microsoft.com/office/drawing/2014/main" id="{7C353E6A-902D-0FC1-48D3-B6B955FA74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2BCD688F-CE7D-D3FB-3819-F204BD59A8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6" name="Group 11">
            <a:extLst>
              <a:ext uri="{FF2B5EF4-FFF2-40B4-BE49-F238E27FC236}">
                <a16:creationId xmlns:a16="http://schemas.microsoft.com/office/drawing/2014/main" id="{F9D9B437-CA96-F9C1-C9F8-EA5DEF5E6535}"/>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0"/>
            <a:ext cx="3346102" cy="2510865"/>
            <a:chOff x="-305" y="-1"/>
            <a:chExt cx="3832880" cy="2876136"/>
          </a:xfrm>
        </p:grpSpPr>
        <p:sp>
          <p:nvSpPr>
            <p:cNvPr id="8" name="Freeform: Shape 12">
              <a:extLst>
                <a:ext uri="{FF2B5EF4-FFF2-40B4-BE49-F238E27FC236}">
                  <a16:creationId xmlns:a16="http://schemas.microsoft.com/office/drawing/2014/main" id="{BDC4F438-43E6-E73A-4E68-B5BC8C2C3B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Shape 13">
              <a:extLst>
                <a:ext uri="{FF2B5EF4-FFF2-40B4-BE49-F238E27FC236}">
                  <a16:creationId xmlns:a16="http://schemas.microsoft.com/office/drawing/2014/main" id="{B55E2A53-A8F3-F0A0-4F33-88A4171AE5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14">
              <a:extLst>
                <a:ext uri="{FF2B5EF4-FFF2-40B4-BE49-F238E27FC236}">
                  <a16:creationId xmlns:a16="http://schemas.microsoft.com/office/drawing/2014/main" id="{35462FC3-0019-95C9-AD40-2C7ECC5126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5">
              <a:extLst>
                <a:ext uri="{FF2B5EF4-FFF2-40B4-BE49-F238E27FC236}">
                  <a16:creationId xmlns:a16="http://schemas.microsoft.com/office/drawing/2014/main" id="{64FD0B72-D054-F356-7D5F-4267F39B66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 name="Group 17">
            <a:extLst>
              <a:ext uri="{FF2B5EF4-FFF2-40B4-BE49-F238E27FC236}">
                <a16:creationId xmlns:a16="http://schemas.microsoft.com/office/drawing/2014/main" id="{A10066CA-B357-9FD3-09F0-36018B47A07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5400000">
            <a:off x="9072780" y="3734338"/>
            <a:ext cx="3878664" cy="2368659"/>
            <a:chOff x="6867015" y="-1"/>
            <a:chExt cx="5324985" cy="3251912"/>
          </a:xfrm>
          <a:solidFill>
            <a:schemeClr val="accent5">
              <a:alpha val="10000"/>
            </a:schemeClr>
          </a:solidFill>
        </p:grpSpPr>
        <p:sp>
          <p:nvSpPr>
            <p:cNvPr id="13" name="Freeform: Shape 18">
              <a:extLst>
                <a:ext uri="{FF2B5EF4-FFF2-40B4-BE49-F238E27FC236}">
                  <a16:creationId xmlns:a16="http://schemas.microsoft.com/office/drawing/2014/main" id="{056568CD-D212-D37F-984B-23C7545C31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9">
              <a:extLst>
                <a:ext uri="{FF2B5EF4-FFF2-40B4-BE49-F238E27FC236}">
                  <a16:creationId xmlns:a16="http://schemas.microsoft.com/office/drawing/2014/main" id="{72721C28-C277-EE02-BC32-E02ABAD382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20">
              <a:extLst>
                <a:ext uri="{FF2B5EF4-FFF2-40B4-BE49-F238E27FC236}">
                  <a16:creationId xmlns:a16="http://schemas.microsoft.com/office/drawing/2014/main" id="{6A8BADBC-93D7-F8A6-AD21-ABC86524C5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21">
              <a:extLst>
                <a:ext uri="{FF2B5EF4-FFF2-40B4-BE49-F238E27FC236}">
                  <a16:creationId xmlns:a16="http://schemas.microsoft.com/office/drawing/2014/main" id="{647E425A-6F58-D3F8-AF7A-AC631F3EB9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Titre 52">
            <a:extLst>
              <a:ext uri="{FF2B5EF4-FFF2-40B4-BE49-F238E27FC236}">
                <a16:creationId xmlns:a16="http://schemas.microsoft.com/office/drawing/2014/main" id="{86140A37-CE39-0547-2D35-70474585532F}"/>
              </a:ext>
            </a:extLst>
          </p:cNvPr>
          <p:cNvSpPr txBox="1">
            <a:spLocks/>
          </p:cNvSpPr>
          <p:nvPr/>
        </p:nvSpPr>
        <p:spPr>
          <a:xfrm>
            <a:off x="838047" y="69056"/>
            <a:ext cx="10819122" cy="865010"/>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200" b="1" dirty="0">
                <a:solidFill>
                  <a:schemeClr val="tx2"/>
                </a:solidFill>
                <a:latin typeface="+mn-lt"/>
              </a:rPr>
              <a:t>Communication Micro-Services</a:t>
            </a:r>
            <a:r>
              <a:rPr lang="en-US" sz="3200" b="1" dirty="0">
                <a:solidFill>
                  <a:schemeClr val="tx2"/>
                </a:solidFill>
              </a:rPr>
              <a:t>: </a:t>
            </a:r>
            <a:r>
              <a:rPr lang="fr-FR" sz="2400" b="1" i="0" u="none" strike="noStrike" baseline="0" dirty="0">
                <a:solidFill>
                  <a:schemeClr val="accent6">
                    <a:lumMod val="75000"/>
                  </a:schemeClr>
                </a:solidFill>
                <a:latin typeface="Verdana" panose="020B0604030504040204" pitchFamily="34" charset="0"/>
              </a:rPr>
              <a:t>ZIPKIN</a:t>
            </a:r>
            <a:endParaRPr lang="fr-FR" sz="2400" b="1" dirty="0">
              <a:solidFill>
                <a:schemeClr val="accent6">
                  <a:lumMod val="75000"/>
                </a:schemeClr>
              </a:solidFill>
              <a:latin typeface="+mn-lt"/>
            </a:endParaRPr>
          </a:p>
        </p:txBody>
      </p:sp>
      <p:sp>
        <p:nvSpPr>
          <p:cNvPr id="5" name="ZoneTexte 4">
            <a:extLst>
              <a:ext uri="{FF2B5EF4-FFF2-40B4-BE49-F238E27FC236}">
                <a16:creationId xmlns:a16="http://schemas.microsoft.com/office/drawing/2014/main" id="{97863991-34FF-8246-B95E-E93ECF1B81AA}"/>
              </a:ext>
            </a:extLst>
          </p:cNvPr>
          <p:cNvSpPr txBox="1"/>
          <p:nvPr/>
        </p:nvSpPr>
        <p:spPr>
          <a:xfrm>
            <a:off x="799414" y="1256479"/>
            <a:ext cx="6122772" cy="646331"/>
          </a:xfrm>
          <a:prstGeom prst="rect">
            <a:avLst/>
          </a:prstGeom>
          <a:noFill/>
        </p:spPr>
        <p:txBody>
          <a:bodyPr wrap="square">
            <a:spAutoFit/>
          </a:bodyPr>
          <a:lstStyle/>
          <a:p>
            <a:r>
              <a:rPr lang="fr-FR" b="1" i="0" dirty="0">
                <a:solidFill>
                  <a:srgbClr val="271A38"/>
                </a:solidFill>
                <a:effectLst/>
                <a:latin typeface="Inter"/>
              </a:rPr>
              <a:t>Configuration </a:t>
            </a:r>
            <a:r>
              <a:rPr lang="fr-FR" sz="1800" b="1" i="0" u="none" strike="noStrike" baseline="0" dirty="0">
                <a:solidFill>
                  <a:schemeClr val="accent6">
                    <a:lumMod val="75000"/>
                  </a:schemeClr>
                </a:solidFill>
                <a:latin typeface="Verdana" panose="020B0604030504040204" pitchFamily="34" charset="0"/>
              </a:rPr>
              <a:t>ZIPKIN</a:t>
            </a:r>
            <a:endParaRPr lang="fr-FR" b="1" i="0" dirty="0">
              <a:solidFill>
                <a:srgbClr val="271A38"/>
              </a:solidFill>
              <a:effectLst/>
              <a:latin typeface="Inter"/>
            </a:endParaRPr>
          </a:p>
          <a:p>
            <a:r>
              <a:rPr lang="fr-FR" i="0" dirty="0">
                <a:solidFill>
                  <a:srgbClr val="271A38"/>
                </a:solidFill>
                <a:effectLst/>
                <a:latin typeface="Inter"/>
              </a:rPr>
              <a:t>Ajoutez cette dépendance à tous les micro-services à tracer</a:t>
            </a:r>
            <a:r>
              <a:rPr lang="fr-FR" b="1" i="0" dirty="0">
                <a:solidFill>
                  <a:srgbClr val="271A38"/>
                </a:solidFill>
                <a:effectLst/>
                <a:latin typeface="Inter"/>
              </a:rPr>
              <a:t>:</a:t>
            </a:r>
            <a:endParaRPr lang="fr-FR" dirty="0"/>
          </a:p>
        </p:txBody>
      </p:sp>
      <p:pic>
        <p:nvPicPr>
          <p:cNvPr id="7" name="Image 6">
            <a:extLst>
              <a:ext uri="{FF2B5EF4-FFF2-40B4-BE49-F238E27FC236}">
                <a16:creationId xmlns:a16="http://schemas.microsoft.com/office/drawing/2014/main" id="{9577470C-13C9-7A03-A1CE-07B98C5D5FDC}"/>
              </a:ext>
            </a:extLst>
          </p:cNvPr>
          <p:cNvPicPr>
            <a:picLocks noChangeAspect="1"/>
          </p:cNvPicPr>
          <p:nvPr/>
        </p:nvPicPr>
        <p:blipFill>
          <a:blip r:embed="rId2"/>
          <a:stretch>
            <a:fillRect/>
          </a:stretch>
        </p:blipFill>
        <p:spPr>
          <a:xfrm>
            <a:off x="3043084" y="1997238"/>
            <a:ext cx="6105525" cy="1162050"/>
          </a:xfrm>
          <a:prstGeom prst="rect">
            <a:avLst/>
          </a:prstGeom>
        </p:spPr>
      </p:pic>
    </p:spTree>
    <p:extLst>
      <p:ext uri="{BB962C8B-B14F-4D97-AF65-F5344CB8AC3E}">
        <p14:creationId xmlns:p14="http://schemas.microsoft.com/office/powerpoint/2010/main" val="204225182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A8DB9CD9-59B1-4D73-BC4C-98796A48EF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874A6A9-41FF-4E33-AFA8-F9F81436A5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gradFill flip="none" rotWithShape="1">
            <a:gsLst>
              <a:gs pos="16000">
                <a:schemeClr val="accent6">
                  <a:alpha val="20000"/>
                </a:schemeClr>
              </a:gs>
              <a:gs pos="85000">
                <a:schemeClr val="accent1">
                  <a:alpha val="4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721D730E-1F97-4071-B143-B05E6D2599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03402" y="3985"/>
            <a:ext cx="9772765" cy="6858000"/>
            <a:chOff x="1303402" y="3985"/>
            <a:chExt cx="9772765" cy="6858000"/>
          </a:xfrm>
        </p:grpSpPr>
        <p:sp>
          <p:nvSpPr>
            <p:cNvPr id="12" name="Freeform: Shape 11">
              <a:extLst>
                <a:ext uri="{FF2B5EF4-FFF2-40B4-BE49-F238E27FC236}">
                  <a16:creationId xmlns:a16="http://schemas.microsoft.com/office/drawing/2014/main" id="{B3849C6A-9EE5-4604-8EAE-DD4796B79D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60551" y="3985"/>
              <a:ext cx="9313016" cy="6858000"/>
            </a:xfrm>
            <a:custGeom>
              <a:avLst/>
              <a:gdLst>
                <a:gd name="connsiteX0" fmla="*/ 6993556 w 9313016"/>
                <a:gd name="connsiteY0" fmla="*/ 0 h 6858000"/>
                <a:gd name="connsiteX1" fmla="*/ 7358516 w 9313016"/>
                <a:gd name="connsiteY1" fmla="*/ 0 h 6858000"/>
                <a:gd name="connsiteX2" fmla="*/ 7475006 w 9313016"/>
                <a:gd name="connsiteY2" fmla="*/ 82722 h 6858000"/>
                <a:gd name="connsiteX3" fmla="*/ 7816357 w 9313016"/>
                <a:gd name="connsiteY3" fmla="*/ 358482 h 6858000"/>
                <a:gd name="connsiteX4" fmla="*/ 8421752 w 9313016"/>
                <a:gd name="connsiteY4" fmla="*/ 995405 h 6858000"/>
                <a:gd name="connsiteX5" fmla="*/ 8897059 w 9313016"/>
                <a:gd name="connsiteY5" fmla="*/ 1737211 h 6858000"/>
                <a:gd name="connsiteX6" fmla="*/ 9206633 w 9313016"/>
                <a:gd name="connsiteY6" fmla="*/ 2564460 h 6858000"/>
                <a:gd name="connsiteX7" fmla="*/ 9286787 w 9313016"/>
                <a:gd name="connsiteY7" fmla="*/ 3000164 h 6858000"/>
                <a:gd name="connsiteX8" fmla="*/ 9312914 w 9313016"/>
                <a:gd name="connsiteY8" fmla="*/ 3442493 h 6858000"/>
                <a:gd name="connsiteX9" fmla="*/ 9190562 w 9313016"/>
                <a:gd name="connsiteY9" fmla="*/ 4316686 h 6858000"/>
                <a:gd name="connsiteX10" fmla="*/ 9043416 w 9313016"/>
                <a:gd name="connsiteY10" fmla="*/ 4734917 h 6858000"/>
                <a:gd name="connsiteX11" fmla="*/ 8809657 w 9313016"/>
                <a:gd name="connsiteY11" fmla="*/ 5128718 h 6858000"/>
                <a:gd name="connsiteX12" fmla="*/ 8645997 w 9313016"/>
                <a:gd name="connsiteY12" fmla="*/ 5297441 h 6858000"/>
                <a:gd name="connsiteX13" fmla="*/ 8457787 w 9313016"/>
                <a:gd name="connsiteY13" fmla="*/ 5433763 h 6858000"/>
                <a:gd name="connsiteX14" fmla="*/ 8260803 w 9313016"/>
                <a:gd name="connsiteY14" fmla="*/ 5541237 h 6858000"/>
                <a:gd name="connsiteX15" fmla="*/ 8066136 w 9313016"/>
                <a:gd name="connsiteY15" fmla="*/ 5635704 h 6858000"/>
                <a:gd name="connsiteX16" fmla="*/ 7698638 w 9313016"/>
                <a:gd name="connsiteY16" fmla="*/ 5837163 h 6858000"/>
                <a:gd name="connsiteX17" fmla="*/ 7370135 w 9313016"/>
                <a:gd name="connsiteY17" fmla="*/ 6090081 h 6858000"/>
                <a:gd name="connsiteX18" fmla="*/ 7218897 w 9313016"/>
                <a:gd name="connsiteY18" fmla="*/ 6235860 h 6858000"/>
                <a:gd name="connsiteX19" fmla="*/ 7070665 w 9313016"/>
                <a:gd name="connsiteY19" fmla="*/ 6387205 h 6858000"/>
                <a:gd name="connsiteX20" fmla="*/ 6779035 w 9313016"/>
                <a:gd name="connsiteY20" fmla="*/ 6697100 h 6858000"/>
                <a:gd name="connsiteX21" fmla="*/ 6631837 w 9313016"/>
                <a:gd name="connsiteY21" fmla="*/ 6852239 h 6858000"/>
                <a:gd name="connsiteX22" fmla="*/ 6626221 w 9313016"/>
                <a:gd name="connsiteY22" fmla="*/ 6858000 h 6858000"/>
                <a:gd name="connsiteX23" fmla="*/ 6424725 w 9313016"/>
                <a:gd name="connsiteY23" fmla="*/ 6858000 h 6858000"/>
                <a:gd name="connsiteX24" fmla="*/ 6527382 w 9313016"/>
                <a:gd name="connsiteY24" fmla="*/ 6756333 h 6858000"/>
                <a:gd name="connsiteX25" fmla="*/ 6674233 w 9313016"/>
                <a:gd name="connsiteY25" fmla="*/ 6603450 h 6858000"/>
                <a:gd name="connsiteX26" fmla="*/ 6965813 w 9313016"/>
                <a:gd name="connsiteY26" fmla="*/ 6292932 h 6858000"/>
                <a:gd name="connsiteX27" fmla="*/ 7112961 w 9313016"/>
                <a:gd name="connsiteY27" fmla="*/ 6137505 h 6858000"/>
                <a:gd name="connsiteX28" fmla="*/ 7264790 w 9313016"/>
                <a:gd name="connsiteY28" fmla="*/ 5983710 h 6858000"/>
                <a:gd name="connsiteX29" fmla="*/ 7974595 w 9313016"/>
                <a:gd name="connsiteY29" fmla="*/ 5470773 h 6858000"/>
                <a:gd name="connsiteX30" fmla="*/ 8331591 w 9313016"/>
                <a:gd name="connsiteY30" fmla="*/ 5254048 h 6858000"/>
                <a:gd name="connsiteX31" fmla="*/ 8599807 w 9313016"/>
                <a:gd name="connsiteY31" fmla="*/ 4980010 h 6858000"/>
                <a:gd name="connsiteX32" fmla="*/ 8766474 w 9313016"/>
                <a:gd name="connsiteY32" fmla="*/ 4631524 h 6858000"/>
                <a:gd name="connsiteX33" fmla="*/ 8865755 w 9313016"/>
                <a:gd name="connsiteY33" fmla="*/ 4244445 h 6858000"/>
                <a:gd name="connsiteX34" fmla="*/ 8882911 w 9313016"/>
                <a:gd name="connsiteY34" fmla="*/ 4145659 h 6858000"/>
                <a:gd name="connsiteX35" fmla="*/ 8897403 w 9313016"/>
                <a:gd name="connsiteY35" fmla="*/ 4046633 h 6858000"/>
                <a:gd name="connsiteX36" fmla="*/ 8908298 w 9313016"/>
                <a:gd name="connsiteY36" fmla="*/ 3947271 h 6858000"/>
                <a:gd name="connsiteX37" fmla="*/ 8916184 w 9313016"/>
                <a:gd name="connsiteY37" fmla="*/ 3847765 h 6858000"/>
                <a:gd name="connsiteX38" fmla="*/ 8920670 w 9313016"/>
                <a:gd name="connsiteY38" fmla="*/ 3449597 h 6858000"/>
                <a:gd name="connsiteX39" fmla="*/ 8914607 w 9313016"/>
                <a:gd name="connsiteY39" fmla="*/ 3350283 h 6858000"/>
                <a:gd name="connsiteX40" fmla="*/ 8905340 w 9313016"/>
                <a:gd name="connsiteY40" fmla="*/ 3251209 h 6858000"/>
                <a:gd name="connsiteX41" fmla="*/ 8893854 w 9313016"/>
                <a:gd name="connsiteY41" fmla="*/ 3152376 h 6858000"/>
                <a:gd name="connsiteX42" fmla="*/ 8879706 w 9313016"/>
                <a:gd name="connsiteY42" fmla="*/ 3053878 h 6858000"/>
                <a:gd name="connsiteX43" fmla="*/ 8797531 w 9313016"/>
                <a:gd name="connsiteY43" fmla="*/ 2663966 h 6858000"/>
                <a:gd name="connsiteX44" fmla="*/ 8520442 w 9313016"/>
                <a:gd name="connsiteY44" fmla="*/ 1911983 h 6858000"/>
                <a:gd name="connsiteX45" fmla="*/ 8332626 w 9313016"/>
                <a:gd name="connsiteY45" fmla="*/ 1553608 h 6858000"/>
                <a:gd name="connsiteX46" fmla="*/ 8116317 w 9313016"/>
                <a:gd name="connsiteY46" fmla="*/ 1208529 h 6858000"/>
                <a:gd name="connsiteX47" fmla="*/ 7873293 w 9313016"/>
                <a:gd name="connsiteY47" fmla="*/ 878284 h 6858000"/>
                <a:gd name="connsiteX48" fmla="*/ 7604337 w 9313016"/>
                <a:gd name="connsiteY48" fmla="*/ 565125 h 6858000"/>
                <a:gd name="connsiteX49" fmla="*/ 7311128 w 9313016"/>
                <a:gd name="connsiteY49" fmla="*/ 270591 h 6858000"/>
                <a:gd name="connsiteX50" fmla="*/ 1752019 w 9313016"/>
                <a:gd name="connsiteY50" fmla="*/ 0 h 6858000"/>
                <a:gd name="connsiteX51" fmla="*/ 2155804 w 9313016"/>
                <a:gd name="connsiteY51" fmla="*/ 0 h 6858000"/>
                <a:gd name="connsiteX52" fmla="*/ 2103975 w 9313016"/>
                <a:gd name="connsiteY52" fmla="*/ 40789 h 6858000"/>
                <a:gd name="connsiteX53" fmla="*/ 1656310 w 9313016"/>
                <a:gd name="connsiteY53" fmla="*/ 470035 h 6858000"/>
                <a:gd name="connsiteX54" fmla="*/ 806013 w 9313016"/>
                <a:gd name="connsiteY54" fmla="*/ 1841133 h 6858000"/>
                <a:gd name="connsiteX55" fmla="*/ 580685 w 9313016"/>
                <a:gd name="connsiteY55" fmla="*/ 2606364 h 6858000"/>
                <a:gd name="connsiteX56" fmla="*/ 503489 w 9313016"/>
                <a:gd name="connsiteY56" fmla="*/ 3397276 h 6858000"/>
                <a:gd name="connsiteX57" fmla="*/ 570135 w 9313016"/>
                <a:gd name="connsiteY57" fmla="*/ 4188235 h 6858000"/>
                <a:gd name="connsiteX58" fmla="*/ 783387 w 9313016"/>
                <a:gd name="connsiteY58" fmla="*/ 4953850 h 6858000"/>
                <a:gd name="connsiteX59" fmla="*/ 1628014 w 9313016"/>
                <a:gd name="connsiteY59" fmla="*/ 6308245 h 6858000"/>
                <a:gd name="connsiteX60" fmla="*/ 2235998 w 9313016"/>
                <a:gd name="connsiteY60" fmla="*/ 6844829 h 6858000"/>
                <a:gd name="connsiteX61" fmla="*/ 2255028 w 9313016"/>
                <a:gd name="connsiteY61" fmla="*/ 6858000 h 6858000"/>
                <a:gd name="connsiteX62" fmla="*/ 1578787 w 9313016"/>
                <a:gd name="connsiteY62" fmla="*/ 6858000 h 6858000"/>
                <a:gd name="connsiteX63" fmla="*/ 1465153 w 9313016"/>
                <a:gd name="connsiteY63" fmla="*/ 6759050 h 6858000"/>
                <a:gd name="connsiteX64" fmla="*/ 1303650 w 9313016"/>
                <a:gd name="connsiteY64" fmla="*/ 6604267 h 6858000"/>
                <a:gd name="connsiteX65" fmla="*/ 323708 w 9313016"/>
                <a:gd name="connsiteY65" fmla="*/ 5126365 h 6858000"/>
                <a:gd name="connsiteX66" fmla="*/ 872 w 9313016"/>
                <a:gd name="connsiteY66" fmla="*/ 3391228 h 6858000"/>
                <a:gd name="connsiteX67" fmla="*/ 105428 w 9313016"/>
                <a:gd name="connsiteY67" fmla="*/ 2511899 h 6858000"/>
                <a:gd name="connsiteX68" fmla="*/ 384933 w 9313016"/>
                <a:gd name="connsiteY68" fmla="*/ 1670971 h 6858000"/>
                <a:gd name="connsiteX69" fmla="*/ 1433593 w 9313016"/>
                <a:gd name="connsiteY69" fmla="*/ 256095 h 6858000"/>
                <a:gd name="connsiteX70" fmla="*/ 1602664 w 9313016"/>
                <a:gd name="connsiteY70" fmla="*/ 1137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9313016" h="6858000">
                  <a:moveTo>
                    <a:pt x="6993556" y="0"/>
                  </a:moveTo>
                  <a:lnTo>
                    <a:pt x="7358516" y="0"/>
                  </a:lnTo>
                  <a:lnTo>
                    <a:pt x="7475006" y="82722"/>
                  </a:lnTo>
                  <a:cubicBezTo>
                    <a:pt x="7592423" y="169778"/>
                    <a:pt x="7706366" y="261748"/>
                    <a:pt x="7816357" y="358482"/>
                  </a:cubicBezTo>
                  <a:cubicBezTo>
                    <a:pt x="8036559" y="551589"/>
                    <a:pt x="8239655" y="764905"/>
                    <a:pt x="8421752" y="995405"/>
                  </a:cubicBezTo>
                  <a:cubicBezTo>
                    <a:pt x="8604736" y="1225282"/>
                    <a:pt x="8763567" y="1474646"/>
                    <a:pt x="8897059" y="1737211"/>
                  </a:cubicBezTo>
                  <a:cubicBezTo>
                    <a:pt x="9029909" y="2000162"/>
                    <a:pt x="9134317" y="2277990"/>
                    <a:pt x="9206633" y="2564460"/>
                  </a:cubicBezTo>
                  <a:cubicBezTo>
                    <a:pt x="9242322" y="2707791"/>
                    <a:pt x="9269041" y="2853474"/>
                    <a:pt x="9286787" y="3000164"/>
                  </a:cubicBezTo>
                  <a:cubicBezTo>
                    <a:pt x="9304977" y="3146856"/>
                    <a:pt x="9314097" y="3294698"/>
                    <a:pt x="9312914" y="3442493"/>
                  </a:cubicBezTo>
                  <a:cubicBezTo>
                    <a:pt x="9309906" y="3737987"/>
                    <a:pt x="9270717" y="4033288"/>
                    <a:pt x="9190562" y="4316686"/>
                  </a:cubicBezTo>
                  <a:cubicBezTo>
                    <a:pt x="9150486" y="4458240"/>
                    <a:pt x="9103951" y="4597587"/>
                    <a:pt x="9043416" y="4734917"/>
                  </a:cubicBezTo>
                  <a:cubicBezTo>
                    <a:pt x="8982980" y="4871817"/>
                    <a:pt x="8908740" y="5007131"/>
                    <a:pt x="8809657" y="5128718"/>
                  </a:cubicBezTo>
                  <a:cubicBezTo>
                    <a:pt x="8760312" y="5189247"/>
                    <a:pt x="8706137" y="5246945"/>
                    <a:pt x="8645997" y="5297441"/>
                  </a:cubicBezTo>
                  <a:cubicBezTo>
                    <a:pt x="8586252" y="5348274"/>
                    <a:pt x="8522809" y="5393730"/>
                    <a:pt x="8457787" y="5433763"/>
                  </a:cubicBezTo>
                  <a:cubicBezTo>
                    <a:pt x="8392816" y="5474132"/>
                    <a:pt x="8326219" y="5508213"/>
                    <a:pt x="8260803" y="5541237"/>
                  </a:cubicBezTo>
                  <a:cubicBezTo>
                    <a:pt x="8195289" y="5574071"/>
                    <a:pt x="8130023" y="5604838"/>
                    <a:pt x="8066136" y="5635704"/>
                  </a:cubicBezTo>
                  <a:cubicBezTo>
                    <a:pt x="7938313" y="5697433"/>
                    <a:pt x="7815222" y="5762186"/>
                    <a:pt x="7698638" y="5837163"/>
                  </a:cubicBezTo>
                  <a:cubicBezTo>
                    <a:pt x="7582449" y="5912381"/>
                    <a:pt x="7471881" y="5996094"/>
                    <a:pt x="7370135" y="6090081"/>
                  </a:cubicBezTo>
                  <a:cubicBezTo>
                    <a:pt x="7319460" y="6136593"/>
                    <a:pt x="7268881" y="6186082"/>
                    <a:pt x="7218897" y="6235860"/>
                  </a:cubicBezTo>
                  <a:cubicBezTo>
                    <a:pt x="7168763" y="6285493"/>
                    <a:pt x="7119665" y="6336229"/>
                    <a:pt x="7070665" y="6387205"/>
                  </a:cubicBezTo>
                  <a:cubicBezTo>
                    <a:pt x="6972715" y="6489208"/>
                    <a:pt x="6876195" y="6593131"/>
                    <a:pt x="6779035" y="6697100"/>
                  </a:cubicBezTo>
                  <a:cubicBezTo>
                    <a:pt x="6730379" y="6748989"/>
                    <a:pt x="6681528" y="6800878"/>
                    <a:pt x="6631837" y="6852239"/>
                  </a:cubicBezTo>
                  <a:lnTo>
                    <a:pt x="6626221" y="6858000"/>
                  </a:lnTo>
                  <a:lnTo>
                    <a:pt x="6424725" y="6858000"/>
                  </a:lnTo>
                  <a:lnTo>
                    <a:pt x="6527382" y="6756333"/>
                  </a:lnTo>
                  <a:cubicBezTo>
                    <a:pt x="6576726" y="6705932"/>
                    <a:pt x="6625480" y="6654811"/>
                    <a:pt x="6674233" y="6603450"/>
                  </a:cubicBezTo>
                  <a:cubicBezTo>
                    <a:pt x="6771788" y="6500920"/>
                    <a:pt x="6868309" y="6396757"/>
                    <a:pt x="6965813" y="6292932"/>
                  </a:cubicBezTo>
                  <a:lnTo>
                    <a:pt x="7112961" y="6137505"/>
                  </a:lnTo>
                  <a:cubicBezTo>
                    <a:pt x="7162354" y="6085808"/>
                    <a:pt x="7211945" y="6034640"/>
                    <a:pt x="7264790" y="5983710"/>
                  </a:cubicBezTo>
                  <a:cubicBezTo>
                    <a:pt x="7472373" y="5779130"/>
                    <a:pt x="7721610" y="5610648"/>
                    <a:pt x="7974595" y="5470773"/>
                  </a:cubicBezTo>
                  <a:cubicBezTo>
                    <a:pt x="8099903" y="5399395"/>
                    <a:pt x="8224127" y="5332529"/>
                    <a:pt x="8331591" y="5254048"/>
                  </a:cubicBezTo>
                  <a:cubicBezTo>
                    <a:pt x="8439351" y="5176047"/>
                    <a:pt x="8529660" y="5085949"/>
                    <a:pt x="8599807" y="4980010"/>
                  </a:cubicBezTo>
                  <a:cubicBezTo>
                    <a:pt x="8671187" y="4875128"/>
                    <a:pt x="8723982" y="4756086"/>
                    <a:pt x="8766474" y="4631524"/>
                  </a:cubicBezTo>
                  <a:cubicBezTo>
                    <a:pt x="8808968" y="4507010"/>
                    <a:pt x="8840615" y="4375872"/>
                    <a:pt x="8865755" y="4244445"/>
                  </a:cubicBezTo>
                  <a:cubicBezTo>
                    <a:pt x="8871375" y="4211468"/>
                    <a:pt x="8878129" y="4178731"/>
                    <a:pt x="8882911" y="4145659"/>
                  </a:cubicBezTo>
                  <a:lnTo>
                    <a:pt x="8897403" y="4046633"/>
                  </a:lnTo>
                  <a:lnTo>
                    <a:pt x="8908298" y="3947271"/>
                  </a:lnTo>
                  <a:cubicBezTo>
                    <a:pt x="8912389" y="3914247"/>
                    <a:pt x="8913425" y="3880886"/>
                    <a:pt x="8916184" y="3847765"/>
                  </a:cubicBezTo>
                  <a:cubicBezTo>
                    <a:pt x="8925797" y="3715091"/>
                    <a:pt x="8925945" y="3582127"/>
                    <a:pt x="8920670" y="3449597"/>
                  </a:cubicBezTo>
                  <a:lnTo>
                    <a:pt x="8914607" y="3350283"/>
                  </a:lnTo>
                  <a:cubicBezTo>
                    <a:pt x="8911995" y="3317211"/>
                    <a:pt x="8908348" y="3284233"/>
                    <a:pt x="8905340" y="3251209"/>
                  </a:cubicBezTo>
                  <a:cubicBezTo>
                    <a:pt x="8902628" y="3218185"/>
                    <a:pt x="8897551" y="3185305"/>
                    <a:pt x="8893854" y="3152376"/>
                  </a:cubicBezTo>
                  <a:cubicBezTo>
                    <a:pt x="8890305" y="3119399"/>
                    <a:pt x="8884932" y="3086662"/>
                    <a:pt x="8879706" y="3053878"/>
                  </a:cubicBezTo>
                  <a:cubicBezTo>
                    <a:pt x="8858707" y="2922835"/>
                    <a:pt x="8831249" y="2792705"/>
                    <a:pt x="8797531" y="2663966"/>
                  </a:cubicBezTo>
                  <a:cubicBezTo>
                    <a:pt x="8728616" y="2406777"/>
                    <a:pt x="8635497" y="2155109"/>
                    <a:pt x="8520442" y="1911983"/>
                  </a:cubicBezTo>
                  <a:cubicBezTo>
                    <a:pt x="8462667" y="1790541"/>
                    <a:pt x="8400112" y="1670923"/>
                    <a:pt x="8332626" y="1553608"/>
                  </a:cubicBezTo>
                  <a:cubicBezTo>
                    <a:pt x="8265683" y="1436006"/>
                    <a:pt x="8192973" y="1321188"/>
                    <a:pt x="8116317" y="1208529"/>
                  </a:cubicBezTo>
                  <a:cubicBezTo>
                    <a:pt x="8039811" y="1095776"/>
                    <a:pt x="7958079" y="986094"/>
                    <a:pt x="7873293" y="878284"/>
                  </a:cubicBezTo>
                  <a:cubicBezTo>
                    <a:pt x="7787814" y="771002"/>
                    <a:pt x="7697999" y="666551"/>
                    <a:pt x="7604337" y="565125"/>
                  </a:cubicBezTo>
                  <a:cubicBezTo>
                    <a:pt x="7510479" y="463891"/>
                    <a:pt x="7413367" y="364818"/>
                    <a:pt x="7311128" y="270591"/>
                  </a:cubicBezTo>
                  <a:close/>
                  <a:moveTo>
                    <a:pt x="1752019" y="0"/>
                  </a:moveTo>
                  <a:lnTo>
                    <a:pt x="2155804" y="0"/>
                  </a:lnTo>
                  <a:lnTo>
                    <a:pt x="2103975" y="40789"/>
                  </a:lnTo>
                  <a:cubicBezTo>
                    <a:pt x="1943592" y="173585"/>
                    <a:pt x="1793955" y="317500"/>
                    <a:pt x="1656310" y="470035"/>
                  </a:cubicBezTo>
                  <a:cubicBezTo>
                    <a:pt x="1288172" y="876939"/>
                    <a:pt x="1002998" y="1344708"/>
                    <a:pt x="806013" y="1841133"/>
                  </a:cubicBezTo>
                  <a:cubicBezTo>
                    <a:pt x="707818" y="2089538"/>
                    <a:pt x="630868" y="2345480"/>
                    <a:pt x="580685" y="2606364"/>
                  </a:cubicBezTo>
                  <a:cubicBezTo>
                    <a:pt x="530749" y="2867250"/>
                    <a:pt x="504868" y="3132119"/>
                    <a:pt x="503489" y="3397276"/>
                  </a:cubicBezTo>
                  <a:cubicBezTo>
                    <a:pt x="501467" y="3662434"/>
                    <a:pt x="524093" y="3927351"/>
                    <a:pt x="570135" y="4188235"/>
                  </a:cubicBezTo>
                  <a:cubicBezTo>
                    <a:pt x="615734" y="4449264"/>
                    <a:pt x="688642" y="4705493"/>
                    <a:pt x="783387" y="4953850"/>
                  </a:cubicBezTo>
                  <a:cubicBezTo>
                    <a:pt x="974357" y="5449796"/>
                    <a:pt x="1259630" y="5913773"/>
                    <a:pt x="1628014" y="6308245"/>
                  </a:cubicBezTo>
                  <a:cubicBezTo>
                    <a:pt x="1812182" y="6505481"/>
                    <a:pt x="2016215" y="6685052"/>
                    <a:pt x="2235998" y="6844829"/>
                  </a:cubicBezTo>
                  <a:lnTo>
                    <a:pt x="2255028" y="6858000"/>
                  </a:lnTo>
                  <a:lnTo>
                    <a:pt x="1578787" y="6858000"/>
                  </a:lnTo>
                  <a:lnTo>
                    <a:pt x="1465153" y="6759050"/>
                  </a:lnTo>
                  <a:cubicBezTo>
                    <a:pt x="1410086" y="6708726"/>
                    <a:pt x="1356236" y="6657104"/>
                    <a:pt x="1303650" y="6604267"/>
                  </a:cubicBezTo>
                  <a:cubicBezTo>
                    <a:pt x="883506" y="6181043"/>
                    <a:pt x="548150" y="5676072"/>
                    <a:pt x="323708" y="5126365"/>
                  </a:cubicBezTo>
                  <a:cubicBezTo>
                    <a:pt x="97737" y="4577139"/>
                    <a:pt x="-10958" y="3981927"/>
                    <a:pt x="872" y="3391228"/>
                  </a:cubicBezTo>
                  <a:cubicBezTo>
                    <a:pt x="5951" y="3095783"/>
                    <a:pt x="40506" y="2800528"/>
                    <a:pt x="105428" y="2511899"/>
                  </a:cubicBezTo>
                  <a:cubicBezTo>
                    <a:pt x="170104" y="2223317"/>
                    <a:pt x="262089" y="1940399"/>
                    <a:pt x="384933" y="1670971"/>
                  </a:cubicBezTo>
                  <a:cubicBezTo>
                    <a:pt x="629092" y="1131344"/>
                    <a:pt x="991955" y="646919"/>
                    <a:pt x="1433593" y="256095"/>
                  </a:cubicBezTo>
                  <a:cubicBezTo>
                    <a:pt x="1488791" y="207206"/>
                    <a:pt x="1545179" y="159733"/>
                    <a:pt x="1602664" y="113704"/>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Freeform: Shape 12">
              <a:extLst>
                <a:ext uri="{FF2B5EF4-FFF2-40B4-BE49-F238E27FC236}">
                  <a16:creationId xmlns:a16="http://schemas.microsoft.com/office/drawing/2014/main" id="{308677BE-069B-4A4D-8732-E26B6EF567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59468" y="3985"/>
              <a:ext cx="9065550" cy="6858000"/>
            </a:xfrm>
            <a:custGeom>
              <a:avLst/>
              <a:gdLst>
                <a:gd name="connsiteX0" fmla="*/ 1839951 w 9065550"/>
                <a:gd name="connsiteY0" fmla="*/ 0 h 6858000"/>
                <a:gd name="connsiteX1" fmla="*/ 6979427 w 9065550"/>
                <a:gd name="connsiteY1" fmla="*/ 0 h 6858000"/>
                <a:gd name="connsiteX2" fmla="*/ 6989586 w 9065550"/>
                <a:gd name="connsiteY2" fmla="*/ 6825 h 6858000"/>
                <a:gd name="connsiteX3" fmla="*/ 8932062 w 9065550"/>
                <a:gd name="connsiteY3" fmla="*/ 4580835 h 6858000"/>
                <a:gd name="connsiteX4" fmla="*/ 7166294 w 9065550"/>
                <a:gd name="connsiteY4" fmla="*/ 6259703 h 6858000"/>
                <a:gd name="connsiteX5" fmla="*/ 6868878 w 9065550"/>
                <a:gd name="connsiteY5" fmla="*/ 6564765 h 6858000"/>
                <a:gd name="connsiteX6" fmla="*/ 6591881 w 9065550"/>
                <a:gd name="connsiteY6" fmla="*/ 6858000 h 6858000"/>
                <a:gd name="connsiteX7" fmla="*/ 5184648 w 9065550"/>
                <a:gd name="connsiteY7" fmla="*/ 6858000 h 6858000"/>
                <a:gd name="connsiteX8" fmla="*/ 5244877 w 9065550"/>
                <a:gd name="connsiteY8" fmla="*/ 6817615 h 6858000"/>
                <a:gd name="connsiteX9" fmla="*/ 6033853 w 9065550"/>
                <a:gd name="connsiteY9" fmla="*/ 6069135 h 6858000"/>
                <a:gd name="connsiteX10" fmla="*/ 6480248 w 9065550"/>
                <a:gd name="connsiteY10" fmla="*/ 5607082 h 6858000"/>
                <a:gd name="connsiteX11" fmla="*/ 7551502 w 9065550"/>
                <a:gd name="connsiteY11" fmla="*/ 4859004 h 6858000"/>
                <a:gd name="connsiteX12" fmla="*/ 7844227 w 9065550"/>
                <a:gd name="connsiteY12" fmla="*/ 4683074 h 6858000"/>
                <a:gd name="connsiteX13" fmla="*/ 8005810 w 9065550"/>
                <a:gd name="connsiteY13" fmla="*/ 4330239 h 6858000"/>
                <a:gd name="connsiteX14" fmla="*/ 8016191 w 9065550"/>
                <a:gd name="connsiteY14" fmla="*/ 2956574 h 6858000"/>
                <a:gd name="connsiteX15" fmla="*/ 7346424 w 9065550"/>
                <a:gd name="connsiteY15" fmla="*/ 1636739 h 6858000"/>
                <a:gd name="connsiteX16" fmla="*/ 5995751 w 9065550"/>
                <a:gd name="connsiteY16" fmla="*/ 493319 h 6858000"/>
                <a:gd name="connsiteX17" fmla="*/ 4494836 w 9065550"/>
                <a:gd name="connsiteY17" fmla="*/ 75383 h 6858000"/>
                <a:gd name="connsiteX18" fmla="*/ 2002499 w 9065550"/>
                <a:gd name="connsiteY18" fmla="*/ 1094261 h 6858000"/>
                <a:gd name="connsiteX19" fmla="*/ 1241306 w 9065550"/>
                <a:gd name="connsiteY19" fmla="*/ 2206935 h 6858000"/>
                <a:gd name="connsiteX20" fmla="*/ 961736 w 9065550"/>
                <a:gd name="connsiteY20" fmla="*/ 3573719 h 6858000"/>
                <a:gd name="connsiteX21" fmla="*/ 1193878 w 9065550"/>
                <a:gd name="connsiteY21" fmla="*/ 4824208 h 6858000"/>
                <a:gd name="connsiteX22" fmla="*/ 1832096 w 9065550"/>
                <a:gd name="connsiteY22" fmla="*/ 5873050 h 6858000"/>
                <a:gd name="connsiteX23" fmla="*/ 3010752 w 9065550"/>
                <a:gd name="connsiteY23" fmla="*/ 6749475 h 6858000"/>
                <a:gd name="connsiteX24" fmla="*/ 3187037 w 9065550"/>
                <a:gd name="connsiteY24" fmla="*/ 6824756 h 6858000"/>
                <a:gd name="connsiteX25" fmla="*/ 3278211 w 9065550"/>
                <a:gd name="connsiteY25" fmla="*/ 6858000 h 6858000"/>
                <a:gd name="connsiteX26" fmla="*/ 1480830 w 9065550"/>
                <a:gd name="connsiteY26" fmla="*/ 6858000 h 6858000"/>
                <a:gd name="connsiteX27" fmla="*/ 1427607 w 9065550"/>
                <a:gd name="connsiteY27" fmla="*/ 6811515 h 6858000"/>
                <a:gd name="connsiteX28" fmla="*/ 1100739 w 9065550"/>
                <a:gd name="connsiteY28" fmla="*/ 6477651 h 6858000"/>
                <a:gd name="connsiteX29" fmla="*/ 0 w 9065550"/>
                <a:gd name="connsiteY29" fmla="*/ 3573620 h 6858000"/>
                <a:gd name="connsiteX30" fmla="*/ 1805513 w 9065550"/>
                <a:gd name="connsiteY30"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065550" h="6858000">
                  <a:moveTo>
                    <a:pt x="1839951" y="0"/>
                  </a:moveTo>
                  <a:lnTo>
                    <a:pt x="6979427" y="0"/>
                  </a:lnTo>
                  <a:lnTo>
                    <a:pt x="6989586" y="6825"/>
                  </a:lnTo>
                  <a:cubicBezTo>
                    <a:pt x="8438828" y="1031353"/>
                    <a:pt x="9439169" y="2823601"/>
                    <a:pt x="8932062" y="4580835"/>
                  </a:cubicBezTo>
                  <a:cubicBezTo>
                    <a:pt x="8592517" y="5757293"/>
                    <a:pt x="7979652" y="5458140"/>
                    <a:pt x="7166294" y="6259703"/>
                  </a:cubicBezTo>
                  <a:cubicBezTo>
                    <a:pt x="7064618" y="6359905"/>
                    <a:pt x="6966014" y="6462297"/>
                    <a:pt x="6868878" y="6564765"/>
                  </a:cubicBezTo>
                  <a:lnTo>
                    <a:pt x="6591881" y="6858000"/>
                  </a:lnTo>
                  <a:lnTo>
                    <a:pt x="5184648" y="6858000"/>
                  </a:lnTo>
                  <a:lnTo>
                    <a:pt x="5244877" y="6817615"/>
                  </a:lnTo>
                  <a:cubicBezTo>
                    <a:pt x="5481027" y="6649287"/>
                    <a:pt x="5723665" y="6398593"/>
                    <a:pt x="6033853" y="6069135"/>
                  </a:cubicBezTo>
                  <a:cubicBezTo>
                    <a:pt x="6175680" y="5918484"/>
                    <a:pt x="6322395" y="5762660"/>
                    <a:pt x="6480248" y="5607082"/>
                  </a:cubicBezTo>
                  <a:cubicBezTo>
                    <a:pt x="6893276" y="5200077"/>
                    <a:pt x="7273697" y="5002920"/>
                    <a:pt x="7551502" y="4859004"/>
                  </a:cubicBezTo>
                  <a:cubicBezTo>
                    <a:pt x="7687884" y="4788339"/>
                    <a:pt x="7795540" y="4732559"/>
                    <a:pt x="7844227" y="4683074"/>
                  </a:cubicBezTo>
                  <a:cubicBezTo>
                    <a:pt x="7898759" y="4627636"/>
                    <a:pt x="7956165" y="4502313"/>
                    <a:pt x="8005810" y="4330239"/>
                  </a:cubicBezTo>
                  <a:cubicBezTo>
                    <a:pt x="8132968" y="3889611"/>
                    <a:pt x="8136446" y="3427460"/>
                    <a:pt x="8016191" y="2956574"/>
                  </a:cubicBezTo>
                  <a:cubicBezTo>
                    <a:pt x="7900876" y="2505064"/>
                    <a:pt x="7669287" y="2048671"/>
                    <a:pt x="7346424" y="1636739"/>
                  </a:cubicBezTo>
                  <a:cubicBezTo>
                    <a:pt x="6979764" y="1168830"/>
                    <a:pt x="6512706" y="773489"/>
                    <a:pt x="5995751" y="493319"/>
                  </a:cubicBezTo>
                  <a:cubicBezTo>
                    <a:pt x="5491195" y="219884"/>
                    <a:pt x="4972174" y="75383"/>
                    <a:pt x="4494836" y="75383"/>
                  </a:cubicBezTo>
                  <a:cubicBezTo>
                    <a:pt x="3554318" y="75383"/>
                    <a:pt x="2669191" y="437197"/>
                    <a:pt x="2002499" y="1094261"/>
                  </a:cubicBezTo>
                  <a:cubicBezTo>
                    <a:pt x="1676360" y="1415667"/>
                    <a:pt x="1420225" y="1790023"/>
                    <a:pt x="1241306" y="2206935"/>
                  </a:cubicBezTo>
                  <a:cubicBezTo>
                    <a:pt x="1055782" y="2639169"/>
                    <a:pt x="961736" y="3099027"/>
                    <a:pt x="961736" y="3573719"/>
                  </a:cubicBezTo>
                  <a:cubicBezTo>
                    <a:pt x="961736" y="4005124"/>
                    <a:pt x="1039805" y="4425841"/>
                    <a:pt x="1193878" y="4824208"/>
                  </a:cubicBezTo>
                  <a:cubicBezTo>
                    <a:pt x="1342457" y="5208423"/>
                    <a:pt x="1557214" y="5561306"/>
                    <a:pt x="1832096" y="5873050"/>
                  </a:cubicBezTo>
                  <a:cubicBezTo>
                    <a:pt x="2157126" y="6241599"/>
                    <a:pt x="2564661" y="6544656"/>
                    <a:pt x="3010752" y="6749475"/>
                  </a:cubicBezTo>
                  <a:cubicBezTo>
                    <a:pt x="3069003" y="6776219"/>
                    <a:pt x="3127773" y="6801314"/>
                    <a:pt x="3187037" y="6824756"/>
                  </a:cubicBezTo>
                  <a:lnTo>
                    <a:pt x="3278211" y="6858000"/>
                  </a:lnTo>
                  <a:lnTo>
                    <a:pt x="1480830" y="6858000"/>
                  </a:lnTo>
                  <a:lnTo>
                    <a:pt x="1427607" y="6811515"/>
                  </a:lnTo>
                  <a:cubicBezTo>
                    <a:pt x="1312870" y="6705919"/>
                    <a:pt x="1203751" y="6594470"/>
                    <a:pt x="1100739" y="6477651"/>
                  </a:cubicBezTo>
                  <a:cubicBezTo>
                    <a:pt x="415045" y="5700097"/>
                    <a:pt x="0" y="4684635"/>
                    <a:pt x="0" y="3573620"/>
                  </a:cubicBezTo>
                  <a:cubicBezTo>
                    <a:pt x="0" y="2121118"/>
                    <a:pt x="709459" y="831902"/>
                    <a:pt x="1805513" y="24133"/>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Shape 13">
              <a:extLst>
                <a:ext uri="{FF2B5EF4-FFF2-40B4-BE49-F238E27FC236}">
                  <a16:creationId xmlns:a16="http://schemas.microsoft.com/office/drawing/2014/main" id="{9A9A575B-DD07-4388-963B-0AF3FDDCF3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48217" y="3985"/>
              <a:ext cx="9088051" cy="6858000"/>
            </a:xfrm>
            <a:custGeom>
              <a:avLst/>
              <a:gdLst>
                <a:gd name="connsiteX0" fmla="*/ 5158786 w 9088051"/>
                <a:gd name="connsiteY0" fmla="*/ 0 h 6858000"/>
                <a:gd name="connsiteX1" fmla="*/ 6996771 w 9088051"/>
                <a:gd name="connsiteY1" fmla="*/ 0 h 6858000"/>
                <a:gd name="connsiteX2" fmla="*/ 7006955 w 9088051"/>
                <a:gd name="connsiteY2" fmla="*/ 6825 h 6858000"/>
                <a:gd name="connsiteX3" fmla="*/ 8954230 w 9088051"/>
                <a:gd name="connsiteY3" fmla="*/ 4580835 h 6858000"/>
                <a:gd name="connsiteX4" fmla="*/ 7184080 w 9088051"/>
                <a:gd name="connsiteY4" fmla="*/ 6259703 h 6858000"/>
                <a:gd name="connsiteX5" fmla="*/ 6885926 w 9088051"/>
                <a:gd name="connsiteY5" fmla="*/ 6564765 h 6858000"/>
                <a:gd name="connsiteX6" fmla="*/ 6608241 w 9088051"/>
                <a:gd name="connsiteY6" fmla="*/ 6858000 h 6858000"/>
                <a:gd name="connsiteX7" fmla="*/ 5462870 w 9088051"/>
                <a:gd name="connsiteY7" fmla="*/ 6858000 h 6858000"/>
                <a:gd name="connsiteX8" fmla="*/ 5529056 w 9088051"/>
                <a:gd name="connsiteY8" fmla="*/ 6804645 h 6858000"/>
                <a:gd name="connsiteX9" fmla="*/ 6167613 w 9088051"/>
                <a:gd name="connsiteY9" fmla="*/ 6173667 h 6858000"/>
                <a:gd name="connsiteX10" fmla="*/ 6610973 w 9088051"/>
                <a:gd name="connsiteY10" fmla="*/ 5715860 h 6858000"/>
                <a:gd name="connsiteX11" fmla="*/ 7646083 w 9088051"/>
                <a:gd name="connsiteY11" fmla="*/ 4995842 h 6858000"/>
                <a:gd name="connsiteX12" fmla="*/ 7980054 w 9088051"/>
                <a:gd name="connsiteY12" fmla="*/ 4790095 h 6858000"/>
                <a:gd name="connsiteX13" fmla="*/ 8180437 w 9088051"/>
                <a:gd name="connsiteY13" fmla="*/ 4371964 h 6858000"/>
                <a:gd name="connsiteX14" fmla="*/ 8192058 w 9088051"/>
                <a:gd name="connsiteY14" fmla="*/ 2919242 h 6858000"/>
                <a:gd name="connsiteX15" fmla="*/ 7492638 w 9088051"/>
                <a:gd name="connsiteY15" fmla="*/ 1542845 h 6858000"/>
                <a:gd name="connsiteX16" fmla="*/ 6089097 w 9088051"/>
                <a:gd name="connsiteY16" fmla="*/ 357847 h 6858000"/>
                <a:gd name="connsiteX17" fmla="*/ 5288639 w 9088051"/>
                <a:gd name="connsiteY17" fmla="*/ 31627 h 6858000"/>
                <a:gd name="connsiteX18" fmla="*/ 1844517 w 9088051"/>
                <a:gd name="connsiteY18" fmla="*/ 0 h 6858000"/>
                <a:gd name="connsiteX19" fmla="*/ 3734467 w 9088051"/>
                <a:gd name="connsiteY19" fmla="*/ 0 h 6858000"/>
                <a:gd name="connsiteX20" fmla="*/ 3603618 w 9088051"/>
                <a:gd name="connsiteY20" fmla="*/ 28853 h 6858000"/>
                <a:gd name="connsiteX21" fmla="*/ 1892878 w 9088051"/>
                <a:gd name="connsiteY21" fmla="*/ 985434 h 6858000"/>
                <a:gd name="connsiteX22" fmla="*/ 1096045 w 9088051"/>
                <a:gd name="connsiteY22" fmla="*/ 2147349 h 6858000"/>
                <a:gd name="connsiteX23" fmla="*/ 803453 w 9088051"/>
                <a:gd name="connsiteY23" fmla="*/ 3573669 h 6858000"/>
                <a:gd name="connsiteX24" fmla="*/ 1046377 w 9088051"/>
                <a:gd name="connsiteY24" fmla="*/ 4878573 h 6858000"/>
                <a:gd name="connsiteX25" fmla="*/ 1714473 w 9088051"/>
                <a:gd name="connsiteY25" fmla="*/ 5973776 h 6858000"/>
                <a:gd name="connsiteX26" fmla="*/ 2776083 w 9088051"/>
                <a:gd name="connsiteY26" fmla="*/ 6804641 h 6858000"/>
                <a:gd name="connsiteX27" fmla="*/ 2884836 w 9088051"/>
                <a:gd name="connsiteY27" fmla="*/ 6858000 h 6858000"/>
                <a:gd name="connsiteX28" fmla="*/ 1484505 w 9088051"/>
                <a:gd name="connsiteY28" fmla="*/ 6858000 h 6858000"/>
                <a:gd name="connsiteX29" fmla="*/ 1431151 w 9088051"/>
                <a:gd name="connsiteY29" fmla="*/ 6811515 h 6858000"/>
                <a:gd name="connsiteX30" fmla="*/ 1103471 w 9088051"/>
                <a:gd name="connsiteY30" fmla="*/ 6477651 h 6858000"/>
                <a:gd name="connsiteX31" fmla="*/ 0 w 9088051"/>
                <a:gd name="connsiteY31" fmla="*/ 3573620 h 6858000"/>
                <a:gd name="connsiteX32" fmla="*/ 1809994 w 9088051"/>
                <a:gd name="connsiteY32"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088051" h="6858000">
                  <a:moveTo>
                    <a:pt x="5158786" y="0"/>
                  </a:moveTo>
                  <a:lnTo>
                    <a:pt x="6996771" y="0"/>
                  </a:lnTo>
                  <a:lnTo>
                    <a:pt x="7006955" y="6825"/>
                  </a:lnTo>
                  <a:cubicBezTo>
                    <a:pt x="8459794" y="1031353"/>
                    <a:pt x="9462596" y="2823601"/>
                    <a:pt x="8954230" y="4580835"/>
                  </a:cubicBezTo>
                  <a:cubicBezTo>
                    <a:pt x="8613842" y="5757293"/>
                    <a:pt x="7999457" y="5458140"/>
                    <a:pt x="7184080" y="6259703"/>
                  </a:cubicBezTo>
                  <a:cubicBezTo>
                    <a:pt x="7082152" y="6359905"/>
                    <a:pt x="6983303" y="6462297"/>
                    <a:pt x="6885926" y="6564765"/>
                  </a:cubicBezTo>
                  <a:lnTo>
                    <a:pt x="6608241" y="6858000"/>
                  </a:lnTo>
                  <a:lnTo>
                    <a:pt x="5462870" y="6858000"/>
                  </a:lnTo>
                  <a:lnTo>
                    <a:pt x="5529056" y="6804645"/>
                  </a:lnTo>
                  <a:cubicBezTo>
                    <a:pt x="5740217" y="6626505"/>
                    <a:pt x="5949382" y="6404876"/>
                    <a:pt x="6167613" y="6173667"/>
                  </a:cubicBezTo>
                  <a:cubicBezTo>
                    <a:pt x="6308782" y="6024091"/>
                    <a:pt x="6454799" y="5869390"/>
                    <a:pt x="6610973" y="5715860"/>
                  </a:cubicBezTo>
                  <a:cubicBezTo>
                    <a:pt x="7007847" y="5325741"/>
                    <a:pt x="7376733" y="5135074"/>
                    <a:pt x="7646083" y="4995842"/>
                  </a:cubicBezTo>
                  <a:cubicBezTo>
                    <a:pt x="7816858" y="4907561"/>
                    <a:pt x="7916545" y="4854514"/>
                    <a:pt x="7980054" y="4790095"/>
                  </a:cubicBezTo>
                  <a:cubicBezTo>
                    <a:pt x="8054629" y="4714405"/>
                    <a:pt x="8122031" y="4573758"/>
                    <a:pt x="8180437" y="4371964"/>
                  </a:cubicBezTo>
                  <a:cubicBezTo>
                    <a:pt x="8315441" y="3905228"/>
                    <a:pt x="8319381" y="3416431"/>
                    <a:pt x="8192058" y="2919242"/>
                  </a:cubicBezTo>
                  <a:cubicBezTo>
                    <a:pt x="8071251" y="2447381"/>
                    <a:pt x="7829388" y="1971467"/>
                    <a:pt x="7492638" y="1542845"/>
                  </a:cubicBezTo>
                  <a:cubicBezTo>
                    <a:pt x="7111829" y="1058099"/>
                    <a:pt x="6626484" y="648361"/>
                    <a:pt x="6089097" y="357847"/>
                  </a:cubicBezTo>
                  <a:cubicBezTo>
                    <a:pt x="5824244" y="214687"/>
                    <a:pt x="5554957" y="105262"/>
                    <a:pt x="5288639" y="31627"/>
                  </a:cubicBezTo>
                  <a:close/>
                  <a:moveTo>
                    <a:pt x="1844517" y="0"/>
                  </a:moveTo>
                  <a:lnTo>
                    <a:pt x="3734467" y="0"/>
                  </a:lnTo>
                  <a:lnTo>
                    <a:pt x="3603618" y="28853"/>
                  </a:lnTo>
                  <a:cubicBezTo>
                    <a:pt x="2962049" y="186733"/>
                    <a:pt x="2373277" y="513136"/>
                    <a:pt x="1892878" y="985434"/>
                  </a:cubicBezTo>
                  <a:cubicBezTo>
                    <a:pt x="1551428" y="1321091"/>
                    <a:pt x="1283341" y="1711990"/>
                    <a:pt x="1096045" y="2147349"/>
                  </a:cubicBezTo>
                  <a:cubicBezTo>
                    <a:pt x="901876" y="2598519"/>
                    <a:pt x="803453" y="3078432"/>
                    <a:pt x="803453" y="3573669"/>
                  </a:cubicBezTo>
                  <a:cubicBezTo>
                    <a:pt x="803453" y="4023717"/>
                    <a:pt x="885151" y="4462735"/>
                    <a:pt x="1046377" y="4878573"/>
                  </a:cubicBezTo>
                  <a:cubicBezTo>
                    <a:pt x="1201945" y="5279770"/>
                    <a:pt x="1426681" y="5648221"/>
                    <a:pt x="1714473" y="5973776"/>
                  </a:cubicBezTo>
                  <a:cubicBezTo>
                    <a:pt x="2012357" y="6310732"/>
                    <a:pt x="2376505" y="6595304"/>
                    <a:pt x="2776083" y="6804641"/>
                  </a:cubicBezTo>
                  <a:lnTo>
                    <a:pt x="2884836" y="6858000"/>
                  </a:lnTo>
                  <a:lnTo>
                    <a:pt x="1484505" y="6858000"/>
                  </a:lnTo>
                  <a:lnTo>
                    <a:pt x="1431151" y="6811515"/>
                  </a:lnTo>
                  <a:cubicBezTo>
                    <a:pt x="1316128" y="6705919"/>
                    <a:pt x="1206738" y="6594470"/>
                    <a:pt x="1103471" y="6477651"/>
                  </a:cubicBezTo>
                  <a:cubicBezTo>
                    <a:pt x="416075" y="5700097"/>
                    <a:pt x="0" y="4684635"/>
                    <a:pt x="0" y="3573620"/>
                  </a:cubicBezTo>
                  <a:cubicBezTo>
                    <a:pt x="0" y="2121118"/>
                    <a:pt x="711220" y="831902"/>
                    <a:pt x="1809994" y="24133"/>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 name="Freeform: Shape 14">
              <a:extLst>
                <a:ext uri="{FF2B5EF4-FFF2-40B4-BE49-F238E27FC236}">
                  <a16:creationId xmlns:a16="http://schemas.microsoft.com/office/drawing/2014/main" id="{D55285E4-21EB-4EC1-AB8E-36E881E899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29061" y="3985"/>
              <a:ext cx="9107210" cy="6858000"/>
            </a:xfrm>
            <a:custGeom>
              <a:avLst/>
              <a:gdLst>
                <a:gd name="connsiteX0" fmla="*/ 6184722 w 9107210"/>
                <a:gd name="connsiteY0" fmla="*/ 0 h 6858000"/>
                <a:gd name="connsiteX1" fmla="*/ 6985680 w 9107210"/>
                <a:gd name="connsiteY1" fmla="*/ 0 h 6858000"/>
                <a:gd name="connsiteX2" fmla="*/ 7324323 w 9107210"/>
                <a:gd name="connsiteY2" fmla="*/ 247136 h 6858000"/>
                <a:gd name="connsiteX3" fmla="*/ 7652712 w 9107210"/>
                <a:gd name="connsiteY3" fmla="*/ 528495 h 6858000"/>
                <a:gd name="connsiteX4" fmla="*/ 8236677 w 9107210"/>
                <a:gd name="connsiteY4" fmla="*/ 1166289 h 6858000"/>
                <a:gd name="connsiteX5" fmla="*/ 8704298 w 9107210"/>
                <a:gd name="connsiteY5" fmla="*/ 1897038 h 6858000"/>
                <a:gd name="connsiteX6" fmla="*/ 8885160 w 9107210"/>
                <a:gd name="connsiteY6" fmla="*/ 2294087 h 6858000"/>
                <a:gd name="connsiteX7" fmla="*/ 8924247 w 9107210"/>
                <a:gd name="connsiteY7" fmla="*/ 2396286 h 6858000"/>
                <a:gd name="connsiteX8" fmla="*/ 8960022 w 9107210"/>
                <a:gd name="connsiteY8" fmla="*/ 2499767 h 6858000"/>
                <a:gd name="connsiteX9" fmla="*/ 8991720 w 9107210"/>
                <a:gd name="connsiteY9" fmla="*/ 2604671 h 6858000"/>
                <a:gd name="connsiteX10" fmla="*/ 9019646 w 9107210"/>
                <a:gd name="connsiteY10" fmla="*/ 2710708 h 6858000"/>
                <a:gd name="connsiteX11" fmla="*/ 9105822 w 9107210"/>
                <a:gd name="connsiteY11" fmla="*/ 3582266 h 6858000"/>
                <a:gd name="connsiteX12" fmla="*/ 9057716 w 9107210"/>
                <a:gd name="connsiteY12" fmla="*/ 4017873 h 6858000"/>
                <a:gd name="connsiteX13" fmla="*/ 8945600 w 9107210"/>
                <a:gd name="connsiteY13" fmla="*/ 4439659 h 6858000"/>
                <a:gd name="connsiteX14" fmla="*/ 8796080 w 9107210"/>
                <a:gd name="connsiteY14" fmla="*/ 4847428 h 6858000"/>
                <a:gd name="connsiteX15" fmla="*/ 8702056 w 9107210"/>
                <a:gd name="connsiteY15" fmla="*/ 5050108 h 6858000"/>
                <a:gd name="connsiteX16" fmla="*/ 8581125 w 9107210"/>
                <a:gd name="connsiteY16" fmla="*/ 5247525 h 6858000"/>
                <a:gd name="connsiteX17" fmla="*/ 8426254 w 9107210"/>
                <a:gd name="connsiteY17" fmla="*/ 5429647 h 6858000"/>
                <a:gd name="connsiteX18" fmla="*/ 8337174 w 9107210"/>
                <a:gd name="connsiteY18" fmla="*/ 5510552 h 6858000"/>
                <a:gd name="connsiteX19" fmla="*/ 8243200 w 9107210"/>
                <a:gd name="connsiteY19" fmla="*/ 5582948 h 6858000"/>
                <a:gd name="connsiteX20" fmla="*/ 7868330 w 9107210"/>
                <a:gd name="connsiteY20" fmla="*/ 5811104 h 6858000"/>
                <a:gd name="connsiteX21" fmla="*/ 7538916 w 9107210"/>
                <a:gd name="connsiteY21" fmla="*/ 6018899 h 6858000"/>
                <a:gd name="connsiteX22" fmla="*/ 7391280 w 9107210"/>
                <a:gd name="connsiteY22" fmla="*/ 6134132 h 6858000"/>
                <a:gd name="connsiteX23" fmla="*/ 7252511 w 9107210"/>
                <a:gd name="connsiteY23" fmla="*/ 6259105 h 6858000"/>
                <a:gd name="connsiteX24" fmla="*/ 7185601 w 9107210"/>
                <a:gd name="connsiteY24" fmla="*/ 6325894 h 6858000"/>
                <a:gd name="connsiteX25" fmla="*/ 7116651 w 9107210"/>
                <a:gd name="connsiteY25" fmla="*/ 6397010 h 6858000"/>
                <a:gd name="connsiteX26" fmla="*/ 6978545 w 9107210"/>
                <a:gd name="connsiteY26" fmla="*/ 6541607 h 6858000"/>
                <a:gd name="connsiteX27" fmla="*/ 6693009 w 9107210"/>
                <a:gd name="connsiteY27" fmla="*/ 6832716 h 6858000"/>
                <a:gd name="connsiteX28" fmla="*/ 6667488 w 9107210"/>
                <a:gd name="connsiteY28" fmla="*/ 6858000 h 6858000"/>
                <a:gd name="connsiteX29" fmla="*/ 6056793 w 9107210"/>
                <a:gd name="connsiteY29" fmla="*/ 6858000 h 6858000"/>
                <a:gd name="connsiteX30" fmla="*/ 6077345 w 9107210"/>
                <a:gd name="connsiteY30" fmla="*/ 6835420 h 6858000"/>
                <a:gd name="connsiteX31" fmla="*/ 6208519 w 9107210"/>
                <a:gd name="connsiteY31" fmla="*/ 6683989 h 6858000"/>
                <a:gd name="connsiteX32" fmla="*/ 6340001 w 9107210"/>
                <a:gd name="connsiteY32" fmla="*/ 6529852 h 6858000"/>
                <a:gd name="connsiteX33" fmla="*/ 6611419 w 9107210"/>
                <a:gd name="connsiteY33" fmla="*/ 6219317 h 6858000"/>
                <a:gd name="connsiteX34" fmla="*/ 6757678 w 9107210"/>
                <a:gd name="connsiteY34" fmla="*/ 6068228 h 6858000"/>
                <a:gd name="connsiteX35" fmla="*/ 6833713 w 9107210"/>
                <a:gd name="connsiteY35" fmla="*/ 5994061 h 6858000"/>
                <a:gd name="connsiteX36" fmla="*/ 6915148 w 9107210"/>
                <a:gd name="connsiteY36" fmla="*/ 5918812 h 6858000"/>
                <a:gd name="connsiteX37" fmla="*/ 7276311 w 9107210"/>
                <a:gd name="connsiteY37" fmla="*/ 5650229 h 6858000"/>
                <a:gd name="connsiteX38" fmla="*/ 7664942 w 9107210"/>
                <a:gd name="connsiteY38" fmla="*/ 5445681 h 6858000"/>
                <a:gd name="connsiteX39" fmla="*/ 7848505 w 9107210"/>
                <a:gd name="connsiteY39" fmla="*/ 5358333 h 6858000"/>
                <a:gd name="connsiteX40" fmla="*/ 8011785 w 9107210"/>
                <a:gd name="connsiteY40" fmla="*/ 5267788 h 6858000"/>
                <a:gd name="connsiteX41" fmla="*/ 8260273 w 9107210"/>
                <a:gd name="connsiteY41" fmla="*/ 5034370 h 6858000"/>
                <a:gd name="connsiteX42" fmla="*/ 8417589 w 9107210"/>
                <a:gd name="connsiteY42" fmla="*/ 4714488 h 6858000"/>
                <a:gd name="connsiteX43" fmla="*/ 8495000 w 9107210"/>
                <a:gd name="connsiteY43" fmla="*/ 4346409 h 6858000"/>
                <a:gd name="connsiteX44" fmla="*/ 8508556 w 9107210"/>
                <a:gd name="connsiteY44" fmla="*/ 3971101 h 6858000"/>
                <a:gd name="connsiteX45" fmla="*/ 8483330 w 9107210"/>
                <a:gd name="connsiteY45" fmla="*/ 3600710 h 6858000"/>
                <a:gd name="connsiteX46" fmla="*/ 8425336 w 9107210"/>
                <a:gd name="connsiteY46" fmla="*/ 3236121 h 6858000"/>
                <a:gd name="connsiteX47" fmla="*/ 8334575 w 9107210"/>
                <a:gd name="connsiteY47" fmla="*/ 2877977 h 6858000"/>
                <a:gd name="connsiteX48" fmla="*/ 8087513 w 9107210"/>
                <a:gd name="connsiteY48" fmla="*/ 2174622 h 6858000"/>
                <a:gd name="connsiteX49" fmla="*/ 7723650 w 9107210"/>
                <a:gd name="connsiteY49" fmla="*/ 1507613 h 6858000"/>
                <a:gd name="connsiteX50" fmla="*/ 7501815 w 9107210"/>
                <a:gd name="connsiteY50" fmla="*/ 1192947 h 6858000"/>
                <a:gd name="connsiteX51" fmla="*/ 7254399 w 9107210"/>
                <a:gd name="connsiteY51" fmla="*/ 894361 h 6858000"/>
                <a:gd name="connsiteX52" fmla="*/ 6689339 w 9107210"/>
                <a:gd name="connsiteY52" fmla="*/ 354046 h 6858000"/>
                <a:gd name="connsiteX53" fmla="*/ 6206651 w 9107210"/>
                <a:gd name="connsiteY53" fmla="*/ 12626 h 6858000"/>
                <a:gd name="connsiteX54" fmla="*/ 1827105 w 9107210"/>
                <a:gd name="connsiteY54" fmla="*/ 0 h 6858000"/>
                <a:gd name="connsiteX55" fmla="*/ 2807607 w 9107210"/>
                <a:gd name="connsiteY55" fmla="*/ 0 h 6858000"/>
                <a:gd name="connsiteX56" fmla="*/ 2667958 w 9107210"/>
                <a:gd name="connsiteY56" fmla="*/ 88235 h 6858000"/>
                <a:gd name="connsiteX57" fmla="*/ 2354723 w 9107210"/>
                <a:gd name="connsiteY57" fmla="*/ 314947 h 6858000"/>
                <a:gd name="connsiteX58" fmla="*/ 2059963 w 9107210"/>
                <a:gd name="connsiteY58" fmla="*/ 561545 h 6858000"/>
                <a:gd name="connsiteX59" fmla="*/ 1780798 w 9107210"/>
                <a:gd name="connsiteY59" fmla="*/ 824425 h 6858000"/>
                <a:gd name="connsiteX60" fmla="*/ 954714 w 9107210"/>
                <a:gd name="connsiteY60" fmla="*/ 2094309 h 6858000"/>
                <a:gd name="connsiteX61" fmla="*/ 732676 w 9107210"/>
                <a:gd name="connsiteY61" fmla="*/ 2813646 h 6858000"/>
                <a:gd name="connsiteX62" fmla="*/ 673867 w 9107210"/>
                <a:gd name="connsiteY62" fmla="*/ 3183989 h 6858000"/>
                <a:gd name="connsiteX63" fmla="*/ 647621 w 9107210"/>
                <a:gd name="connsiteY63" fmla="*/ 3557281 h 6858000"/>
                <a:gd name="connsiteX64" fmla="*/ 653381 w 9107210"/>
                <a:gd name="connsiteY64" fmla="*/ 3931214 h 6858000"/>
                <a:gd name="connsiteX65" fmla="*/ 690428 w 9107210"/>
                <a:gd name="connsiteY65" fmla="*/ 4303719 h 6858000"/>
                <a:gd name="connsiteX66" fmla="*/ 871801 w 9107210"/>
                <a:gd name="connsiteY66" fmla="*/ 5033041 h 6858000"/>
                <a:gd name="connsiteX67" fmla="*/ 1197749 w 9107210"/>
                <a:gd name="connsiteY67" fmla="*/ 5718494 h 6858000"/>
                <a:gd name="connsiteX68" fmla="*/ 1411480 w 9107210"/>
                <a:gd name="connsiteY68" fmla="*/ 6036703 h 6858000"/>
                <a:gd name="connsiteX69" fmla="*/ 1530170 w 9107210"/>
                <a:gd name="connsiteY69" fmla="*/ 6188430 h 6858000"/>
                <a:gd name="connsiteX70" fmla="*/ 1657165 w 9107210"/>
                <a:gd name="connsiteY70" fmla="*/ 6335385 h 6858000"/>
                <a:gd name="connsiteX71" fmla="*/ 1931343 w 9107210"/>
                <a:gd name="connsiteY71" fmla="*/ 6612896 h 6858000"/>
                <a:gd name="connsiteX72" fmla="*/ 2220133 w 9107210"/>
                <a:gd name="connsiteY72" fmla="*/ 6858000 h 6858000"/>
                <a:gd name="connsiteX73" fmla="*/ 1539862 w 9107210"/>
                <a:gd name="connsiteY73" fmla="*/ 6858000 h 6858000"/>
                <a:gd name="connsiteX74" fmla="*/ 1307111 w 9107210"/>
                <a:gd name="connsiteY74" fmla="*/ 6648873 h 6858000"/>
                <a:gd name="connsiteX75" fmla="*/ 750258 w 9107210"/>
                <a:gd name="connsiteY75" fmla="*/ 5987570 h 6858000"/>
                <a:gd name="connsiteX76" fmla="*/ 335382 w 9107210"/>
                <a:gd name="connsiteY76" fmla="*/ 5229279 h 6858000"/>
                <a:gd name="connsiteX77" fmla="*/ 79351 w 9107210"/>
                <a:gd name="connsiteY77" fmla="*/ 4403854 h 6858000"/>
                <a:gd name="connsiteX78" fmla="*/ 16007 w 9107210"/>
                <a:gd name="connsiteY78" fmla="*/ 3975723 h 6858000"/>
                <a:gd name="connsiteX79" fmla="*/ 871 w 9107210"/>
                <a:gd name="connsiteY79" fmla="*/ 3543362 h 6858000"/>
                <a:gd name="connsiteX80" fmla="*/ 32519 w 9107210"/>
                <a:gd name="connsiteY80" fmla="*/ 3112085 h 6858000"/>
                <a:gd name="connsiteX81" fmla="*/ 108502 w 9107210"/>
                <a:gd name="connsiteY81" fmla="*/ 2686511 h 6858000"/>
                <a:gd name="connsiteX82" fmla="*/ 378239 w 9107210"/>
                <a:gd name="connsiteY82" fmla="*/ 1865955 h 6858000"/>
                <a:gd name="connsiteX83" fmla="*/ 1343701 w 9107210"/>
                <a:gd name="connsiteY83" fmla="*/ 431508 h 6858000"/>
                <a:gd name="connsiteX84" fmla="*/ 1661853 w 9107210"/>
                <a:gd name="connsiteY84" fmla="*/ 1302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9107210" h="6858000">
                  <a:moveTo>
                    <a:pt x="6184722" y="0"/>
                  </a:moveTo>
                  <a:lnTo>
                    <a:pt x="6985680" y="0"/>
                  </a:lnTo>
                  <a:lnTo>
                    <a:pt x="7324323" y="247136"/>
                  </a:lnTo>
                  <a:cubicBezTo>
                    <a:pt x="7437502" y="336500"/>
                    <a:pt x="7547171" y="430254"/>
                    <a:pt x="7652712" y="528495"/>
                  </a:cubicBezTo>
                  <a:cubicBezTo>
                    <a:pt x="7863743" y="724929"/>
                    <a:pt x="8060097" y="937593"/>
                    <a:pt x="8236677" y="1166289"/>
                  </a:cubicBezTo>
                  <a:cubicBezTo>
                    <a:pt x="8413818" y="1394594"/>
                    <a:pt x="8570168" y="1639471"/>
                    <a:pt x="8704298" y="1897038"/>
                  </a:cubicBezTo>
                  <a:cubicBezTo>
                    <a:pt x="8770803" y="2026141"/>
                    <a:pt x="8830836" y="2158786"/>
                    <a:pt x="8885160" y="2294087"/>
                  </a:cubicBezTo>
                  <a:cubicBezTo>
                    <a:pt x="8898360" y="2328071"/>
                    <a:pt x="8912169" y="2361810"/>
                    <a:pt x="8924247" y="2396286"/>
                  </a:cubicBezTo>
                  <a:lnTo>
                    <a:pt x="8960022" y="2499767"/>
                  </a:lnTo>
                  <a:lnTo>
                    <a:pt x="8991720" y="2604671"/>
                  </a:lnTo>
                  <a:cubicBezTo>
                    <a:pt x="9002116" y="2639690"/>
                    <a:pt x="9010474" y="2675346"/>
                    <a:pt x="9019646" y="2710708"/>
                  </a:cubicBezTo>
                  <a:cubicBezTo>
                    <a:pt x="9089055" y="2995079"/>
                    <a:pt x="9113620" y="3289927"/>
                    <a:pt x="9105822" y="3582266"/>
                  </a:cubicBezTo>
                  <a:cubicBezTo>
                    <a:pt x="9101796" y="3728484"/>
                    <a:pt x="9085744" y="3874458"/>
                    <a:pt x="9057716" y="4017873"/>
                  </a:cubicBezTo>
                  <a:cubicBezTo>
                    <a:pt x="9029534" y="4161336"/>
                    <a:pt x="8990497" y="4302046"/>
                    <a:pt x="8945600" y="4439659"/>
                  </a:cubicBezTo>
                  <a:cubicBezTo>
                    <a:pt x="8900857" y="4577566"/>
                    <a:pt x="8852901" y="4711784"/>
                    <a:pt x="8796080" y="4847428"/>
                  </a:cubicBezTo>
                  <a:cubicBezTo>
                    <a:pt x="8767695" y="4915152"/>
                    <a:pt x="8737016" y="4982926"/>
                    <a:pt x="8702056" y="5050108"/>
                  </a:cubicBezTo>
                  <a:cubicBezTo>
                    <a:pt x="8666485" y="5116997"/>
                    <a:pt x="8627347" y="5183687"/>
                    <a:pt x="8581125" y="5247525"/>
                  </a:cubicBezTo>
                  <a:cubicBezTo>
                    <a:pt x="8535565" y="5311660"/>
                    <a:pt x="8483534" y="5373185"/>
                    <a:pt x="8426254" y="5429647"/>
                  </a:cubicBezTo>
                  <a:cubicBezTo>
                    <a:pt x="8397512" y="5457779"/>
                    <a:pt x="8367801" y="5484879"/>
                    <a:pt x="8337174" y="5510552"/>
                  </a:cubicBezTo>
                  <a:cubicBezTo>
                    <a:pt x="8306444" y="5536077"/>
                    <a:pt x="8274899" y="5560029"/>
                    <a:pt x="8243200" y="5582948"/>
                  </a:cubicBezTo>
                  <a:cubicBezTo>
                    <a:pt x="8115543" y="5674574"/>
                    <a:pt x="7986203" y="5743233"/>
                    <a:pt x="7868330" y="5811104"/>
                  </a:cubicBezTo>
                  <a:cubicBezTo>
                    <a:pt x="7749844" y="5878385"/>
                    <a:pt x="7640685" y="5945126"/>
                    <a:pt x="7538916" y="6018899"/>
                  </a:cubicBezTo>
                  <a:cubicBezTo>
                    <a:pt x="7487749" y="6055392"/>
                    <a:pt x="7438777" y="6093950"/>
                    <a:pt x="7391280" y="6134132"/>
                  </a:cubicBezTo>
                  <a:cubicBezTo>
                    <a:pt x="7343427" y="6173921"/>
                    <a:pt x="7297511" y="6215922"/>
                    <a:pt x="7252511" y="6259105"/>
                  </a:cubicBezTo>
                  <a:cubicBezTo>
                    <a:pt x="7229784" y="6280990"/>
                    <a:pt x="7208635" y="6302433"/>
                    <a:pt x="7185601" y="6325894"/>
                  </a:cubicBezTo>
                  <a:lnTo>
                    <a:pt x="7116651" y="6397010"/>
                  </a:lnTo>
                  <a:lnTo>
                    <a:pt x="6978545" y="6541607"/>
                  </a:lnTo>
                  <a:cubicBezTo>
                    <a:pt x="6885693" y="6638397"/>
                    <a:pt x="6789885" y="6734943"/>
                    <a:pt x="6693009" y="6832716"/>
                  </a:cubicBezTo>
                  <a:lnTo>
                    <a:pt x="6667488" y="6858000"/>
                  </a:lnTo>
                  <a:lnTo>
                    <a:pt x="6056793" y="6858000"/>
                  </a:lnTo>
                  <a:lnTo>
                    <a:pt x="6077345" y="6835420"/>
                  </a:lnTo>
                  <a:cubicBezTo>
                    <a:pt x="6121427" y="6785747"/>
                    <a:pt x="6164948" y="6735090"/>
                    <a:pt x="6208519" y="6683989"/>
                  </a:cubicBezTo>
                  <a:lnTo>
                    <a:pt x="6340001" y="6529852"/>
                  </a:lnTo>
                  <a:cubicBezTo>
                    <a:pt x="6428315" y="6426667"/>
                    <a:pt x="6516733" y="6321417"/>
                    <a:pt x="6611419" y="6219317"/>
                  </a:cubicBezTo>
                  <a:cubicBezTo>
                    <a:pt x="6658864" y="6168363"/>
                    <a:pt x="6707584" y="6117950"/>
                    <a:pt x="6757678" y="6068228"/>
                  </a:cubicBezTo>
                  <a:lnTo>
                    <a:pt x="6833713" y="5994061"/>
                  </a:lnTo>
                  <a:cubicBezTo>
                    <a:pt x="6859346" y="5969422"/>
                    <a:pt x="6887579" y="5943404"/>
                    <a:pt x="6915148" y="5918812"/>
                  </a:cubicBezTo>
                  <a:cubicBezTo>
                    <a:pt x="7026295" y="5819219"/>
                    <a:pt x="7148602" y="5729117"/>
                    <a:pt x="7276311" y="5650229"/>
                  </a:cubicBezTo>
                  <a:cubicBezTo>
                    <a:pt x="7403918" y="5571046"/>
                    <a:pt x="7537794" y="5505190"/>
                    <a:pt x="7664942" y="5445681"/>
                  </a:cubicBezTo>
                  <a:cubicBezTo>
                    <a:pt x="7728491" y="5416024"/>
                    <a:pt x="7790410" y="5387449"/>
                    <a:pt x="7848505" y="5358333"/>
                  </a:cubicBezTo>
                  <a:cubicBezTo>
                    <a:pt x="7906805" y="5329315"/>
                    <a:pt x="7961843" y="5300101"/>
                    <a:pt x="8011785" y="5267788"/>
                  </a:cubicBezTo>
                  <a:cubicBezTo>
                    <a:pt x="8112281" y="5203950"/>
                    <a:pt x="8193615" y="5128111"/>
                    <a:pt x="8260273" y="5034370"/>
                  </a:cubicBezTo>
                  <a:cubicBezTo>
                    <a:pt x="8326370" y="4940776"/>
                    <a:pt x="8378657" y="4831640"/>
                    <a:pt x="8417589" y="4714488"/>
                  </a:cubicBezTo>
                  <a:cubicBezTo>
                    <a:pt x="8456372" y="4597485"/>
                    <a:pt x="8481140" y="4471332"/>
                    <a:pt x="8495000" y="4346409"/>
                  </a:cubicBezTo>
                  <a:cubicBezTo>
                    <a:pt x="8508404" y="4221044"/>
                    <a:pt x="8511359" y="4095482"/>
                    <a:pt x="8508556" y="3971101"/>
                  </a:cubicBezTo>
                  <a:cubicBezTo>
                    <a:pt x="8504530" y="3846571"/>
                    <a:pt x="8495663" y="3723222"/>
                    <a:pt x="8483330" y="3600710"/>
                  </a:cubicBezTo>
                  <a:cubicBezTo>
                    <a:pt x="8470793" y="3478148"/>
                    <a:pt x="8451888" y="3356421"/>
                    <a:pt x="8425336" y="3236121"/>
                  </a:cubicBezTo>
                  <a:cubicBezTo>
                    <a:pt x="8399091" y="3115774"/>
                    <a:pt x="8367801" y="2996655"/>
                    <a:pt x="8334575" y="2877977"/>
                  </a:cubicBezTo>
                  <a:cubicBezTo>
                    <a:pt x="8268222" y="2640772"/>
                    <a:pt x="8190100" y="2404057"/>
                    <a:pt x="8087513" y="2174622"/>
                  </a:cubicBezTo>
                  <a:cubicBezTo>
                    <a:pt x="7985081" y="1945237"/>
                    <a:pt x="7863233" y="1721900"/>
                    <a:pt x="7723650" y="1507613"/>
                  </a:cubicBezTo>
                  <a:cubicBezTo>
                    <a:pt x="7653527" y="1400692"/>
                    <a:pt x="7579684" y="1295589"/>
                    <a:pt x="7501815" y="1192947"/>
                  </a:cubicBezTo>
                  <a:cubicBezTo>
                    <a:pt x="7423844" y="1090353"/>
                    <a:pt x="7340778" y="991103"/>
                    <a:pt x="7254399" y="894361"/>
                  </a:cubicBezTo>
                  <a:cubicBezTo>
                    <a:pt x="7082047" y="700485"/>
                    <a:pt x="6893083" y="519052"/>
                    <a:pt x="6689339" y="354046"/>
                  </a:cubicBezTo>
                  <a:cubicBezTo>
                    <a:pt x="6536914" y="229775"/>
                    <a:pt x="6375602" y="115325"/>
                    <a:pt x="6206651" y="12626"/>
                  </a:cubicBezTo>
                  <a:close/>
                  <a:moveTo>
                    <a:pt x="1827105" y="0"/>
                  </a:moveTo>
                  <a:lnTo>
                    <a:pt x="2807607" y="0"/>
                  </a:lnTo>
                  <a:lnTo>
                    <a:pt x="2667958" y="88235"/>
                  </a:lnTo>
                  <a:cubicBezTo>
                    <a:pt x="2560098" y="159777"/>
                    <a:pt x="2455754" y="235690"/>
                    <a:pt x="2354723" y="314947"/>
                  </a:cubicBezTo>
                  <a:cubicBezTo>
                    <a:pt x="2253464" y="394030"/>
                    <a:pt x="2156943" y="478181"/>
                    <a:pt x="2059963" y="561545"/>
                  </a:cubicBezTo>
                  <a:cubicBezTo>
                    <a:pt x="1962831" y="644811"/>
                    <a:pt x="1868297" y="731322"/>
                    <a:pt x="1780798" y="824425"/>
                  </a:cubicBezTo>
                  <a:cubicBezTo>
                    <a:pt x="1429010" y="1195013"/>
                    <a:pt x="1148011" y="1628455"/>
                    <a:pt x="954714" y="2094309"/>
                  </a:cubicBezTo>
                  <a:cubicBezTo>
                    <a:pt x="857938" y="2327186"/>
                    <a:pt x="783229" y="2568326"/>
                    <a:pt x="732676" y="2813646"/>
                  </a:cubicBezTo>
                  <a:cubicBezTo>
                    <a:pt x="707552" y="2936307"/>
                    <a:pt x="688085" y="3059952"/>
                    <a:pt x="673867" y="3183989"/>
                  </a:cubicBezTo>
                  <a:cubicBezTo>
                    <a:pt x="660056" y="3308075"/>
                    <a:pt x="651341" y="3432605"/>
                    <a:pt x="647621" y="3557281"/>
                  </a:cubicBezTo>
                  <a:cubicBezTo>
                    <a:pt x="644411" y="3681958"/>
                    <a:pt x="645329" y="3806733"/>
                    <a:pt x="653381" y="3931214"/>
                  </a:cubicBezTo>
                  <a:cubicBezTo>
                    <a:pt x="659852" y="4055792"/>
                    <a:pt x="672949" y="4179977"/>
                    <a:pt x="690428" y="4303719"/>
                  </a:cubicBezTo>
                  <a:cubicBezTo>
                    <a:pt x="726408" y="4551057"/>
                    <a:pt x="786440" y="4795835"/>
                    <a:pt x="871801" y="5033041"/>
                  </a:cubicBezTo>
                  <a:cubicBezTo>
                    <a:pt x="957007" y="5270247"/>
                    <a:pt x="1065962" y="5500322"/>
                    <a:pt x="1197749" y="5718494"/>
                  </a:cubicBezTo>
                  <a:cubicBezTo>
                    <a:pt x="1263846" y="5827433"/>
                    <a:pt x="1334937" y="5933813"/>
                    <a:pt x="1411480" y="6036703"/>
                  </a:cubicBezTo>
                  <a:cubicBezTo>
                    <a:pt x="1449548" y="6088295"/>
                    <a:pt x="1489451" y="6138609"/>
                    <a:pt x="1530170" y="6188430"/>
                  </a:cubicBezTo>
                  <a:cubicBezTo>
                    <a:pt x="1571447" y="6238055"/>
                    <a:pt x="1613644" y="6287336"/>
                    <a:pt x="1657165" y="6335385"/>
                  </a:cubicBezTo>
                  <a:cubicBezTo>
                    <a:pt x="1744079" y="6431708"/>
                    <a:pt x="1835644" y="6524282"/>
                    <a:pt x="1931343" y="6612896"/>
                  </a:cubicBezTo>
                  <a:lnTo>
                    <a:pt x="2220133" y="6858000"/>
                  </a:lnTo>
                  <a:lnTo>
                    <a:pt x="1539862" y="6858000"/>
                  </a:lnTo>
                  <a:lnTo>
                    <a:pt x="1307111" y="6648873"/>
                  </a:lnTo>
                  <a:cubicBezTo>
                    <a:pt x="1101839" y="6448063"/>
                    <a:pt x="913180" y="6225465"/>
                    <a:pt x="750258" y="5987570"/>
                  </a:cubicBezTo>
                  <a:cubicBezTo>
                    <a:pt x="587232" y="5749281"/>
                    <a:pt x="448261" y="5494813"/>
                    <a:pt x="335382" y="5229279"/>
                  </a:cubicBezTo>
                  <a:cubicBezTo>
                    <a:pt x="222298" y="4963793"/>
                    <a:pt x="137040" y="4686652"/>
                    <a:pt x="79351" y="4403854"/>
                  </a:cubicBezTo>
                  <a:cubicBezTo>
                    <a:pt x="50150" y="4262456"/>
                    <a:pt x="29767" y="4119385"/>
                    <a:pt x="16007" y="3975723"/>
                  </a:cubicBezTo>
                  <a:cubicBezTo>
                    <a:pt x="3930" y="3831964"/>
                    <a:pt x="-2441" y="3687614"/>
                    <a:pt x="871" y="3543362"/>
                  </a:cubicBezTo>
                  <a:cubicBezTo>
                    <a:pt x="3522" y="3399160"/>
                    <a:pt x="14172" y="3255105"/>
                    <a:pt x="32519" y="3112085"/>
                  </a:cubicBezTo>
                  <a:cubicBezTo>
                    <a:pt x="50508" y="2969014"/>
                    <a:pt x="76090" y="2826925"/>
                    <a:pt x="108502" y="2686511"/>
                  </a:cubicBezTo>
                  <a:cubicBezTo>
                    <a:pt x="173019" y="2405533"/>
                    <a:pt x="263474" y="2130703"/>
                    <a:pt x="378239" y="1865955"/>
                  </a:cubicBezTo>
                  <a:cubicBezTo>
                    <a:pt x="607922" y="1336607"/>
                    <a:pt x="935706" y="848228"/>
                    <a:pt x="1343701" y="431508"/>
                  </a:cubicBezTo>
                  <a:cubicBezTo>
                    <a:pt x="1446133" y="327783"/>
                    <a:pt x="1550910" y="225926"/>
                    <a:pt x="1661853" y="130268"/>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Shape 15">
              <a:extLst>
                <a:ext uri="{FF2B5EF4-FFF2-40B4-BE49-F238E27FC236}">
                  <a16:creationId xmlns:a16="http://schemas.microsoft.com/office/drawing/2014/main" id="{6A0C77B5-3FAA-4D4F-9555-89D7516088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3402" y="3985"/>
              <a:ext cx="9767847" cy="6858000"/>
            </a:xfrm>
            <a:custGeom>
              <a:avLst/>
              <a:gdLst>
                <a:gd name="connsiteX0" fmla="*/ 7145704 w 9767847"/>
                <a:gd name="connsiteY0" fmla="*/ 0 h 6858000"/>
                <a:gd name="connsiteX1" fmla="*/ 7875738 w 9767847"/>
                <a:gd name="connsiteY1" fmla="*/ 0 h 6858000"/>
                <a:gd name="connsiteX2" fmla="*/ 7990553 w 9767847"/>
                <a:gd name="connsiteY2" fmla="*/ 85415 h 6858000"/>
                <a:gd name="connsiteX3" fmla="*/ 9767847 w 9767847"/>
                <a:gd name="connsiteY3" fmla="*/ 3653129 h 6858000"/>
                <a:gd name="connsiteX4" fmla="*/ 8652597 w 9767847"/>
                <a:gd name="connsiteY4" fmla="*/ 6594103 h 6858000"/>
                <a:gd name="connsiteX5" fmla="*/ 8399240 w 9767847"/>
                <a:gd name="connsiteY5" fmla="*/ 6858000 h 6858000"/>
                <a:gd name="connsiteX6" fmla="*/ 6766926 w 9767847"/>
                <a:gd name="connsiteY6" fmla="*/ 6858000 h 6858000"/>
                <a:gd name="connsiteX7" fmla="*/ 6804586 w 9767847"/>
                <a:gd name="connsiteY7" fmla="*/ 6821201 h 6858000"/>
                <a:gd name="connsiteX8" fmla="*/ 6881735 w 9767847"/>
                <a:gd name="connsiteY8" fmla="*/ 6745295 h 6858000"/>
                <a:gd name="connsiteX9" fmla="*/ 6958883 w 9767847"/>
                <a:gd name="connsiteY9" fmla="*/ 6668920 h 6858000"/>
                <a:gd name="connsiteX10" fmla="*/ 7267925 w 9767847"/>
                <a:gd name="connsiteY10" fmla="*/ 6359792 h 6858000"/>
                <a:gd name="connsiteX11" fmla="*/ 7424360 w 9767847"/>
                <a:gd name="connsiteY11" fmla="*/ 6204783 h 6858000"/>
                <a:gd name="connsiteX12" fmla="*/ 7504938 w 9767847"/>
                <a:gd name="connsiteY12" fmla="*/ 6126806 h 6858000"/>
                <a:gd name="connsiteX13" fmla="*/ 7546396 w 9767847"/>
                <a:gd name="connsiteY13" fmla="*/ 6087795 h 6858000"/>
                <a:gd name="connsiteX14" fmla="*/ 7588002 w 9767847"/>
                <a:gd name="connsiteY14" fmla="*/ 6049630 h 6858000"/>
                <a:gd name="connsiteX15" fmla="*/ 7631000 w 9767847"/>
                <a:gd name="connsiteY15" fmla="*/ 6010807 h 6858000"/>
                <a:gd name="connsiteX16" fmla="*/ 7675440 w 9767847"/>
                <a:gd name="connsiteY16" fmla="*/ 5972407 h 6858000"/>
                <a:gd name="connsiteX17" fmla="*/ 7720626 w 9767847"/>
                <a:gd name="connsiteY17" fmla="*/ 5934949 h 6858000"/>
                <a:gd name="connsiteX18" fmla="*/ 7766458 w 9767847"/>
                <a:gd name="connsiteY18" fmla="*/ 5898432 h 6858000"/>
                <a:gd name="connsiteX19" fmla="*/ 7955254 w 9767847"/>
                <a:gd name="connsiteY19" fmla="*/ 5760926 h 6858000"/>
                <a:gd name="connsiteX20" fmla="*/ 8352678 w 9767847"/>
                <a:gd name="connsiteY20" fmla="*/ 5521728 h 6858000"/>
                <a:gd name="connsiteX21" fmla="*/ 8451350 w 9767847"/>
                <a:gd name="connsiteY21" fmla="*/ 5469352 h 6858000"/>
                <a:gd name="connsiteX22" fmla="*/ 8548532 w 9767847"/>
                <a:gd name="connsiteY22" fmla="*/ 5417493 h 6858000"/>
                <a:gd name="connsiteX23" fmla="*/ 8729473 w 9767847"/>
                <a:gd name="connsiteY23" fmla="*/ 5314059 h 6858000"/>
                <a:gd name="connsiteX24" fmla="*/ 8770781 w 9767847"/>
                <a:gd name="connsiteY24" fmla="*/ 5287330 h 6858000"/>
                <a:gd name="connsiteX25" fmla="*/ 8790964 w 9767847"/>
                <a:gd name="connsiteY25" fmla="*/ 5273590 h 6858000"/>
                <a:gd name="connsiteX26" fmla="*/ 8810499 w 9767847"/>
                <a:gd name="connsiteY26" fmla="*/ 5259801 h 6858000"/>
                <a:gd name="connsiteX27" fmla="*/ 8883571 w 9767847"/>
                <a:gd name="connsiteY27" fmla="*/ 5202577 h 6858000"/>
                <a:gd name="connsiteX28" fmla="*/ 9006651 w 9767847"/>
                <a:gd name="connsiteY28" fmla="*/ 5074625 h 6858000"/>
                <a:gd name="connsiteX29" fmla="*/ 9033494 w 9767847"/>
                <a:gd name="connsiteY29" fmla="*/ 5038203 h 6858000"/>
                <a:gd name="connsiteX30" fmla="*/ 9040305 w 9767847"/>
                <a:gd name="connsiteY30" fmla="*/ 5028649 h 6858000"/>
                <a:gd name="connsiteX31" fmla="*/ 9046568 w 9767847"/>
                <a:gd name="connsiteY31" fmla="*/ 5019379 h 6858000"/>
                <a:gd name="connsiteX32" fmla="*/ 9058846 w 9767847"/>
                <a:gd name="connsiteY32" fmla="*/ 5000743 h 6858000"/>
                <a:gd name="connsiteX33" fmla="*/ 9104529 w 9767847"/>
                <a:gd name="connsiteY33" fmla="*/ 4922203 h 6858000"/>
                <a:gd name="connsiteX34" fmla="*/ 9181081 w 9767847"/>
                <a:gd name="connsiteY34" fmla="*/ 4748792 h 6858000"/>
                <a:gd name="connsiteX35" fmla="*/ 9240731 w 9767847"/>
                <a:gd name="connsiteY35" fmla="*/ 4561970 h 6858000"/>
                <a:gd name="connsiteX36" fmla="*/ 9265388 w 9767847"/>
                <a:gd name="connsiteY36" fmla="*/ 4465171 h 6858000"/>
                <a:gd name="connsiteX37" fmla="*/ 9276571 w 9767847"/>
                <a:gd name="connsiteY37" fmla="*/ 4416041 h 6858000"/>
                <a:gd name="connsiteX38" fmla="*/ 9281841 w 9767847"/>
                <a:gd name="connsiteY38" fmla="*/ 4391477 h 6858000"/>
                <a:gd name="connsiteX39" fmla="*/ 9286513 w 9767847"/>
                <a:gd name="connsiteY39" fmla="*/ 4368936 h 6858000"/>
                <a:gd name="connsiteX40" fmla="*/ 9296754 w 9767847"/>
                <a:gd name="connsiteY40" fmla="*/ 4316136 h 6858000"/>
                <a:gd name="connsiteX41" fmla="*/ 9301029 w 9767847"/>
                <a:gd name="connsiteY41" fmla="*/ 4293172 h 6858000"/>
                <a:gd name="connsiteX42" fmla="*/ 9302818 w 9767847"/>
                <a:gd name="connsiteY42" fmla="*/ 4282679 h 6858000"/>
                <a:gd name="connsiteX43" fmla="*/ 9304658 w 9767847"/>
                <a:gd name="connsiteY43" fmla="*/ 4270914 h 6858000"/>
                <a:gd name="connsiteX44" fmla="*/ 9312810 w 9767847"/>
                <a:gd name="connsiteY44" fmla="*/ 4220043 h 6858000"/>
                <a:gd name="connsiteX45" fmla="*/ 9316887 w 9767847"/>
                <a:gd name="connsiteY45" fmla="*/ 4194584 h 6858000"/>
                <a:gd name="connsiteX46" fmla="*/ 9318923 w 9767847"/>
                <a:gd name="connsiteY46" fmla="*/ 4181878 h 6858000"/>
                <a:gd name="connsiteX47" fmla="*/ 9320515 w 9767847"/>
                <a:gd name="connsiteY47" fmla="*/ 4168984 h 6858000"/>
                <a:gd name="connsiteX48" fmla="*/ 9332445 w 9767847"/>
                <a:gd name="connsiteY48" fmla="*/ 4069079 h 6858000"/>
                <a:gd name="connsiteX49" fmla="*/ 9336173 w 9767847"/>
                <a:gd name="connsiteY49" fmla="*/ 4022774 h 6858000"/>
                <a:gd name="connsiteX50" fmla="*/ 9340199 w 9767847"/>
                <a:gd name="connsiteY50" fmla="*/ 3969269 h 6858000"/>
                <a:gd name="connsiteX51" fmla="*/ 9347557 w 9767847"/>
                <a:gd name="connsiteY51" fmla="*/ 3770070 h 6858000"/>
                <a:gd name="connsiteX52" fmla="*/ 9346364 w 9767847"/>
                <a:gd name="connsiteY52" fmla="*/ 3669036 h 6858000"/>
                <a:gd name="connsiteX53" fmla="*/ 9344921 w 9767847"/>
                <a:gd name="connsiteY53" fmla="*/ 3619341 h 6858000"/>
                <a:gd name="connsiteX54" fmla="*/ 9344524 w 9767847"/>
                <a:gd name="connsiteY54" fmla="*/ 3607624 h 6858000"/>
                <a:gd name="connsiteX55" fmla="*/ 9343728 w 9767847"/>
                <a:gd name="connsiteY55" fmla="*/ 3594872 h 6858000"/>
                <a:gd name="connsiteX56" fmla="*/ 9342188 w 9767847"/>
                <a:gd name="connsiteY56" fmla="*/ 3569366 h 6858000"/>
                <a:gd name="connsiteX57" fmla="*/ 9339056 w 9767847"/>
                <a:gd name="connsiteY57" fmla="*/ 3518354 h 6858000"/>
                <a:gd name="connsiteX58" fmla="*/ 9334334 w 9767847"/>
                <a:gd name="connsiteY58" fmla="*/ 3467155 h 6858000"/>
                <a:gd name="connsiteX59" fmla="*/ 9329363 w 9767847"/>
                <a:gd name="connsiteY59" fmla="*/ 3415908 h 6858000"/>
                <a:gd name="connsiteX60" fmla="*/ 9328319 w 9767847"/>
                <a:gd name="connsiteY60" fmla="*/ 3404755 h 6858000"/>
                <a:gd name="connsiteX61" fmla="*/ 9327177 w 9767847"/>
                <a:gd name="connsiteY61" fmla="*/ 3394214 h 6858000"/>
                <a:gd name="connsiteX62" fmla="*/ 9324293 w 9767847"/>
                <a:gd name="connsiteY62" fmla="*/ 3370872 h 6858000"/>
                <a:gd name="connsiteX63" fmla="*/ 9320763 w 9767847"/>
                <a:gd name="connsiteY63" fmla="*/ 3344427 h 6858000"/>
                <a:gd name="connsiteX64" fmla="*/ 9317184 w 9767847"/>
                <a:gd name="connsiteY64" fmla="*/ 3315343 h 6858000"/>
                <a:gd name="connsiteX65" fmla="*/ 9311021 w 9767847"/>
                <a:gd name="connsiteY65" fmla="*/ 3270309 h 6858000"/>
                <a:gd name="connsiteX66" fmla="*/ 9302719 w 9767847"/>
                <a:gd name="connsiteY66" fmla="*/ 3219815 h 6858000"/>
                <a:gd name="connsiteX67" fmla="*/ 9293970 w 9767847"/>
                <a:gd name="connsiteY67" fmla="*/ 3169887 h 6858000"/>
                <a:gd name="connsiteX68" fmla="*/ 9252065 w 9767847"/>
                <a:gd name="connsiteY68" fmla="*/ 2971205 h 6858000"/>
                <a:gd name="connsiteX69" fmla="*/ 9227211 w 9767847"/>
                <a:gd name="connsiteY69" fmla="*/ 2872571 h 6858000"/>
                <a:gd name="connsiteX70" fmla="*/ 9220699 w 9767847"/>
                <a:gd name="connsiteY70" fmla="*/ 2848524 h 6858000"/>
                <a:gd name="connsiteX71" fmla="*/ 9213740 w 9767847"/>
                <a:gd name="connsiteY71" fmla="*/ 2824289 h 6858000"/>
                <a:gd name="connsiteX72" fmla="*/ 9199374 w 9767847"/>
                <a:gd name="connsiteY72" fmla="*/ 2775536 h 6858000"/>
                <a:gd name="connsiteX73" fmla="*/ 9061829 w 9767847"/>
                <a:gd name="connsiteY73" fmla="*/ 2389515 h 6858000"/>
                <a:gd name="connsiteX74" fmla="*/ 8978865 w 9767847"/>
                <a:gd name="connsiteY74" fmla="*/ 2200953 h 6858000"/>
                <a:gd name="connsiteX75" fmla="*/ 8956694 w 9767847"/>
                <a:gd name="connsiteY75" fmla="*/ 2154317 h 6858000"/>
                <a:gd name="connsiteX76" fmla="*/ 8934176 w 9767847"/>
                <a:gd name="connsiteY76" fmla="*/ 2108012 h 6858000"/>
                <a:gd name="connsiteX77" fmla="*/ 8887151 w 9767847"/>
                <a:gd name="connsiteY77" fmla="*/ 2015448 h 6858000"/>
                <a:gd name="connsiteX78" fmla="*/ 8787533 w 9767847"/>
                <a:gd name="connsiteY78" fmla="*/ 1832625 h 6858000"/>
                <a:gd name="connsiteX79" fmla="*/ 8761485 w 9767847"/>
                <a:gd name="connsiteY79" fmla="*/ 1787496 h 6858000"/>
                <a:gd name="connsiteX80" fmla="*/ 8734791 w 9767847"/>
                <a:gd name="connsiteY80" fmla="*/ 1741991 h 6858000"/>
                <a:gd name="connsiteX81" fmla="*/ 8680808 w 9767847"/>
                <a:gd name="connsiteY81" fmla="*/ 1652910 h 6858000"/>
                <a:gd name="connsiteX82" fmla="*/ 8567024 w 9767847"/>
                <a:gd name="connsiteY82" fmla="*/ 1477004 h 6858000"/>
                <a:gd name="connsiteX83" fmla="*/ 8537446 w 9767847"/>
                <a:gd name="connsiteY83" fmla="*/ 1433428 h 6858000"/>
                <a:gd name="connsiteX84" fmla="*/ 8507423 w 9767847"/>
                <a:gd name="connsiteY84" fmla="*/ 1389994 h 6858000"/>
                <a:gd name="connsiteX85" fmla="*/ 8446529 w 9767847"/>
                <a:gd name="connsiteY85" fmla="*/ 1304393 h 6858000"/>
                <a:gd name="connsiteX86" fmla="*/ 8319224 w 9767847"/>
                <a:gd name="connsiteY86" fmla="*/ 1135124 h 6858000"/>
                <a:gd name="connsiteX87" fmla="*/ 8286366 w 9767847"/>
                <a:gd name="connsiteY87" fmla="*/ 1093148 h 6858000"/>
                <a:gd name="connsiteX88" fmla="*/ 8270161 w 9767847"/>
                <a:gd name="connsiteY88" fmla="*/ 1072538 h 6858000"/>
                <a:gd name="connsiteX89" fmla="*/ 8253856 w 9767847"/>
                <a:gd name="connsiteY89" fmla="*/ 1052254 h 6858000"/>
                <a:gd name="connsiteX90" fmla="*/ 8186352 w 9767847"/>
                <a:gd name="connsiteY90" fmla="*/ 970373 h 6858000"/>
                <a:gd name="connsiteX91" fmla="*/ 8046768 w 9767847"/>
                <a:gd name="connsiteY91" fmla="*/ 809527 h 6858000"/>
                <a:gd name="connsiteX92" fmla="*/ 8010927 w 9767847"/>
                <a:gd name="connsiteY92" fmla="*/ 769951 h 6858000"/>
                <a:gd name="connsiteX93" fmla="*/ 7974788 w 9767847"/>
                <a:gd name="connsiteY93" fmla="*/ 730751 h 6858000"/>
                <a:gd name="connsiteX94" fmla="*/ 7901070 w 9767847"/>
                <a:gd name="connsiteY94" fmla="*/ 652823 h 6858000"/>
                <a:gd name="connsiteX95" fmla="*/ 7750054 w 9767847"/>
                <a:gd name="connsiteY95" fmla="*/ 501106 h 6858000"/>
                <a:gd name="connsiteX96" fmla="*/ 7592277 w 9767847"/>
                <a:gd name="connsiteY96" fmla="*/ 355319 h 6858000"/>
                <a:gd name="connsiteX97" fmla="*/ 7257734 w 9767847"/>
                <a:gd name="connsiteY97" fmla="*/ 81062 h 6858000"/>
                <a:gd name="connsiteX98" fmla="*/ 1892109 w 9767847"/>
                <a:gd name="connsiteY98" fmla="*/ 0 h 6858000"/>
                <a:gd name="connsiteX99" fmla="*/ 2298402 w 9767847"/>
                <a:gd name="connsiteY99" fmla="*/ 0 h 6858000"/>
                <a:gd name="connsiteX100" fmla="*/ 2135542 w 9767847"/>
                <a:gd name="connsiteY100" fmla="*/ 121879 h 6858000"/>
                <a:gd name="connsiteX101" fmla="*/ 1969576 w 9767847"/>
                <a:gd name="connsiteY101" fmla="*/ 259084 h 6858000"/>
                <a:gd name="connsiteX102" fmla="*/ 1659938 w 9767847"/>
                <a:gd name="connsiteY102" fmla="*/ 553953 h 6858000"/>
                <a:gd name="connsiteX103" fmla="*/ 729383 w 9767847"/>
                <a:gd name="connsiteY103" fmla="*/ 1940578 h 6858000"/>
                <a:gd name="connsiteX104" fmla="*/ 578465 w 9767847"/>
                <a:gd name="connsiteY104" fmla="*/ 2324905 h 6858000"/>
                <a:gd name="connsiteX105" fmla="*/ 465080 w 9767847"/>
                <a:gd name="connsiteY105" fmla="*/ 2718973 h 6858000"/>
                <a:gd name="connsiteX106" fmla="*/ 423820 w 9767847"/>
                <a:gd name="connsiteY106" fmla="*/ 2919535 h 6858000"/>
                <a:gd name="connsiteX107" fmla="*/ 392355 w 9767847"/>
                <a:gd name="connsiteY107" fmla="*/ 3122169 h 6858000"/>
                <a:gd name="connsiteX108" fmla="*/ 358801 w 9767847"/>
                <a:gd name="connsiteY108" fmla="*/ 3531013 h 6858000"/>
                <a:gd name="connsiteX109" fmla="*/ 410350 w 9767847"/>
                <a:gd name="connsiteY109" fmla="*/ 4352324 h 6858000"/>
                <a:gd name="connsiteX110" fmla="*/ 449022 w 9767847"/>
                <a:gd name="connsiteY110" fmla="*/ 4555147 h 6858000"/>
                <a:gd name="connsiteX111" fmla="*/ 498882 w 9767847"/>
                <a:gd name="connsiteY111" fmla="*/ 4756463 h 6858000"/>
                <a:gd name="connsiteX112" fmla="*/ 559775 w 9767847"/>
                <a:gd name="connsiteY112" fmla="*/ 4955755 h 6858000"/>
                <a:gd name="connsiteX113" fmla="*/ 631406 w 9767847"/>
                <a:gd name="connsiteY113" fmla="*/ 5152084 h 6858000"/>
                <a:gd name="connsiteX114" fmla="*/ 1023461 w 9767847"/>
                <a:gd name="connsiteY114" fmla="*/ 5898055 h 6858000"/>
                <a:gd name="connsiteX115" fmla="*/ 1575880 w 9767847"/>
                <a:gd name="connsiteY115" fmla="*/ 6551744 h 6858000"/>
                <a:gd name="connsiteX116" fmla="*/ 1905228 w 9767847"/>
                <a:gd name="connsiteY116" fmla="*/ 6833566 h 6858000"/>
                <a:gd name="connsiteX117" fmla="*/ 1938629 w 9767847"/>
                <a:gd name="connsiteY117" fmla="*/ 6858000 h 6858000"/>
                <a:gd name="connsiteX118" fmla="*/ 1368607 w 9767847"/>
                <a:gd name="connsiteY118" fmla="*/ 6858000 h 6858000"/>
                <a:gd name="connsiteX119" fmla="*/ 1115251 w 9767847"/>
                <a:gd name="connsiteY119" fmla="*/ 6594103 h 6858000"/>
                <a:gd name="connsiteX120" fmla="*/ 0 w 9767847"/>
                <a:gd name="connsiteY120" fmla="*/ 3653129 h 6858000"/>
                <a:gd name="connsiteX121" fmla="*/ 1777294 w 9767847"/>
                <a:gd name="connsiteY121" fmla="*/ 8541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9767847" h="6858000">
                  <a:moveTo>
                    <a:pt x="7145704" y="0"/>
                  </a:moveTo>
                  <a:lnTo>
                    <a:pt x="7875738" y="0"/>
                  </a:lnTo>
                  <a:lnTo>
                    <a:pt x="7990553" y="85415"/>
                  </a:lnTo>
                  <a:cubicBezTo>
                    <a:pt x="9075991" y="933432"/>
                    <a:pt x="9767847" y="2216793"/>
                    <a:pt x="9767847" y="3653129"/>
                  </a:cubicBezTo>
                  <a:cubicBezTo>
                    <a:pt x="9767847" y="4770280"/>
                    <a:pt x="9349317" y="5794890"/>
                    <a:pt x="8652597" y="6594103"/>
                  </a:cubicBezTo>
                  <a:lnTo>
                    <a:pt x="8399240" y="6858000"/>
                  </a:lnTo>
                  <a:lnTo>
                    <a:pt x="6766926" y="6858000"/>
                  </a:lnTo>
                  <a:lnTo>
                    <a:pt x="6804586" y="6821201"/>
                  </a:lnTo>
                  <a:lnTo>
                    <a:pt x="6881735" y="6745295"/>
                  </a:lnTo>
                  <a:cubicBezTo>
                    <a:pt x="6907435" y="6719979"/>
                    <a:pt x="6933134" y="6694896"/>
                    <a:pt x="6958883" y="6668920"/>
                  </a:cubicBezTo>
                  <a:lnTo>
                    <a:pt x="7267925" y="6359792"/>
                  </a:lnTo>
                  <a:lnTo>
                    <a:pt x="7424360" y="6204783"/>
                  </a:lnTo>
                  <a:cubicBezTo>
                    <a:pt x="7450754" y="6178900"/>
                    <a:pt x="7477598" y="6152829"/>
                    <a:pt x="7504938" y="6126806"/>
                  </a:cubicBezTo>
                  <a:lnTo>
                    <a:pt x="7546396" y="6087795"/>
                  </a:lnTo>
                  <a:cubicBezTo>
                    <a:pt x="7560264" y="6074901"/>
                    <a:pt x="7574780" y="6061630"/>
                    <a:pt x="7588002" y="6049630"/>
                  </a:cubicBezTo>
                  <a:lnTo>
                    <a:pt x="7631000" y="6010807"/>
                  </a:lnTo>
                  <a:lnTo>
                    <a:pt x="7675440" y="5972407"/>
                  </a:lnTo>
                  <a:cubicBezTo>
                    <a:pt x="7690404" y="5959796"/>
                    <a:pt x="7705564" y="5947419"/>
                    <a:pt x="7720626" y="5934949"/>
                  </a:cubicBezTo>
                  <a:cubicBezTo>
                    <a:pt x="7735738" y="5922525"/>
                    <a:pt x="7751197" y="5910619"/>
                    <a:pt x="7766458" y="5898432"/>
                  </a:cubicBezTo>
                  <a:cubicBezTo>
                    <a:pt x="7827949" y="5850290"/>
                    <a:pt x="7890979" y="5804597"/>
                    <a:pt x="7955254" y="5760926"/>
                  </a:cubicBezTo>
                  <a:cubicBezTo>
                    <a:pt x="8083800" y="5673632"/>
                    <a:pt x="8216872" y="5594434"/>
                    <a:pt x="8352678" y="5521728"/>
                  </a:cubicBezTo>
                  <a:lnTo>
                    <a:pt x="8451350" y="5469352"/>
                  </a:lnTo>
                  <a:lnTo>
                    <a:pt x="8548532" y="5417493"/>
                  </a:lnTo>
                  <a:cubicBezTo>
                    <a:pt x="8612110" y="5383188"/>
                    <a:pt x="8673251" y="5349306"/>
                    <a:pt x="8729473" y="5314059"/>
                  </a:cubicBezTo>
                  <a:cubicBezTo>
                    <a:pt x="8743591" y="5305213"/>
                    <a:pt x="8757161" y="5296459"/>
                    <a:pt x="8770781" y="5287330"/>
                  </a:cubicBezTo>
                  <a:cubicBezTo>
                    <a:pt x="8777591" y="5282765"/>
                    <a:pt x="8784451" y="5278201"/>
                    <a:pt x="8790964" y="5273590"/>
                  </a:cubicBezTo>
                  <a:cubicBezTo>
                    <a:pt x="8797574" y="5268977"/>
                    <a:pt x="8804235" y="5264412"/>
                    <a:pt x="8810499" y="5259801"/>
                  </a:cubicBezTo>
                  <a:cubicBezTo>
                    <a:pt x="8835999" y="5241401"/>
                    <a:pt x="8860407" y="5222389"/>
                    <a:pt x="8883571" y="5202577"/>
                  </a:cubicBezTo>
                  <a:cubicBezTo>
                    <a:pt x="8929900" y="5162954"/>
                    <a:pt x="8971258" y="5120413"/>
                    <a:pt x="9006651" y="5074625"/>
                  </a:cubicBezTo>
                  <a:cubicBezTo>
                    <a:pt x="9015351" y="5063426"/>
                    <a:pt x="9024398" y="5050955"/>
                    <a:pt x="9033494" y="5038203"/>
                  </a:cubicBezTo>
                  <a:lnTo>
                    <a:pt x="9040305" y="5028649"/>
                  </a:lnTo>
                  <a:lnTo>
                    <a:pt x="9046568" y="5019379"/>
                  </a:lnTo>
                  <a:cubicBezTo>
                    <a:pt x="9050743" y="5013261"/>
                    <a:pt x="9054819" y="5007050"/>
                    <a:pt x="9058846" y="5000743"/>
                  </a:cubicBezTo>
                  <a:cubicBezTo>
                    <a:pt x="9075002" y="4975615"/>
                    <a:pt x="9090212" y="4949403"/>
                    <a:pt x="9104529" y="4922203"/>
                  </a:cubicBezTo>
                  <a:cubicBezTo>
                    <a:pt x="9133211" y="4867850"/>
                    <a:pt x="9158313" y="4809545"/>
                    <a:pt x="9181081" y="4748792"/>
                  </a:cubicBezTo>
                  <a:cubicBezTo>
                    <a:pt x="9203748" y="4688276"/>
                    <a:pt x="9223383" y="4625876"/>
                    <a:pt x="9240731" y="4561970"/>
                  </a:cubicBezTo>
                  <a:cubicBezTo>
                    <a:pt x="9249481" y="4530064"/>
                    <a:pt x="9257682" y="4497782"/>
                    <a:pt x="9265388" y="4465171"/>
                  </a:cubicBezTo>
                  <a:cubicBezTo>
                    <a:pt x="9269215" y="4448842"/>
                    <a:pt x="9272943" y="4432465"/>
                    <a:pt x="9276571" y="4416041"/>
                  </a:cubicBezTo>
                  <a:lnTo>
                    <a:pt x="9281841" y="4391477"/>
                  </a:lnTo>
                  <a:lnTo>
                    <a:pt x="9286513" y="4368936"/>
                  </a:lnTo>
                  <a:lnTo>
                    <a:pt x="9296754" y="4316136"/>
                  </a:lnTo>
                  <a:lnTo>
                    <a:pt x="9301029" y="4293172"/>
                  </a:lnTo>
                  <a:lnTo>
                    <a:pt x="9302818" y="4282679"/>
                  </a:lnTo>
                  <a:lnTo>
                    <a:pt x="9304658" y="4270914"/>
                  </a:lnTo>
                  <a:lnTo>
                    <a:pt x="9312810" y="4220043"/>
                  </a:lnTo>
                  <a:lnTo>
                    <a:pt x="9316887" y="4194584"/>
                  </a:lnTo>
                  <a:lnTo>
                    <a:pt x="9318923" y="4181878"/>
                  </a:lnTo>
                  <a:cubicBezTo>
                    <a:pt x="9319570" y="4177644"/>
                    <a:pt x="9319969" y="4173267"/>
                    <a:pt x="9320515" y="4168984"/>
                  </a:cubicBezTo>
                  <a:lnTo>
                    <a:pt x="9332445" y="4069079"/>
                  </a:lnTo>
                  <a:cubicBezTo>
                    <a:pt x="9333836" y="4056468"/>
                    <a:pt x="9334880" y="4040986"/>
                    <a:pt x="9336173" y="4022774"/>
                  </a:cubicBezTo>
                  <a:lnTo>
                    <a:pt x="9340199" y="3969269"/>
                  </a:lnTo>
                  <a:cubicBezTo>
                    <a:pt x="9345071" y="3903904"/>
                    <a:pt x="9347358" y="3837081"/>
                    <a:pt x="9347557" y="3770070"/>
                  </a:cubicBezTo>
                  <a:cubicBezTo>
                    <a:pt x="9347656" y="3736518"/>
                    <a:pt x="9347209" y="3702871"/>
                    <a:pt x="9346364" y="3669036"/>
                  </a:cubicBezTo>
                  <a:lnTo>
                    <a:pt x="9344921" y="3619341"/>
                  </a:lnTo>
                  <a:lnTo>
                    <a:pt x="9344524" y="3607624"/>
                  </a:lnTo>
                  <a:lnTo>
                    <a:pt x="9343728" y="3594872"/>
                  </a:lnTo>
                  <a:lnTo>
                    <a:pt x="9342188" y="3569366"/>
                  </a:lnTo>
                  <a:lnTo>
                    <a:pt x="9339056" y="3518354"/>
                  </a:lnTo>
                  <a:cubicBezTo>
                    <a:pt x="9337914" y="3501319"/>
                    <a:pt x="9335874" y="3484236"/>
                    <a:pt x="9334334" y="3467155"/>
                  </a:cubicBezTo>
                  <a:lnTo>
                    <a:pt x="9329363" y="3415908"/>
                  </a:lnTo>
                  <a:lnTo>
                    <a:pt x="9328319" y="3404755"/>
                  </a:lnTo>
                  <a:lnTo>
                    <a:pt x="9327177" y="3394214"/>
                  </a:lnTo>
                  <a:lnTo>
                    <a:pt x="9324293" y="3370872"/>
                  </a:lnTo>
                  <a:lnTo>
                    <a:pt x="9320763" y="3344427"/>
                  </a:lnTo>
                  <a:lnTo>
                    <a:pt x="9317184" y="3315343"/>
                  </a:lnTo>
                  <a:cubicBezTo>
                    <a:pt x="9315594" y="3300991"/>
                    <a:pt x="9313506" y="3286404"/>
                    <a:pt x="9311021" y="3270309"/>
                  </a:cubicBezTo>
                  <a:lnTo>
                    <a:pt x="9302719" y="3219815"/>
                  </a:lnTo>
                  <a:cubicBezTo>
                    <a:pt x="9299936" y="3203157"/>
                    <a:pt x="9297003" y="3186498"/>
                    <a:pt x="9293970" y="3169887"/>
                  </a:cubicBezTo>
                  <a:cubicBezTo>
                    <a:pt x="9281891" y="3103393"/>
                    <a:pt x="9267674" y="3037182"/>
                    <a:pt x="9252065" y="2971205"/>
                  </a:cubicBezTo>
                  <a:cubicBezTo>
                    <a:pt x="9244261" y="2938265"/>
                    <a:pt x="9235959" y="2905371"/>
                    <a:pt x="9227211" y="2872571"/>
                  </a:cubicBezTo>
                  <a:lnTo>
                    <a:pt x="9220699" y="2848524"/>
                  </a:lnTo>
                  <a:lnTo>
                    <a:pt x="9213740" y="2824289"/>
                  </a:lnTo>
                  <a:cubicBezTo>
                    <a:pt x="9209216" y="2808147"/>
                    <a:pt x="9204345" y="2791866"/>
                    <a:pt x="9199374" y="2775536"/>
                  </a:cubicBezTo>
                  <a:cubicBezTo>
                    <a:pt x="9159855" y="2645184"/>
                    <a:pt x="9114272" y="2516197"/>
                    <a:pt x="9061829" y="2389515"/>
                  </a:cubicBezTo>
                  <a:cubicBezTo>
                    <a:pt x="9035582" y="2326175"/>
                    <a:pt x="9008043" y="2263258"/>
                    <a:pt x="8978865" y="2200953"/>
                  </a:cubicBezTo>
                  <a:lnTo>
                    <a:pt x="8956694" y="2154317"/>
                  </a:lnTo>
                  <a:lnTo>
                    <a:pt x="8934176" y="2108012"/>
                  </a:lnTo>
                  <a:cubicBezTo>
                    <a:pt x="8918915" y="2077189"/>
                    <a:pt x="8903157" y="2046130"/>
                    <a:pt x="8887151" y="2015448"/>
                  </a:cubicBezTo>
                  <a:cubicBezTo>
                    <a:pt x="8854988" y="1953989"/>
                    <a:pt x="8822082" y="1892908"/>
                    <a:pt x="8787533" y="1832625"/>
                  </a:cubicBezTo>
                  <a:lnTo>
                    <a:pt x="8761485" y="1787496"/>
                  </a:lnTo>
                  <a:lnTo>
                    <a:pt x="8734791" y="1741991"/>
                  </a:lnTo>
                  <a:cubicBezTo>
                    <a:pt x="8717047" y="1711921"/>
                    <a:pt x="8699200" y="1682461"/>
                    <a:pt x="8680808" y="1652910"/>
                  </a:cubicBezTo>
                  <a:cubicBezTo>
                    <a:pt x="8644322" y="1593756"/>
                    <a:pt x="8606194" y="1535216"/>
                    <a:pt x="8567024" y="1477004"/>
                  </a:cubicBezTo>
                  <a:lnTo>
                    <a:pt x="8537446" y="1433428"/>
                  </a:lnTo>
                  <a:lnTo>
                    <a:pt x="8507423" y="1389994"/>
                  </a:lnTo>
                  <a:cubicBezTo>
                    <a:pt x="8487390" y="1361382"/>
                    <a:pt x="8467158" y="1332817"/>
                    <a:pt x="8446529" y="1304393"/>
                  </a:cubicBezTo>
                  <a:cubicBezTo>
                    <a:pt x="8405271" y="1247595"/>
                    <a:pt x="8362718" y="1191218"/>
                    <a:pt x="8319224" y="1135124"/>
                  </a:cubicBezTo>
                  <a:lnTo>
                    <a:pt x="8286366" y="1093148"/>
                  </a:lnTo>
                  <a:lnTo>
                    <a:pt x="8270161" y="1072538"/>
                  </a:lnTo>
                  <a:lnTo>
                    <a:pt x="8253856" y="1052254"/>
                  </a:lnTo>
                  <a:cubicBezTo>
                    <a:pt x="8231636" y="1024773"/>
                    <a:pt x="8209117" y="997479"/>
                    <a:pt x="8186352" y="970373"/>
                  </a:cubicBezTo>
                  <a:cubicBezTo>
                    <a:pt x="8140917" y="916020"/>
                    <a:pt x="8094240" y="862515"/>
                    <a:pt x="8046768" y="809527"/>
                  </a:cubicBezTo>
                  <a:lnTo>
                    <a:pt x="8010927" y="769951"/>
                  </a:lnTo>
                  <a:lnTo>
                    <a:pt x="7974788" y="730751"/>
                  </a:lnTo>
                  <a:cubicBezTo>
                    <a:pt x="7950382" y="704587"/>
                    <a:pt x="7925824" y="678563"/>
                    <a:pt x="7901070" y="652823"/>
                  </a:cubicBezTo>
                  <a:cubicBezTo>
                    <a:pt x="7851510" y="601387"/>
                    <a:pt x="7801404" y="550612"/>
                    <a:pt x="7750054" y="501106"/>
                  </a:cubicBezTo>
                  <a:cubicBezTo>
                    <a:pt x="7698902" y="451742"/>
                    <a:pt x="7645913" y="403036"/>
                    <a:pt x="7592277" y="355319"/>
                  </a:cubicBezTo>
                  <a:cubicBezTo>
                    <a:pt x="7484856" y="259884"/>
                    <a:pt x="7373308" y="168402"/>
                    <a:pt x="7257734" y="81062"/>
                  </a:cubicBezTo>
                  <a:close/>
                  <a:moveTo>
                    <a:pt x="1892109" y="0"/>
                  </a:moveTo>
                  <a:lnTo>
                    <a:pt x="2298402" y="0"/>
                  </a:lnTo>
                  <a:lnTo>
                    <a:pt x="2135542" y="121879"/>
                  </a:lnTo>
                  <a:cubicBezTo>
                    <a:pt x="2078998" y="166378"/>
                    <a:pt x="2023659" y="212143"/>
                    <a:pt x="1969576" y="259084"/>
                  </a:cubicBezTo>
                  <a:cubicBezTo>
                    <a:pt x="1861309" y="352918"/>
                    <a:pt x="1758064" y="451412"/>
                    <a:pt x="1659938" y="553953"/>
                  </a:cubicBezTo>
                  <a:cubicBezTo>
                    <a:pt x="1266987" y="964444"/>
                    <a:pt x="953820" y="1435593"/>
                    <a:pt x="729383" y="1940578"/>
                  </a:cubicBezTo>
                  <a:cubicBezTo>
                    <a:pt x="673260" y="2066459"/>
                    <a:pt x="622855" y="2195070"/>
                    <a:pt x="578465" y="2324905"/>
                  </a:cubicBezTo>
                  <a:cubicBezTo>
                    <a:pt x="534125" y="2454785"/>
                    <a:pt x="496147" y="2586314"/>
                    <a:pt x="465080" y="2718973"/>
                  </a:cubicBezTo>
                  <a:cubicBezTo>
                    <a:pt x="449769" y="2785089"/>
                    <a:pt x="435850" y="2852289"/>
                    <a:pt x="423820" y="2919535"/>
                  </a:cubicBezTo>
                  <a:cubicBezTo>
                    <a:pt x="411840" y="2986829"/>
                    <a:pt x="401054" y="3054358"/>
                    <a:pt x="392355" y="3122169"/>
                  </a:cubicBezTo>
                  <a:cubicBezTo>
                    <a:pt x="374509" y="3257744"/>
                    <a:pt x="363424" y="3393978"/>
                    <a:pt x="358801" y="3531013"/>
                  </a:cubicBezTo>
                  <a:cubicBezTo>
                    <a:pt x="349009" y="3804941"/>
                    <a:pt x="366357" y="4079668"/>
                    <a:pt x="410350" y="4352324"/>
                  </a:cubicBezTo>
                  <a:cubicBezTo>
                    <a:pt x="421286" y="4420230"/>
                    <a:pt x="434209" y="4487758"/>
                    <a:pt x="449022" y="4555147"/>
                  </a:cubicBezTo>
                  <a:cubicBezTo>
                    <a:pt x="463737" y="4622534"/>
                    <a:pt x="480389" y="4689686"/>
                    <a:pt x="498882" y="4756463"/>
                  </a:cubicBezTo>
                  <a:cubicBezTo>
                    <a:pt x="517373" y="4823239"/>
                    <a:pt x="537704" y="4889733"/>
                    <a:pt x="559775" y="4955755"/>
                  </a:cubicBezTo>
                  <a:cubicBezTo>
                    <a:pt x="581946" y="5021873"/>
                    <a:pt x="605358" y="5087473"/>
                    <a:pt x="631406" y="5152084"/>
                  </a:cubicBezTo>
                  <a:cubicBezTo>
                    <a:pt x="734055" y="5411706"/>
                    <a:pt x="865188" y="5662668"/>
                    <a:pt x="1023461" y="5898055"/>
                  </a:cubicBezTo>
                  <a:cubicBezTo>
                    <a:pt x="1181487" y="6133676"/>
                    <a:pt x="1367051" y="6353345"/>
                    <a:pt x="1575880" y="6551744"/>
                  </a:cubicBezTo>
                  <a:cubicBezTo>
                    <a:pt x="1680269" y="6651014"/>
                    <a:pt x="1790338" y="6745037"/>
                    <a:pt x="1905228" y="6833566"/>
                  </a:cubicBezTo>
                  <a:lnTo>
                    <a:pt x="1938629" y="6858000"/>
                  </a:lnTo>
                  <a:lnTo>
                    <a:pt x="1368607" y="6858000"/>
                  </a:lnTo>
                  <a:lnTo>
                    <a:pt x="1115251" y="6594103"/>
                  </a:lnTo>
                  <a:cubicBezTo>
                    <a:pt x="418530" y="5794890"/>
                    <a:pt x="0" y="4770280"/>
                    <a:pt x="0" y="3653129"/>
                  </a:cubicBezTo>
                  <a:cubicBezTo>
                    <a:pt x="0" y="2216793"/>
                    <a:pt x="691856" y="933432"/>
                    <a:pt x="1777294" y="85415"/>
                  </a:cubicBezTo>
                  <a:close/>
                </a:path>
              </a:pathLst>
            </a:custGeom>
            <a:solidFill>
              <a:schemeClr val="bg1">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lt1"/>
                </a:solidFill>
              </a:endParaRPr>
            </a:p>
          </p:txBody>
        </p:sp>
        <p:sp>
          <p:nvSpPr>
            <p:cNvPr id="17" name="Freeform: Shape 16">
              <a:extLst>
                <a:ext uri="{FF2B5EF4-FFF2-40B4-BE49-F238E27FC236}">
                  <a16:creationId xmlns:a16="http://schemas.microsoft.com/office/drawing/2014/main" id="{5F0C96D1-A8B7-4C8E-9997-D823FD1591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18434" y="3985"/>
              <a:ext cx="9747620" cy="6858000"/>
            </a:xfrm>
            <a:custGeom>
              <a:avLst/>
              <a:gdLst>
                <a:gd name="connsiteX0" fmla="*/ 7235453 w 9747620"/>
                <a:gd name="connsiteY0" fmla="*/ 0 h 6858000"/>
                <a:gd name="connsiteX1" fmla="*/ 7548130 w 9747620"/>
                <a:gd name="connsiteY1" fmla="*/ 0 h 6858000"/>
                <a:gd name="connsiteX2" fmla="*/ 7710334 w 9747620"/>
                <a:gd name="connsiteY2" fmla="*/ 111973 h 6858000"/>
                <a:gd name="connsiteX3" fmla="*/ 7889188 w 9747620"/>
                <a:gd name="connsiteY3" fmla="*/ 251542 h 6858000"/>
                <a:gd name="connsiteX4" fmla="*/ 8061828 w 9747620"/>
                <a:gd name="connsiteY4" fmla="*/ 398586 h 6858000"/>
                <a:gd name="connsiteX5" fmla="*/ 8145637 w 9747620"/>
                <a:gd name="connsiteY5" fmla="*/ 474218 h 6858000"/>
                <a:gd name="connsiteX6" fmla="*/ 8187242 w 9747620"/>
                <a:gd name="connsiteY6" fmla="*/ 512753 h 6858000"/>
                <a:gd name="connsiteX7" fmla="*/ 8228402 w 9747620"/>
                <a:gd name="connsiteY7" fmla="*/ 551575 h 6858000"/>
                <a:gd name="connsiteX8" fmla="*/ 8389211 w 9747620"/>
                <a:gd name="connsiteY8" fmla="*/ 710937 h 6858000"/>
                <a:gd name="connsiteX9" fmla="*/ 8467206 w 9747620"/>
                <a:gd name="connsiteY9" fmla="*/ 793088 h 6858000"/>
                <a:gd name="connsiteX10" fmla="*/ 8486791 w 9747620"/>
                <a:gd name="connsiteY10" fmla="*/ 814223 h 6858000"/>
                <a:gd name="connsiteX11" fmla="*/ 8505979 w 9747620"/>
                <a:gd name="connsiteY11" fmla="*/ 835409 h 6858000"/>
                <a:gd name="connsiteX12" fmla="*/ 8543509 w 9747620"/>
                <a:gd name="connsiteY12" fmla="*/ 877346 h 6858000"/>
                <a:gd name="connsiteX13" fmla="*/ 8690549 w 9747620"/>
                <a:gd name="connsiteY13" fmla="*/ 1048978 h 6858000"/>
                <a:gd name="connsiteX14" fmla="*/ 8761732 w 9747620"/>
                <a:gd name="connsiteY14" fmla="*/ 1137502 h 6858000"/>
                <a:gd name="connsiteX15" fmla="*/ 8796379 w 9747620"/>
                <a:gd name="connsiteY15" fmla="*/ 1182077 h 6858000"/>
                <a:gd name="connsiteX16" fmla="*/ 8830678 w 9747620"/>
                <a:gd name="connsiteY16" fmla="*/ 1226986 h 6858000"/>
                <a:gd name="connsiteX17" fmla="*/ 8963353 w 9747620"/>
                <a:gd name="connsiteY17" fmla="*/ 1410936 h 6858000"/>
                <a:gd name="connsiteX18" fmla="*/ 9026483 w 9747620"/>
                <a:gd name="connsiteY18" fmla="*/ 1505499 h 6858000"/>
                <a:gd name="connsiteX19" fmla="*/ 9057004 w 9747620"/>
                <a:gd name="connsiteY19" fmla="*/ 1552613 h 6858000"/>
                <a:gd name="connsiteX20" fmla="*/ 9087278 w 9747620"/>
                <a:gd name="connsiteY20" fmla="*/ 1600542 h 6858000"/>
                <a:gd name="connsiteX21" fmla="*/ 9202851 w 9747620"/>
                <a:gd name="connsiteY21" fmla="*/ 1795515 h 6858000"/>
                <a:gd name="connsiteX22" fmla="*/ 9257332 w 9747620"/>
                <a:gd name="connsiteY22" fmla="*/ 1894920 h 6858000"/>
                <a:gd name="connsiteX23" fmla="*/ 9283778 w 9747620"/>
                <a:gd name="connsiteY23" fmla="*/ 1945436 h 6858000"/>
                <a:gd name="connsiteX24" fmla="*/ 9309428 w 9747620"/>
                <a:gd name="connsiteY24" fmla="*/ 1996193 h 6858000"/>
                <a:gd name="connsiteX25" fmla="*/ 9405714 w 9747620"/>
                <a:gd name="connsiteY25" fmla="*/ 2202191 h 6858000"/>
                <a:gd name="connsiteX26" fmla="*/ 9566524 w 9747620"/>
                <a:gd name="connsiteY26" fmla="*/ 2627653 h 6858000"/>
                <a:gd name="connsiteX27" fmla="*/ 9583573 w 9747620"/>
                <a:gd name="connsiteY27" fmla="*/ 2682195 h 6858000"/>
                <a:gd name="connsiteX28" fmla="*/ 9591974 w 9747620"/>
                <a:gd name="connsiteY28" fmla="*/ 2709707 h 6858000"/>
                <a:gd name="connsiteX29" fmla="*/ 9600027 w 9747620"/>
                <a:gd name="connsiteY29" fmla="*/ 2737650 h 6858000"/>
                <a:gd name="connsiteX30" fmla="*/ 9629803 w 9747620"/>
                <a:gd name="connsiteY30" fmla="*/ 2847694 h 6858000"/>
                <a:gd name="connsiteX31" fmla="*/ 9679909 w 9747620"/>
                <a:gd name="connsiteY31" fmla="*/ 3070131 h 6858000"/>
                <a:gd name="connsiteX32" fmla="*/ 9690498 w 9747620"/>
                <a:gd name="connsiteY32" fmla="*/ 3126159 h 6858000"/>
                <a:gd name="connsiteX33" fmla="*/ 9700390 w 9747620"/>
                <a:gd name="connsiteY33" fmla="*/ 3181805 h 6858000"/>
                <a:gd name="connsiteX34" fmla="*/ 9709685 w 9747620"/>
                <a:gd name="connsiteY34" fmla="*/ 3243392 h 6858000"/>
                <a:gd name="connsiteX35" fmla="*/ 9713016 w 9747620"/>
                <a:gd name="connsiteY35" fmla="*/ 3267597 h 6858000"/>
                <a:gd name="connsiteX36" fmla="*/ 9716844 w 9747620"/>
                <a:gd name="connsiteY36" fmla="*/ 3294437 h 6858000"/>
                <a:gd name="connsiteX37" fmla="*/ 9720820 w 9747620"/>
                <a:gd name="connsiteY37" fmla="*/ 3324488 h 6858000"/>
                <a:gd name="connsiteX38" fmla="*/ 9722709 w 9747620"/>
                <a:gd name="connsiteY38" fmla="*/ 3340737 h 6858000"/>
                <a:gd name="connsiteX39" fmla="*/ 9724301 w 9747620"/>
                <a:gd name="connsiteY39" fmla="*/ 3356361 h 6858000"/>
                <a:gd name="connsiteX40" fmla="*/ 9730166 w 9747620"/>
                <a:gd name="connsiteY40" fmla="*/ 3412197 h 6858000"/>
                <a:gd name="connsiteX41" fmla="*/ 9735783 w 9747620"/>
                <a:gd name="connsiteY41" fmla="*/ 3468083 h 6858000"/>
                <a:gd name="connsiteX42" fmla="*/ 9739760 w 9747620"/>
                <a:gd name="connsiteY42" fmla="*/ 3524399 h 6858000"/>
                <a:gd name="connsiteX43" fmla="*/ 9741748 w 9747620"/>
                <a:gd name="connsiteY43" fmla="*/ 3552580 h 6858000"/>
                <a:gd name="connsiteX44" fmla="*/ 9742742 w 9747620"/>
                <a:gd name="connsiteY44" fmla="*/ 3566672 h 6858000"/>
                <a:gd name="connsiteX45" fmla="*/ 9743488 w 9747620"/>
                <a:gd name="connsiteY45" fmla="*/ 3581865 h 6858000"/>
                <a:gd name="connsiteX46" fmla="*/ 9744731 w 9747620"/>
                <a:gd name="connsiteY46" fmla="*/ 3611341 h 6858000"/>
                <a:gd name="connsiteX47" fmla="*/ 9745725 w 9747620"/>
                <a:gd name="connsiteY47" fmla="*/ 3639715 h 6858000"/>
                <a:gd name="connsiteX48" fmla="*/ 9747613 w 9747620"/>
                <a:gd name="connsiteY48" fmla="*/ 3753786 h 6858000"/>
                <a:gd name="connsiteX49" fmla="*/ 9740405 w 9747620"/>
                <a:gd name="connsiteY49" fmla="*/ 3984609 h 6858000"/>
                <a:gd name="connsiteX50" fmla="*/ 9736329 w 9747620"/>
                <a:gd name="connsiteY50" fmla="*/ 4038434 h 6858000"/>
                <a:gd name="connsiteX51" fmla="*/ 9731408 w 9747620"/>
                <a:gd name="connsiteY51" fmla="*/ 4099446 h 6858000"/>
                <a:gd name="connsiteX52" fmla="*/ 9717987 w 9747620"/>
                <a:gd name="connsiteY52" fmla="*/ 4213325 h 6858000"/>
                <a:gd name="connsiteX53" fmla="*/ 9716297 w 9747620"/>
                <a:gd name="connsiteY53" fmla="*/ 4227129 h 6858000"/>
                <a:gd name="connsiteX54" fmla="*/ 9714110 w 9747620"/>
                <a:gd name="connsiteY54" fmla="*/ 4240981 h 6858000"/>
                <a:gd name="connsiteX55" fmla="*/ 9709785 w 9747620"/>
                <a:gd name="connsiteY55" fmla="*/ 4268731 h 6858000"/>
                <a:gd name="connsiteX56" fmla="*/ 9701086 w 9747620"/>
                <a:gd name="connsiteY56" fmla="*/ 4324185 h 6858000"/>
                <a:gd name="connsiteX57" fmla="*/ 9698699 w 9747620"/>
                <a:gd name="connsiteY57" fmla="*/ 4338994 h 6858000"/>
                <a:gd name="connsiteX58" fmla="*/ 9695966 w 9747620"/>
                <a:gd name="connsiteY58" fmla="*/ 4355050 h 6858000"/>
                <a:gd name="connsiteX59" fmla="*/ 9690299 w 9747620"/>
                <a:gd name="connsiteY59" fmla="*/ 4385054 h 6858000"/>
                <a:gd name="connsiteX60" fmla="*/ 9679909 w 9747620"/>
                <a:gd name="connsiteY60" fmla="*/ 4437919 h 6858000"/>
                <a:gd name="connsiteX61" fmla="*/ 9673647 w 9747620"/>
                <a:gd name="connsiteY61" fmla="*/ 4468162 h 6858000"/>
                <a:gd name="connsiteX62" fmla="*/ 9667532 w 9747620"/>
                <a:gd name="connsiteY62" fmla="*/ 4496296 h 6858000"/>
                <a:gd name="connsiteX63" fmla="*/ 9654658 w 9747620"/>
                <a:gd name="connsiteY63" fmla="*/ 4552277 h 6858000"/>
                <a:gd name="connsiteX64" fmla="*/ 9625876 w 9747620"/>
                <a:gd name="connsiteY64" fmla="*/ 4664478 h 6858000"/>
                <a:gd name="connsiteX65" fmla="*/ 9552803 w 9747620"/>
                <a:gd name="connsiteY65" fmla="*/ 4888737 h 6858000"/>
                <a:gd name="connsiteX66" fmla="*/ 9452639 w 9747620"/>
                <a:gd name="connsiteY66" fmla="*/ 5110934 h 6858000"/>
                <a:gd name="connsiteX67" fmla="*/ 9388017 w 9747620"/>
                <a:gd name="connsiteY67" fmla="*/ 5220020 h 6858000"/>
                <a:gd name="connsiteX68" fmla="*/ 9370073 w 9747620"/>
                <a:gd name="connsiteY68" fmla="*/ 5246811 h 6858000"/>
                <a:gd name="connsiteX69" fmla="*/ 9360926 w 9747620"/>
                <a:gd name="connsiteY69" fmla="*/ 5260040 h 6858000"/>
                <a:gd name="connsiteX70" fmla="*/ 9351829 w 9747620"/>
                <a:gd name="connsiteY70" fmla="*/ 5272646 h 6858000"/>
                <a:gd name="connsiteX71" fmla="*/ 9313305 w 9747620"/>
                <a:gd name="connsiteY71" fmla="*/ 5323881 h 6858000"/>
                <a:gd name="connsiteX72" fmla="*/ 9130375 w 9747620"/>
                <a:gd name="connsiteY72" fmla="*/ 5510802 h 6858000"/>
                <a:gd name="connsiteX73" fmla="*/ 9028422 w 9747620"/>
                <a:gd name="connsiteY73" fmla="*/ 5588878 h 6858000"/>
                <a:gd name="connsiteX74" fmla="*/ 9002424 w 9747620"/>
                <a:gd name="connsiteY74" fmla="*/ 5606707 h 6858000"/>
                <a:gd name="connsiteX75" fmla="*/ 8976525 w 9747620"/>
                <a:gd name="connsiteY75" fmla="*/ 5623866 h 6858000"/>
                <a:gd name="connsiteX76" fmla="*/ 8924181 w 9747620"/>
                <a:gd name="connsiteY76" fmla="*/ 5656793 h 6858000"/>
                <a:gd name="connsiteX77" fmla="*/ 8717291 w 9747620"/>
                <a:gd name="connsiteY77" fmla="*/ 5771582 h 6858000"/>
                <a:gd name="connsiteX78" fmla="*/ 8617129 w 9747620"/>
                <a:gd name="connsiteY78" fmla="*/ 5823105 h 6858000"/>
                <a:gd name="connsiteX79" fmla="*/ 8518207 w 9747620"/>
                <a:gd name="connsiteY79" fmla="*/ 5873671 h 6858000"/>
                <a:gd name="connsiteX80" fmla="*/ 8150558 w 9747620"/>
                <a:gd name="connsiteY80" fmla="*/ 6086761 h 6858000"/>
                <a:gd name="connsiteX81" fmla="*/ 7979410 w 9747620"/>
                <a:gd name="connsiteY81" fmla="*/ 6207158 h 6858000"/>
                <a:gd name="connsiteX82" fmla="*/ 7938300 w 9747620"/>
                <a:gd name="connsiteY82" fmla="*/ 6238887 h 6858000"/>
                <a:gd name="connsiteX83" fmla="*/ 7897936 w 9747620"/>
                <a:gd name="connsiteY83" fmla="*/ 6271286 h 6858000"/>
                <a:gd name="connsiteX84" fmla="*/ 7858367 w 9747620"/>
                <a:gd name="connsiteY84" fmla="*/ 6304357 h 6858000"/>
                <a:gd name="connsiteX85" fmla="*/ 7819048 w 9747620"/>
                <a:gd name="connsiteY85" fmla="*/ 6338770 h 6858000"/>
                <a:gd name="connsiteX86" fmla="*/ 7778882 w 9747620"/>
                <a:gd name="connsiteY86" fmla="*/ 6374477 h 6858000"/>
                <a:gd name="connsiteX87" fmla="*/ 7739563 w 9747620"/>
                <a:gd name="connsiteY87" fmla="*/ 6410328 h 6858000"/>
                <a:gd name="connsiteX88" fmla="*/ 7660824 w 9747620"/>
                <a:gd name="connsiteY88" fmla="*/ 6484138 h 6858000"/>
                <a:gd name="connsiteX89" fmla="*/ 7502302 w 9747620"/>
                <a:gd name="connsiteY89" fmla="*/ 6636360 h 6858000"/>
                <a:gd name="connsiteX90" fmla="*/ 7273394 w 9747620"/>
                <a:gd name="connsiteY90" fmla="*/ 6858000 h 6858000"/>
                <a:gd name="connsiteX91" fmla="*/ 6780690 w 9747620"/>
                <a:gd name="connsiteY91" fmla="*/ 6858000 h 6858000"/>
                <a:gd name="connsiteX92" fmla="*/ 6854939 w 9747620"/>
                <a:gd name="connsiteY92" fmla="*/ 6783597 h 6858000"/>
                <a:gd name="connsiteX93" fmla="*/ 6932087 w 9747620"/>
                <a:gd name="connsiteY93" fmla="*/ 6705809 h 6858000"/>
                <a:gd name="connsiteX94" fmla="*/ 7241130 w 9747620"/>
                <a:gd name="connsiteY94" fmla="*/ 6390965 h 6858000"/>
                <a:gd name="connsiteX95" fmla="*/ 7397564 w 9747620"/>
                <a:gd name="connsiteY95" fmla="*/ 6233087 h 6858000"/>
                <a:gd name="connsiteX96" fmla="*/ 7478142 w 9747620"/>
                <a:gd name="connsiteY96" fmla="*/ 6153670 h 6858000"/>
                <a:gd name="connsiteX97" fmla="*/ 7519600 w 9747620"/>
                <a:gd name="connsiteY97" fmla="*/ 6113937 h 6858000"/>
                <a:gd name="connsiteX98" fmla="*/ 7561207 w 9747620"/>
                <a:gd name="connsiteY98" fmla="*/ 6075067 h 6858000"/>
                <a:gd name="connsiteX99" fmla="*/ 7604204 w 9747620"/>
                <a:gd name="connsiteY99" fmla="*/ 6035526 h 6858000"/>
                <a:gd name="connsiteX100" fmla="*/ 7648644 w 9747620"/>
                <a:gd name="connsiteY100" fmla="*/ 5996416 h 6858000"/>
                <a:gd name="connsiteX101" fmla="*/ 7693830 w 9747620"/>
                <a:gd name="connsiteY101" fmla="*/ 5958264 h 6858000"/>
                <a:gd name="connsiteX102" fmla="*/ 7739662 w 9747620"/>
                <a:gd name="connsiteY102" fmla="*/ 5921073 h 6858000"/>
                <a:gd name="connsiteX103" fmla="*/ 7928458 w 9747620"/>
                <a:gd name="connsiteY103" fmla="*/ 5781025 h 6858000"/>
                <a:gd name="connsiteX104" fmla="*/ 8325882 w 9747620"/>
                <a:gd name="connsiteY104" fmla="*/ 5537450 h 6858000"/>
                <a:gd name="connsiteX105" fmla="*/ 8424555 w 9747620"/>
                <a:gd name="connsiteY105" fmla="*/ 5484106 h 6858000"/>
                <a:gd name="connsiteX106" fmla="*/ 8521737 w 9747620"/>
                <a:gd name="connsiteY106" fmla="*/ 5431289 h 6858000"/>
                <a:gd name="connsiteX107" fmla="*/ 8702677 w 9747620"/>
                <a:gd name="connsiteY107" fmla="*/ 5325942 h 6858000"/>
                <a:gd name="connsiteX108" fmla="*/ 8743986 w 9747620"/>
                <a:gd name="connsiteY108" fmla="*/ 5298717 h 6858000"/>
                <a:gd name="connsiteX109" fmla="*/ 8764167 w 9747620"/>
                <a:gd name="connsiteY109" fmla="*/ 5284723 h 6858000"/>
                <a:gd name="connsiteX110" fmla="*/ 8783704 w 9747620"/>
                <a:gd name="connsiteY110" fmla="*/ 5270679 h 6858000"/>
                <a:gd name="connsiteX111" fmla="*/ 8856776 w 9747620"/>
                <a:gd name="connsiteY111" fmla="*/ 5212399 h 6858000"/>
                <a:gd name="connsiteX112" fmla="*/ 8979856 w 9747620"/>
                <a:gd name="connsiteY112" fmla="*/ 5082081 h 6858000"/>
                <a:gd name="connsiteX113" fmla="*/ 9006699 w 9747620"/>
                <a:gd name="connsiteY113" fmla="*/ 5044984 h 6858000"/>
                <a:gd name="connsiteX114" fmla="*/ 9013509 w 9747620"/>
                <a:gd name="connsiteY114" fmla="*/ 5035254 h 6858000"/>
                <a:gd name="connsiteX115" fmla="*/ 9019773 w 9747620"/>
                <a:gd name="connsiteY115" fmla="*/ 5025812 h 6858000"/>
                <a:gd name="connsiteX116" fmla="*/ 9032050 w 9747620"/>
                <a:gd name="connsiteY116" fmla="*/ 5006833 h 6858000"/>
                <a:gd name="connsiteX117" fmla="*/ 9077733 w 9747620"/>
                <a:gd name="connsiteY117" fmla="*/ 4926839 h 6858000"/>
                <a:gd name="connsiteX118" fmla="*/ 9154285 w 9747620"/>
                <a:gd name="connsiteY118" fmla="*/ 4750223 h 6858000"/>
                <a:gd name="connsiteX119" fmla="*/ 9213936 w 9747620"/>
                <a:gd name="connsiteY119" fmla="*/ 4559945 h 6858000"/>
                <a:gd name="connsiteX120" fmla="*/ 9238592 w 9747620"/>
                <a:gd name="connsiteY120" fmla="*/ 4461357 h 6858000"/>
                <a:gd name="connsiteX121" fmla="*/ 9249776 w 9747620"/>
                <a:gd name="connsiteY121" fmla="*/ 4411319 h 6858000"/>
                <a:gd name="connsiteX122" fmla="*/ 9255046 w 9747620"/>
                <a:gd name="connsiteY122" fmla="*/ 4386299 h 6858000"/>
                <a:gd name="connsiteX123" fmla="*/ 9259718 w 9747620"/>
                <a:gd name="connsiteY123" fmla="*/ 4363342 h 6858000"/>
                <a:gd name="connsiteX124" fmla="*/ 9269959 w 9747620"/>
                <a:gd name="connsiteY124" fmla="*/ 4309566 h 6858000"/>
                <a:gd name="connsiteX125" fmla="*/ 9274233 w 9747620"/>
                <a:gd name="connsiteY125" fmla="*/ 4286176 h 6858000"/>
                <a:gd name="connsiteX126" fmla="*/ 9276022 w 9747620"/>
                <a:gd name="connsiteY126" fmla="*/ 4275489 h 6858000"/>
                <a:gd name="connsiteX127" fmla="*/ 9277861 w 9747620"/>
                <a:gd name="connsiteY127" fmla="*/ 4263506 h 6858000"/>
                <a:gd name="connsiteX128" fmla="*/ 9286014 w 9747620"/>
                <a:gd name="connsiteY128" fmla="*/ 4211696 h 6858000"/>
                <a:gd name="connsiteX129" fmla="*/ 9290092 w 9747620"/>
                <a:gd name="connsiteY129" fmla="*/ 4185767 h 6858000"/>
                <a:gd name="connsiteX130" fmla="*/ 9292128 w 9747620"/>
                <a:gd name="connsiteY130" fmla="*/ 4172826 h 6858000"/>
                <a:gd name="connsiteX131" fmla="*/ 9293720 w 9747620"/>
                <a:gd name="connsiteY131" fmla="*/ 4159693 h 6858000"/>
                <a:gd name="connsiteX132" fmla="*/ 9305650 w 9747620"/>
                <a:gd name="connsiteY132" fmla="*/ 4057941 h 6858000"/>
                <a:gd name="connsiteX133" fmla="*/ 9309378 w 9747620"/>
                <a:gd name="connsiteY133" fmla="*/ 4010779 h 6858000"/>
                <a:gd name="connsiteX134" fmla="*/ 9313454 w 9747620"/>
                <a:gd name="connsiteY134" fmla="*/ 3956428 h 6858000"/>
                <a:gd name="connsiteX135" fmla="*/ 9320811 w 9747620"/>
                <a:gd name="connsiteY135" fmla="*/ 3753546 h 6858000"/>
                <a:gd name="connsiteX136" fmla="*/ 9319617 w 9747620"/>
                <a:gd name="connsiteY136" fmla="*/ 3650643 h 6858000"/>
                <a:gd name="connsiteX137" fmla="*/ 9318176 w 9747620"/>
                <a:gd name="connsiteY137" fmla="*/ 3600030 h 6858000"/>
                <a:gd name="connsiteX138" fmla="*/ 9317778 w 9747620"/>
                <a:gd name="connsiteY138" fmla="*/ 3588096 h 6858000"/>
                <a:gd name="connsiteX139" fmla="*/ 9316983 w 9747620"/>
                <a:gd name="connsiteY139" fmla="*/ 3575107 h 6858000"/>
                <a:gd name="connsiteX140" fmla="*/ 9315443 w 9747620"/>
                <a:gd name="connsiteY140" fmla="*/ 3549130 h 6858000"/>
                <a:gd name="connsiteX141" fmla="*/ 9312311 w 9747620"/>
                <a:gd name="connsiteY141" fmla="*/ 3497176 h 6858000"/>
                <a:gd name="connsiteX142" fmla="*/ 9307587 w 9747620"/>
                <a:gd name="connsiteY142" fmla="*/ 3445029 h 6858000"/>
                <a:gd name="connsiteX143" fmla="*/ 9302618 w 9747620"/>
                <a:gd name="connsiteY143" fmla="*/ 3392835 h 6858000"/>
                <a:gd name="connsiteX144" fmla="*/ 9301574 w 9747620"/>
                <a:gd name="connsiteY144" fmla="*/ 3381476 h 6858000"/>
                <a:gd name="connsiteX145" fmla="*/ 9300430 w 9747620"/>
                <a:gd name="connsiteY145" fmla="*/ 3370740 h 6858000"/>
                <a:gd name="connsiteX146" fmla="*/ 9297547 w 9747620"/>
                <a:gd name="connsiteY146" fmla="*/ 3346966 h 6858000"/>
                <a:gd name="connsiteX147" fmla="*/ 9294017 w 9747620"/>
                <a:gd name="connsiteY147" fmla="*/ 3320030 h 6858000"/>
                <a:gd name="connsiteX148" fmla="*/ 9290439 w 9747620"/>
                <a:gd name="connsiteY148" fmla="*/ 3290410 h 6858000"/>
                <a:gd name="connsiteX149" fmla="*/ 9284275 w 9747620"/>
                <a:gd name="connsiteY149" fmla="*/ 3244544 h 6858000"/>
                <a:gd name="connsiteX150" fmla="*/ 9275974 w 9747620"/>
                <a:gd name="connsiteY150" fmla="*/ 3193116 h 6858000"/>
                <a:gd name="connsiteX151" fmla="*/ 9267224 w 9747620"/>
                <a:gd name="connsiteY151" fmla="*/ 3142264 h 6858000"/>
                <a:gd name="connsiteX152" fmla="*/ 9225320 w 9747620"/>
                <a:gd name="connsiteY152" fmla="*/ 2939909 h 6858000"/>
                <a:gd name="connsiteX153" fmla="*/ 9200466 w 9747620"/>
                <a:gd name="connsiteY153" fmla="*/ 2839449 h 6858000"/>
                <a:gd name="connsiteX154" fmla="*/ 9193953 w 9747620"/>
                <a:gd name="connsiteY154" fmla="*/ 2814958 h 6858000"/>
                <a:gd name="connsiteX155" fmla="*/ 9186993 w 9747620"/>
                <a:gd name="connsiteY155" fmla="*/ 2790276 h 6858000"/>
                <a:gd name="connsiteX156" fmla="*/ 9172628 w 9747620"/>
                <a:gd name="connsiteY156" fmla="*/ 2740621 h 6858000"/>
                <a:gd name="connsiteX157" fmla="*/ 9035082 w 9747620"/>
                <a:gd name="connsiteY157" fmla="*/ 2347463 h 6858000"/>
                <a:gd name="connsiteX158" fmla="*/ 8952118 w 9747620"/>
                <a:gd name="connsiteY158" fmla="*/ 2155413 h 6858000"/>
                <a:gd name="connsiteX159" fmla="*/ 8929948 w 9747620"/>
                <a:gd name="connsiteY159" fmla="*/ 2107915 h 6858000"/>
                <a:gd name="connsiteX160" fmla="*/ 8907429 w 9747620"/>
                <a:gd name="connsiteY160" fmla="*/ 2060753 h 6858000"/>
                <a:gd name="connsiteX161" fmla="*/ 8860404 w 9747620"/>
                <a:gd name="connsiteY161" fmla="*/ 1966478 h 6858000"/>
                <a:gd name="connsiteX162" fmla="*/ 8760788 w 9747620"/>
                <a:gd name="connsiteY162" fmla="*/ 1780274 h 6858000"/>
                <a:gd name="connsiteX163" fmla="*/ 8734740 w 9747620"/>
                <a:gd name="connsiteY163" fmla="*/ 1734311 h 6858000"/>
                <a:gd name="connsiteX164" fmla="*/ 8708046 w 9747620"/>
                <a:gd name="connsiteY164" fmla="*/ 1687963 h 6858000"/>
                <a:gd name="connsiteX165" fmla="*/ 8654062 w 9747620"/>
                <a:gd name="connsiteY165" fmla="*/ 1597234 h 6858000"/>
                <a:gd name="connsiteX166" fmla="*/ 8540278 w 9747620"/>
                <a:gd name="connsiteY166" fmla="*/ 1418077 h 6858000"/>
                <a:gd name="connsiteX167" fmla="*/ 8510701 w 9747620"/>
                <a:gd name="connsiteY167" fmla="*/ 1373695 h 6858000"/>
                <a:gd name="connsiteX168" fmla="*/ 8480676 w 9747620"/>
                <a:gd name="connsiteY168" fmla="*/ 1329457 h 6858000"/>
                <a:gd name="connsiteX169" fmla="*/ 8419782 w 9747620"/>
                <a:gd name="connsiteY169" fmla="*/ 1242275 h 6858000"/>
                <a:gd name="connsiteX170" fmla="*/ 8292478 w 9747620"/>
                <a:gd name="connsiteY170" fmla="*/ 1069875 h 6858000"/>
                <a:gd name="connsiteX171" fmla="*/ 8259620 w 9747620"/>
                <a:gd name="connsiteY171" fmla="*/ 1027123 h 6858000"/>
                <a:gd name="connsiteX172" fmla="*/ 8243416 w 9747620"/>
                <a:gd name="connsiteY172" fmla="*/ 1006130 h 6858000"/>
                <a:gd name="connsiteX173" fmla="*/ 8227110 w 9747620"/>
                <a:gd name="connsiteY173" fmla="*/ 985473 h 6858000"/>
                <a:gd name="connsiteX174" fmla="*/ 8159604 w 9747620"/>
                <a:gd name="connsiteY174" fmla="*/ 902029 h 6858000"/>
                <a:gd name="connsiteX175" fmla="*/ 8020022 w 9747620"/>
                <a:gd name="connsiteY175" fmla="*/ 738209 h 6858000"/>
                <a:gd name="connsiteX176" fmla="*/ 7984182 w 9747620"/>
                <a:gd name="connsiteY176" fmla="*/ 697901 h 6858000"/>
                <a:gd name="connsiteX177" fmla="*/ 7948043 w 9747620"/>
                <a:gd name="connsiteY177" fmla="*/ 657976 h 6858000"/>
                <a:gd name="connsiteX178" fmla="*/ 7874324 w 9747620"/>
                <a:gd name="connsiteY178" fmla="*/ 578607 h 6858000"/>
                <a:gd name="connsiteX179" fmla="*/ 7723308 w 9747620"/>
                <a:gd name="connsiteY179" fmla="*/ 424085 h 6858000"/>
                <a:gd name="connsiteX180" fmla="*/ 7565532 w 9747620"/>
                <a:gd name="connsiteY180" fmla="*/ 275602 h 6858000"/>
                <a:gd name="connsiteX181" fmla="*/ 1832515 w 9747620"/>
                <a:gd name="connsiteY181" fmla="*/ 0 h 6858000"/>
                <a:gd name="connsiteX182" fmla="*/ 2158449 w 9747620"/>
                <a:gd name="connsiteY182" fmla="*/ 0 h 6858000"/>
                <a:gd name="connsiteX183" fmla="*/ 2108797 w 9747620"/>
                <a:gd name="connsiteY183" fmla="*/ 37845 h 6858000"/>
                <a:gd name="connsiteX184" fmla="*/ 1942830 w 9747620"/>
                <a:gd name="connsiteY184" fmla="*/ 177587 h 6858000"/>
                <a:gd name="connsiteX185" fmla="*/ 1633191 w 9747620"/>
                <a:gd name="connsiteY185" fmla="*/ 477909 h 6858000"/>
                <a:gd name="connsiteX186" fmla="*/ 702686 w 9747620"/>
                <a:gd name="connsiteY186" fmla="*/ 1889935 h 6858000"/>
                <a:gd name="connsiteX187" fmla="*/ 551769 w 9747620"/>
                <a:gd name="connsiteY187" fmla="*/ 2281416 h 6858000"/>
                <a:gd name="connsiteX188" fmla="*/ 438383 w 9747620"/>
                <a:gd name="connsiteY188" fmla="*/ 2682772 h 6858000"/>
                <a:gd name="connsiteX189" fmla="*/ 397124 w 9747620"/>
                <a:gd name="connsiteY189" fmla="*/ 2887044 h 6858000"/>
                <a:gd name="connsiteX190" fmla="*/ 365658 w 9747620"/>
                <a:gd name="connsiteY190" fmla="*/ 3093424 h 6858000"/>
                <a:gd name="connsiteX191" fmla="*/ 332105 w 9747620"/>
                <a:gd name="connsiteY191" fmla="*/ 3509828 h 6858000"/>
                <a:gd name="connsiteX192" fmla="*/ 383653 w 9747620"/>
                <a:gd name="connsiteY192" fmla="*/ 4346327 h 6858000"/>
                <a:gd name="connsiteX193" fmla="*/ 422327 w 9747620"/>
                <a:gd name="connsiteY193" fmla="*/ 4552900 h 6858000"/>
                <a:gd name="connsiteX194" fmla="*/ 472184 w 9747620"/>
                <a:gd name="connsiteY194" fmla="*/ 4757939 h 6858000"/>
                <a:gd name="connsiteX195" fmla="*/ 533078 w 9747620"/>
                <a:gd name="connsiteY195" fmla="*/ 4960916 h 6858000"/>
                <a:gd name="connsiteX196" fmla="*/ 604710 w 9747620"/>
                <a:gd name="connsiteY196" fmla="*/ 5160875 h 6858000"/>
                <a:gd name="connsiteX197" fmla="*/ 996766 w 9747620"/>
                <a:gd name="connsiteY197" fmla="*/ 5920640 h 6858000"/>
                <a:gd name="connsiteX198" fmla="*/ 1549183 w 9747620"/>
                <a:gd name="connsiteY198" fmla="*/ 6586417 h 6858000"/>
                <a:gd name="connsiteX199" fmla="*/ 1709890 w 9747620"/>
                <a:gd name="connsiteY199" fmla="*/ 6734063 h 6858000"/>
                <a:gd name="connsiteX200" fmla="*/ 1859761 w 9747620"/>
                <a:gd name="connsiteY200" fmla="*/ 6858000 h 6858000"/>
                <a:gd name="connsiteX201" fmla="*/ 1671798 w 9747620"/>
                <a:gd name="connsiteY201" fmla="*/ 6858000 h 6858000"/>
                <a:gd name="connsiteX202" fmla="*/ 1628044 w 9747620"/>
                <a:gd name="connsiteY202" fmla="*/ 6822717 h 6858000"/>
                <a:gd name="connsiteX203" fmla="*/ 1459756 w 9747620"/>
                <a:gd name="connsiteY203" fmla="*/ 6674223 h 6858000"/>
                <a:gd name="connsiteX204" fmla="*/ 402543 w 9747620"/>
                <a:gd name="connsiteY204" fmla="*/ 5241588 h 6858000"/>
                <a:gd name="connsiteX205" fmla="*/ 311923 w 9747620"/>
                <a:gd name="connsiteY205" fmla="*/ 5036741 h 6858000"/>
                <a:gd name="connsiteX206" fmla="*/ 232140 w 9747620"/>
                <a:gd name="connsiteY206" fmla="*/ 4827483 h 6858000"/>
                <a:gd name="connsiteX207" fmla="*/ 163392 w 9747620"/>
                <a:gd name="connsiteY207" fmla="*/ 4613913 h 6858000"/>
                <a:gd name="connsiteX208" fmla="*/ 106823 w 9747620"/>
                <a:gd name="connsiteY208" fmla="*/ 4396365 h 6858000"/>
                <a:gd name="connsiteX209" fmla="*/ 29326 w 9747620"/>
                <a:gd name="connsiteY209" fmla="*/ 3954702 h 6858000"/>
                <a:gd name="connsiteX210" fmla="*/ 8647 w 9747620"/>
                <a:gd name="connsiteY210" fmla="*/ 3730971 h 6858000"/>
                <a:gd name="connsiteX211" fmla="*/ 2880 w 9747620"/>
                <a:gd name="connsiteY211" fmla="*/ 3618674 h 6858000"/>
                <a:gd name="connsiteX212" fmla="*/ 296 w 9747620"/>
                <a:gd name="connsiteY212" fmla="*/ 3506425 h 6858000"/>
                <a:gd name="connsiteX213" fmla="*/ 20030 w 9747620"/>
                <a:gd name="connsiteY213" fmla="*/ 3056711 h 6858000"/>
                <a:gd name="connsiteX214" fmla="*/ 48664 w 9747620"/>
                <a:gd name="connsiteY214" fmla="*/ 2832980 h 6858000"/>
                <a:gd name="connsiteX215" fmla="*/ 89922 w 9747620"/>
                <a:gd name="connsiteY215" fmla="*/ 2610639 h 6858000"/>
                <a:gd name="connsiteX216" fmla="*/ 211163 w 9747620"/>
                <a:gd name="connsiteY216" fmla="*/ 2174343 h 6858000"/>
                <a:gd name="connsiteX217" fmla="*/ 379129 w 9747620"/>
                <a:gd name="connsiteY217" fmla="*/ 1754393 h 6858000"/>
                <a:gd name="connsiteX218" fmla="*/ 841424 w 9747620"/>
                <a:gd name="connsiteY218" fmla="*/ 976270 h 6858000"/>
                <a:gd name="connsiteX219" fmla="*/ 1130234 w 9747620"/>
                <a:gd name="connsiteY219" fmla="*/ 625768 h 6858000"/>
                <a:gd name="connsiteX220" fmla="*/ 1452897 w 9747620"/>
                <a:gd name="connsiteY220" fmla="*/ 305748 h 6858000"/>
                <a:gd name="connsiteX221" fmla="*/ 1805682 w 9747620"/>
                <a:gd name="connsiteY221" fmla="*/ 1875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Lst>
              <a:rect l="l" t="t" r="r" b="b"/>
              <a:pathLst>
                <a:path w="9747620" h="6858000">
                  <a:moveTo>
                    <a:pt x="7235453" y="0"/>
                  </a:moveTo>
                  <a:lnTo>
                    <a:pt x="7548130" y="0"/>
                  </a:lnTo>
                  <a:lnTo>
                    <a:pt x="7710334" y="111973"/>
                  </a:lnTo>
                  <a:cubicBezTo>
                    <a:pt x="7770781" y="157314"/>
                    <a:pt x="7830282" y="203517"/>
                    <a:pt x="7889188" y="251542"/>
                  </a:cubicBezTo>
                  <a:cubicBezTo>
                    <a:pt x="7947894" y="299470"/>
                    <a:pt x="8005557" y="348453"/>
                    <a:pt x="8061828" y="398586"/>
                  </a:cubicBezTo>
                  <a:cubicBezTo>
                    <a:pt x="8090013" y="423605"/>
                    <a:pt x="8117948" y="448816"/>
                    <a:pt x="8145637" y="474218"/>
                  </a:cubicBezTo>
                  <a:cubicBezTo>
                    <a:pt x="8159506" y="486918"/>
                    <a:pt x="8173375" y="499764"/>
                    <a:pt x="8187242" y="512753"/>
                  </a:cubicBezTo>
                  <a:lnTo>
                    <a:pt x="8228402" y="551575"/>
                  </a:lnTo>
                  <a:cubicBezTo>
                    <a:pt x="8283082" y="603577"/>
                    <a:pt x="8336569" y="656778"/>
                    <a:pt x="8389211" y="710937"/>
                  </a:cubicBezTo>
                  <a:cubicBezTo>
                    <a:pt x="8415458" y="738065"/>
                    <a:pt x="8441455" y="765432"/>
                    <a:pt x="8467206" y="793088"/>
                  </a:cubicBezTo>
                  <a:lnTo>
                    <a:pt x="8486791" y="814223"/>
                  </a:lnTo>
                  <a:lnTo>
                    <a:pt x="8505979" y="835409"/>
                  </a:lnTo>
                  <a:lnTo>
                    <a:pt x="8543509" y="877346"/>
                  </a:lnTo>
                  <a:cubicBezTo>
                    <a:pt x="8593418" y="933423"/>
                    <a:pt x="8642579" y="990601"/>
                    <a:pt x="8690549" y="1048978"/>
                  </a:cubicBezTo>
                  <a:cubicBezTo>
                    <a:pt x="8714558" y="1078168"/>
                    <a:pt x="8738368" y="1107644"/>
                    <a:pt x="8761732" y="1137502"/>
                  </a:cubicBezTo>
                  <a:lnTo>
                    <a:pt x="8796379" y="1182077"/>
                  </a:lnTo>
                  <a:lnTo>
                    <a:pt x="8830678" y="1226986"/>
                  </a:lnTo>
                  <a:cubicBezTo>
                    <a:pt x="8876112" y="1287185"/>
                    <a:pt x="8920304" y="1348532"/>
                    <a:pt x="8963353" y="1410936"/>
                  </a:cubicBezTo>
                  <a:cubicBezTo>
                    <a:pt x="8984727" y="1442137"/>
                    <a:pt x="9005954" y="1473915"/>
                    <a:pt x="9026483" y="1505499"/>
                  </a:cubicBezTo>
                  <a:lnTo>
                    <a:pt x="9057004" y="1552613"/>
                  </a:lnTo>
                  <a:cubicBezTo>
                    <a:pt x="9067245" y="1568525"/>
                    <a:pt x="9077336" y="1584534"/>
                    <a:pt x="9087278" y="1600542"/>
                  </a:cubicBezTo>
                  <a:cubicBezTo>
                    <a:pt x="9127145" y="1664766"/>
                    <a:pt x="9165966" y="1729613"/>
                    <a:pt x="9202851" y="1795515"/>
                  </a:cubicBezTo>
                  <a:cubicBezTo>
                    <a:pt x="9221342" y="1828491"/>
                    <a:pt x="9239437" y="1861417"/>
                    <a:pt x="9257332" y="1894920"/>
                  </a:cubicBezTo>
                  <a:lnTo>
                    <a:pt x="9283778" y="1945436"/>
                  </a:lnTo>
                  <a:lnTo>
                    <a:pt x="9309428" y="1996193"/>
                  </a:lnTo>
                  <a:cubicBezTo>
                    <a:pt x="9343280" y="2064013"/>
                    <a:pt x="9375491" y="2132695"/>
                    <a:pt x="9405714" y="2202191"/>
                  </a:cubicBezTo>
                  <a:cubicBezTo>
                    <a:pt x="9466260" y="2341183"/>
                    <a:pt x="9520493" y="2483053"/>
                    <a:pt x="9566524" y="2627653"/>
                  </a:cubicBezTo>
                  <a:cubicBezTo>
                    <a:pt x="9572289" y="2645675"/>
                    <a:pt x="9578056" y="2663792"/>
                    <a:pt x="9583573" y="2682195"/>
                  </a:cubicBezTo>
                  <a:lnTo>
                    <a:pt x="9591974" y="2709707"/>
                  </a:lnTo>
                  <a:lnTo>
                    <a:pt x="9600027" y="2737650"/>
                  </a:lnTo>
                  <a:cubicBezTo>
                    <a:pt x="9610416" y="2774171"/>
                    <a:pt x="9620358" y="2810884"/>
                    <a:pt x="9629803" y="2847694"/>
                  </a:cubicBezTo>
                  <a:cubicBezTo>
                    <a:pt x="9648692" y="2921312"/>
                    <a:pt x="9665196" y="2995506"/>
                    <a:pt x="9679909" y="3070131"/>
                  </a:cubicBezTo>
                  <a:cubicBezTo>
                    <a:pt x="9683587" y="3088775"/>
                    <a:pt x="9687118" y="3107418"/>
                    <a:pt x="9690498" y="3126159"/>
                  </a:cubicBezTo>
                  <a:lnTo>
                    <a:pt x="9700390" y="3181805"/>
                  </a:lnTo>
                  <a:cubicBezTo>
                    <a:pt x="9703670" y="3201120"/>
                    <a:pt x="9706952" y="3222112"/>
                    <a:pt x="9709685" y="3243392"/>
                  </a:cubicBezTo>
                  <a:lnTo>
                    <a:pt x="9713016" y="3267597"/>
                  </a:lnTo>
                  <a:lnTo>
                    <a:pt x="9716844" y="3294437"/>
                  </a:lnTo>
                  <a:cubicBezTo>
                    <a:pt x="9718186" y="3303926"/>
                    <a:pt x="9719527" y="3313895"/>
                    <a:pt x="9720820" y="3324488"/>
                  </a:cubicBezTo>
                  <a:lnTo>
                    <a:pt x="9722709" y="3340737"/>
                  </a:lnTo>
                  <a:lnTo>
                    <a:pt x="9724301" y="3356361"/>
                  </a:lnTo>
                  <a:lnTo>
                    <a:pt x="9730166" y="3412197"/>
                  </a:lnTo>
                  <a:cubicBezTo>
                    <a:pt x="9732005" y="3430842"/>
                    <a:pt x="9734291" y="3449342"/>
                    <a:pt x="9735783" y="3468083"/>
                  </a:cubicBezTo>
                  <a:lnTo>
                    <a:pt x="9739760" y="3524399"/>
                  </a:lnTo>
                  <a:lnTo>
                    <a:pt x="9741748" y="3552580"/>
                  </a:lnTo>
                  <a:lnTo>
                    <a:pt x="9742742" y="3566672"/>
                  </a:lnTo>
                  <a:lnTo>
                    <a:pt x="9743488" y="3581865"/>
                  </a:lnTo>
                  <a:lnTo>
                    <a:pt x="9744731" y="3611341"/>
                  </a:lnTo>
                  <a:lnTo>
                    <a:pt x="9745725" y="3639715"/>
                  </a:lnTo>
                  <a:cubicBezTo>
                    <a:pt x="9746868" y="3677579"/>
                    <a:pt x="9747514" y="3715587"/>
                    <a:pt x="9747613" y="3753786"/>
                  </a:cubicBezTo>
                  <a:cubicBezTo>
                    <a:pt x="9747763" y="3830232"/>
                    <a:pt x="9745675" y="3906870"/>
                    <a:pt x="9740405" y="3984609"/>
                  </a:cubicBezTo>
                  <a:lnTo>
                    <a:pt x="9736329" y="4038434"/>
                  </a:lnTo>
                  <a:cubicBezTo>
                    <a:pt x="9735087" y="4055976"/>
                    <a:pt x="9733794" y="4076346"/>
                    <a:pt x="9731408" y="4099446"/>
                  </a:cubicBezTo>
                  <a:lnTo>
                    <a:pt x="9717987" y="4213325"/>
                  </a:lnTo>
                  <a:cubicBezTo>
                    <a:pt x="9717441" y="4217926"/>
                    <a:pt x="9716943" y="4222527"/>
                    <a:pt x="9716297" y="4227129"/>
                  </a:cubicBezTo>
                  <a:lnTo>
                    <a:pt x="9714110" y="4240981"/>
                  </a:lnTo>
                  <a:lnTo>
                    <a:pt x="9709785" y="4268731"/>
                  </a:lnTo>
                  <a:lnTo>
                    <a:pt x="9701086" y="4324185"/>
                  </a:lnTo>
                  <a:lnTo>
                    <a:pt x="9698699" y="4338994"/>
                  </a:lnTo>
                  <a:lnTo>
                    <a:pt x="9695966" y="4355050"/>
                  </a:lnTo>
                  <a:cubicBezTo>
                    <a:pt x="9694077" y="4365547"/>
                    <a:pt x="9692188" y="4375516"/>
                    <a:pt x="9690299" y="4385054"/>
                  </a:cubicBezTo>
                  <a:lnTo>
                    <a:pt x="9679909" y="4437919"/>
                  </a:lnTo>
                  <a:cubicBezTo>
                    <a:pt x="9677871" y="4448320"/>
                    <a:pt x="9675735" y="4458097"/>
                    <a:pt x="9673647" y="4468162"/>
                  </a:cubicBezTo>
                  <a:lnTo>
                    <a:pt x="9667532" y="4496296"/>
                  </a:lnTo>
                  <a:cubicBezTo>
                    <a:pt x="9663406" y="4514941"/>
                    <a:pt x="9659081" y="4533585"/>
                    <a:pt x="9654658" y="4552277"/>
                  </a:cubicBezTo>
                  <a:cubicBezTo>
                    <a:pt x="9645760" y="4589613"/>
                    <a:pt x="9636265" y="4627045"/>
                    <a:pt x="9625876" y="4664478"/>
                  </a:cubicBezTo>
                  <a:cubicBezTo>
                    <a:pt x="9605048" y="4739247"/>
                    <a:pt x="9581088" y="4814303"/>
                    <a:pt x="9552803" y="4888737"/>
                  </a:cubicBezTo>
                  <a:cubicBezTo>
                    <a:pt x="9524668" y="4962930"/>
                    <a:pt x="9492109" y="5037459"/>
                    <a:pt x="9452639" y="5110934"/>
                  </a:cubicBezTo>
                  <a:cubicBezTo>
                    <a:pt x="9432905" y="5147695"/>
                    <a:pt x="9411431" y="5184169"/>
                    <a:pt x="9388017" y="5220020"/>
                  </a:cubicBezTo>
                  <a:cubicBezTo>
                    <a:pt x="9382201" y="5228982"/>
                    <a:pt x="9376236" y="5237945"/>
                    <a:pt x="9370073" y="5246811"/>
                  </a:cubicBezTo>
                  <a:lnTo>
                    <a:pt x="9360926" y="5260040"/>
                  </a:lnTo>
                  <a:lnTo>
                    <a:pt x="9351829" y="5272646"/>
                  </a:lnTo>
                  <a:cubicBezTo>
                    <a:pt x="9339700" y="5289468"/>
                    <a:pt x="9327174" y="5306387"/>
                    <a:pt x="9313305" y="5323881"/>
                  </a:cubicBezTo>
                  <a:cubicBezTo>
                    <a:pt x="9258625" y="5393042"/>
                    <a:pt x="9196489" y="5455445"/>
                    <a:pt x="9130375" y="5510802"/>
                  </a:cubicBezTo>
                  <a:cubicBezTo>
                    <a:pt x="9097319" y="5538505"/>
                    <a:pt x="9063268" y="5564530"/>
                    <a:pt x="9028422" y="5588878"/>
                  </a:cubicBezTo>
                  <a:cubicBezTo>
                    <a:pt x="9019723" y="5595109"/>
                    <a:pt x="9011074" y="5600909"/>
                    <a:pt x="9002424" y="5606707"/>
                  </a:cubicBezTo>
                  <a:cubicBezTo>
                    <a:pt x="8993774" y="5612603"/>
                    <a:pt x="8985124" y="5618211"/>
                    <a:pt x="8976525" y="5623866"/>
                  </a:cubicBezTo>
                  <a:cubicBezTo>
                    <a:pt x="8959277" y="5635130"/>
                    <a:pt x="8941629" y="5646201"/>
                    <a:pt x="8924181" y="5656793"/>
                  </a:cubicBezTo>
                  <a:cubicBezTo>
                    <a:pt x="8854291" y="5699259"/>
                    <a:pt x="8784946" y="5736451"/>
                    <a:pt x="8717291" y="5771582"/>
                  </a:cubicBezTo>
                  <a:lnTo>
                    <a:pt x="8617129" y="5823105"/>
                  </a:lnTo>
                  <a:lnTo>
                    <a:pt x="8518207" y="5873671"/>
                  </a:lnTo>
                  <a:cubicBezTo>
                    <a:pt x="8391200" y="5939188"/>
                    <a:pt x="8267922" y="6009788"/>
                    <a:pt x="8150558" y="6086761"/>
                  </a:cubicBezTo>
                  <a:cubicBezTo>
                    <a:pt x="8091901" y="6125248"/>
                    <a:pt x="8034736" y="6165317"/>
                    <a:pt x="7979410" y="6207158"/>
                  </a:cubicBezTo>
                  <a:cubicBezTo>
                    <a:pt x="7965739" y="6217750"/>
                    <a:pt x="7951771" y="6228103"/>
                    <a:pt x="7938300" y="6238887"/>
                  </a:cubicBezTo>
                  <a:lnTo>
                    <a:pt x="7897936" y="6271286"/>
                  </a:lnTo>
                  <a:lnTo>
                    <a:pt x="7858367" y="6304357"/>
                  </a:lnTo>
                  <a:lnTo>
                    <a:pt x="7819048" y="6338770"/>
                  </a:lnTo>
                  <a:cubicBezTo>
                    <a:pt x="7804882" y="6351232"/>
                    <a:pt x="7792105" y="6362591"/>
                    <a:pt x="7778882" y="6374477"/>
                  </a:cubicBezTo>
                  <a:lnTo>
                    <a:pt x="7739563" y="6410328"/>
                  </a:lnTo>
                  <a:cubicBezTo>
                    <a:pt x="7713366" y="6434485"/>
                    <a:pt x="7687168" y="6459120"/>
                    <a:pt x="7660824" y="6484138"/>
                  </a:cubicBezTo>
                  <a:lnTo>
                    <a:pt x="7502302" y="6636360"/>
                  </a:lnTo>
                  <a:lnTo>
                    <a:pt x="7273394" y="6858000"/>
                  </a:lnTo>
                  <a:lnTo>
                    <a:pt x="6780690" y="6858000"/>
                  </a:lnTo>
                  <a:lnTo>
                    <a:pt x="6854939" y="6783597"/>
                  </a:lnTo>
                  <a:cubicBezTo>
                    <a:pt x="6880688" y="6757810"/>
                    <a:pt x="6906338" y="6732265"/>
                    <a:pt x="6932087" y="6705809"/>
                  </a:cubicBezTo>
                  <a:lnTo>
                    <a:pt x="7241130" y="6390965"/>
                  </a:lnTo>
                  <a:lnTo>
                    <a:pt x="7397564" y="6233087"/>
                  </a:lnTo>
                  <a:cubicBezTo>
                    <a:pt x="7424009" y="6206679"/>
                    <a:pt x="7450802" y="6180175"/>
                    <a:pt x="7478142" y="6153670"/>
                  </a:cubicBezTo>
                  <a:lnTo>
                    <a:pt x="7519600" y="6113937"/>
                  </a:lnTo>
                  <a:cubicBezTo>
                    <a:pt x="7533469" y="6100805"/>
                    <a:pt x="7547934" y="6087288"/>
                    <a:pt x="7561207" y="6075067"/>
                  </a:cubicBezTo>
                  <a:lnTo>
                    <a:pt x="7604204" y="6035526"/>
                  </a:lnTo>
                  <a:lnTo>
                    <a:pt x="7648644" y="5996416"/>
                  </a:lnTo>
                  <a:cubicBezTo>
                    <a:pt x="7663608" y="5983570"/>
                    <a:pt x="7678768" y="5971013"/>
                    <a:pt x="7693830" y="5958264"/>
                  </a:cubicBezTo>
                  <a:cubicBezTo>
                    <a:pt x="7708942" y="5945611"/>
                    <a:pt x="7724352" y="5933485"/>
                    <a:pt x="7739662" y="5921073"/>
                  </a:cubicBezTo>
                  <a:cubicBezTo>
                    <a:pt x="7801154" y="5872088"/>
                    <a:pt x="7864234" y="5825502"/>
                    <a:pt x="7928458" y="5781025"/>
                  </a:cubicBezTo>
                  <a:cubicBezTo>
                    <a:pt x="8057005" y="5692164"/>
                    <a:pt x="8190077" y="5611500"/>
                    <a:pt x="8325882" y="5537450"/>
                  </a:cubicBezTo>
                  <a:lnTo>
                    <a:pt x="8424555" y="5484106"/>
                  </a:lnTo>
                  <a:lnTo>
                    <a:pt x="8521737" y="5431289"/>
                  </a:lnTo>
                  <a:cubicBezTo>
                    <a:pt x="8585315" y="5396349"/>
                    <a:pt x="8646456" y="5361840"/>
                    <a:pt x="8702677" y="5325942"/>
                  </a:cubicBezTo>
                  <a:cubicBezTo>
                    <a:pt x="8716795" y="5316931"/>
                    <a:pt x="8730365" y="5308017"/>
                    <a:pt x="8743986" y="5298717"/>
                  </a:cubicBezTo>
                  <a:cubicBezTo>
                    <a:pt x="8750747" y="5294069"/>
                    <a:pt x="8757606" y="5289420"/>
                    <a:pt x="8764167" y="5284723"/>
                  </a:cubicBezTo>
                  <a:cubicBezTo>
                    <a:pt x="8770778" y="5280074"/>
                    <a:pt x="8777440" y="5275377"/>
                    <a:pt x="8783704" y="5270679"/>
                  </a:cubicBezTo>
                  <a:cubicBezTo>
                    <a:pt x="8809155" y="5251987"/>
                    <a:pt x="8833611" y="5232577"/>
                    <a:pt x="8856776" y="5212399"/>
                  </a:cubicBezTo>
                  <a:cubicBezTo>
                    <a:pt x="8903104" y="5172043"/>
                    <a:pt x="8944463" y="5128668"/>
                    <a:pt x="8979856" y="5082081"/>
                  </a:cubicBezTo>
                  <a:cubicBezTo>
                    <a:pt x="8988555" y="5070722"/>
                    <a:pt x="8997602" y="5057973"/>
                    <a:pt x="9006699" y="5044984"/>
                  </a:cubicBezTo>
                  <a:lnTo>
                    <a:pt x="9013509" y="5035254"/>
                  </a:lnTo>
                  <a:lnTo>
                    <a:pt x="9019773" y="5025812"/>
                  </a:lnTo>
                  <a:cubicBezTo>
                    <a:pt x="9023997" y="5019629"/>
                    <a:pt x="9028073" y="5013254"/>
                    <a:pt x="9032050" y="5006833"/>
                  </a:cubicBezTo>
                  <a:cubicBezTo>
                    <a:pt x="9048206" y="4981238"/>
                    <a:pt x="9063417" y="4954542"/>
                    <a:pt x="9077733" y="4926839"/>
                  </a:cubicBezTo>
                  <a:cubicBezTo>
                    <a:pt x="9106415" y="4871434"/>
                    <a:pt x="9131469" y="4812050"/>
                    <a:pt x="9154285" y="4750223"/>
                  </a:cubicBezTo>
                  <a:cubicBezTo>
                    <a:pt x="9176904" y="4688586"/>
                    <a:pt x="9196537" y="4625032"/>
                    <a:pt x="9213936" y="4559945"/>
                  </a:cubicBezTo>
                  <a:cubicBezTo>
                    <a:pt x="9222635" y="4527402"/>
                    <a:pt x="9230887" y="4494523"/>
                    <a:pt x="9238592" y="4461357"/>
                  </a:cubicBezTo>
                  <a:cubicBezTo>
                    <a:pt x="9242419" y="4444773"/>
                    <a:pt x="9246147" y="4428094"/>
                    <a:pt x="9249776" y="4411319"/>
                  </a:cubicBezTo>
                  <a:lnTo>
                    <a:pt x="9255046" y="4386299"/>
                  </a:lnTo>
                  <a:lnTo>
                    <a:pt x="9259718" y="4363342"/>
                  </a:lnTo>
                  <a:lnTo>
                    <a:pt x="9269959" y="4309566"/>
                  </a:lnTo>
                  <a:lnTo>
                    <a:pt x="9274233" y="4286176"/>
                  </a:lnTo>
                  <a:lnTo>
                    <a:pt x="9276022" y="4275489"/>
                  </a:lnTo>
                  <a:lnTo>
                    <a:pt x="9277861" y="4263506"/>
                  </a:lnTo>
                  <a:lnTo>
                    <a:pt x="9286014" y="4211696"/>
                  </a:lnTo>
                  <a:lnTo>
                    <a:pt x="9290092" y="4185767"/>
                  </a:lnTo>
                  <a:lnTo>
                    <a:pt x="9292128" y="4172826"/>
                  </a:lnTo>
                  <a:cubicBezTo>
                    <a:pt x="9292774" y="4168464"/>
                    <a:pt x="9293173" y="4164055"/>
                    <a:pt x="9293720" y="4159693"/>
                  </a:cubicBezTo>
                  <a:lnTo>
                    <a:pt x="9305650" y="4057941"/>
                  </a:lnTo>
                  <a:cubicBezTo>
                    <a:pt x="9306991" y="4045048"/>
                    <a:pt x="9308085" y="4029328"/>
                    <a:pt x="9309378" y="4010779"/>
                  </a:cubicBezTo>
                  <a:lnTo>
                    <a:pt x="9313454" y="3956428"/>
                  </a:lnTo>
                  <a:cubicBezTo>
                    <a:pt x="9318326" y="3889806"/>
                    <a:pt x="9320611" y="3821796"/>
                    <a:pt x="9320811" y="3753546"/>
                  </a:cubicBezTo>
                  <a:cubicBezTo>
                    <a:pt x="9320910" y="3719373"/>
                    <a:pt x="9320513" y="3685056"/>
                    <a:pt x="9319617" y="3650643"/>
                  </a:cubicBezTo>
                  <a:lnTo>
                    <a:pt x="9318176" y="3600030"/>
                  </a:lnTo>
                  <a:lnTo>
                    <a:pt x="9317778" y="3588096"/>
                  </a:lnTo>
                  <a:lnTo>
                    <a:pt x="9316983" y="3575107"/>
                  </a:lnTo>
                  <a:lnTo>
                    <a:pt x="9315443" y="3549130"/>
                  </a:lnTo>
                  <a:lnTo>
                    <a:pt x="9312311" y="3497176"/>
                  </a:lnTo>
                  <a:cubicBezTo>
                    <a:pt x="9311118" y="3479825"/>
                    <a:pt x="9309129" y="3462427"/>
                    <a:pt x="9307587" y="3445029"/>
                  </a:cubicBezTo>
                  <a:lnTo>
                    <a:pt x="9302618" y="3392835"/>
                  </a:lnTo>
                  <a:lnTo>
                    <a:pt x="9301574" y="3381476"/>
                  </a:lnTo>
                  <a:lnTo>
                    <a:pt x="9300430" y="3370740"/>
                  </a:lnTo>
                  <a:lnTo>
                    <a:pt x="9297547" y="3346966"/>
                  </a:lnTo>
                  <a:lnTo>
                    <a:pt x="9294017" y="3320030"/>
                  </a:lnTo>
                  <a:lnTo>
                    <a:pt x="9290439" y="3290410"/>
                  </a:lnTo>
                  <a:cubicBezTo>
                    <a:pt x="9288849" y="3275745"/>
                    <a:pt x="9286761" y="3260934"/>
                    <a:pt x="9284275" y="3244544"/>
                  </a:cubicBezTo>
                  <a:lnTo>
                    <a:pt x="9275974" y="3193116"/>
                  </a:lnTo>
                  <a:cubicBezTo>
                    <a:pt x="9273189" y="3176197"/>
                    <a:pt x="9270256" y="3159230"/>
                    <a:pt x="9267224" y="3142264"/>
                  </a:cubicBezTo>
                  <a:cubicBezTo>
                    <a:pt x="9255146" y="3074493"/>
                    <a:pt x="9240929" y="3007057"/>
                    <a:pt x="9225320" y="2939909"/>
                  </a:cubicBezTo>
                  <a:cubicBezTo>
                    <a:pt x="9217465" y="2906311"/>
                    <a:pt x="9209214" y="2872809"/>
                    <a:pt x="9200466" y="2839449"/>
                  </a:cubicBezTo>
                  <a:lnTo>
                    <a:pt x="9193953" y="2814958"/>
                  </a:lnTo>
                  <a:lnTo>
                    <a:pt x="9186993" y="2790276"/>
                  </a:lnTo>
                  <a:cubicBezTo>
                    <a:pt x="9182471" y="2773836"/>
                    <a:pt x="9177599" y="2757252"/>
                    <a:pt x="9172628" y="2740621"/>
                  </a:cubicBezTo>
                  <a:cubicBezTo>
                    <a:pt x="9133110" y="2607859"/>
                    <a:pt x="9087527" y="2476533"/>
                    <a:pt x="9035082" y="2347463"/>
                  </a:cubicBezTo>
                  <a:cubicBezTo>
                    <a:pt x="9008836" y="2282951"/>
                    <a:pt x="8981298" y="2218870"/>
                    <a:pt x="8952118" y="2155413"/>
                  </a:cubicBezTo>
                  <a:lnTo>
                    <a:pt x="8929948" y="2107915"/>
                  </a:lnTo>
                  <a:lnTo>
                    <a:pt x="8907429" y="2060753"/>
                  </a:lnTo>
                  <a:cubicBezTo>
                    <a:pt x="8892170" y="2029408"/>
                    <a:pt x="8876411" y="1997726"/>
                    <a:pt x="8860404" y="1966478"/>
                  </a:cubicBezTo>
                  <a:cubicBezTo>
                    <a:pt x="8828243" y="1903931"/>
                    <a:pt x="8795336" y="1841670"/>
                    <a:pt x="8760788" y="1780274"/>
                  </a:cubicBezTo>
                  <a:lnTo>
                    <a:pt x="8734740" y="1734311"/>
                  </a:lnTo>
                  <a:lnTo>
                    <a:pt x="8708046" y="1687963"/>
                  </a:lnTo>
                  <a:cubicBezTo>
                    <a:pt x="8690300" y="1657337"/>
                    <a:pt x="8672455" y="1627334"/>
                    <a:pt x="8654062" y="1597234"/>
                  </a:cubicBezTo>
                  <a:cubicBezTo>
                    <a:pt x="8617575" y="1536988"/>
                    <a:pt x="8579398" y="1477365"/>
                    <a:pt x="8540278" y="1418077"/>
                  </a:cubicBezTo>
                  <a:lnTo>
                    <a:pt x="8510701" y="1373695"/>
                  </a:lnTo>
                  <a:lnTo>
                    <a:pt x="8480676" y="1329457"/>
                  </a:lnTo>
                  <a:cubicBezTo>
                    <a:pt x="8460643" y="1300269"/>
                    <a:pt x="8440411" y="1271224"/>
                    <a:pt x="8419782" y="1242275"/>
                  </a:cubicBezTo>
                  <a:cubicBezTo>
                    <a:pt x="8378476" y="1184425"/>
                    <a:pt x="8335923" y="1127006"/>
                    <a:pt x="8292478" y="1069875"/>
                  </a:cubicBezTo>
                  <a:lnTo>
                    <a:pt x="8259620" y="1027123"/>
                  </a:lnTo>
                  <a:lnTo>
                    <a:pt x="8243416" y="1006130"/>
                  </a:lnTo>
                  <a:lnTo>
                    <a:pt x="8227110" y="985473"/>
                  </a:lnTo>
                  <a:cubicBezTo>
                    <a:pt x="8204890" y="957483"/>
                    <a:pt x="8182422" y="929684"/>
                    <a:pt x="8159604" y="902029"/>
                  </a:cubicBezTo>
                  <a:cubicBezTo>
                    <a:pt x="8114170" y="846671"/>
                    <a:pt x="8067494" y="792177"/>
                    <a:pt x="8020022" y="738209"/>
                  </a:cubicBezTo>
                  <a:lnTo>
                    <a:pt x="7984182" y="697901"/>
                  </a:lnTo>
                  <a:lnTo>
                    <a:pt x="7948043" y="657976"/>
                  </a:lnTo>
                  <a:cubicBezTo>
                    <a:pt x="7923636" y="631328"/>
                    <a:pt x="7899079" y="604823"/>
                    <a:pt x="7874324" y="578607"/>
                  </a:cubicBezTo>
                  <a:cubicBezTo>
                    <a:pt x="7824714" y="526221"/>
                    <a:pt x="7774608" y="474458"/>
                    <a:pt x="7723308" y="424085"/>
                  </a:cubicBezTo>
                  <a:cubicBezTo>
                    <a:pt x="7672157" y="373808"/>
                    <a:pt x="7619168" y="324153"/>
                    <a:pt x="7565532" y="275602"/>
                  </a:cubicBezTo>
                  <a:close/>
                  <a:moveTo>
                    <a:pt x="1832515" y="0"/>
                  </a:moveTo>
                  <a:lnTo>
                    <a:pt x="2158449" y="0"/>
                  </a:lnTo>
                  <a:lnTo>
                    <a:pt x="2108797" y="37845"/>
                  </a:lnTo>
                  <a:cubicBezTo>
                    <a:pt x="2052253" y="83168"/>
                    <a:pt x="1996914" y="129778"/>
                    <a:pt x="1942830" y="177587"/>
                  </a:cubicBezTo>
                  <a:cubicBezTo>
                    <a:pt x="1834563" y="273109"/>
                    <a:pt x="1731317" y="373472"/>
                    <a:pt x="1633191" y="477909"/>
                  </a:cubicBezTo>
                  <a:cubicBezTo>
                    <a:pt x="1240290" y="896038"/>
                    <a:pt x="927123" y="1375900"/>
                    <a:pt x="702686" y="1889935"/>
                  </a:cubicBezTo>
                  <a:cubicBezTo>
                    <a:pt x="646565" y="2018192"/>
                    <a:pt x="596210" y="2149182"/>
                    <a:pt x="551769" y="2281416"/>
                  </a:cubicBezTo>
                  <a:cubicBezTo>
                    <a:pt x="507429" y="2413700"/>
                    <a:pt x="469451" y="2547613"/>
                    <a:pt x="438383" y="2682772"/>
                  </a:cubicBezTo>
                  <a:cubicBezTo>
                    <a:pt x="423122" y="2750111"/>
                    <a:pt x="409203" y="2818553"/>
                    <a:pt x="397124" y="2887044"/>
                  </a:cubicBezTo>
                  <a:cubicBezTo>
                    <a:pt x="385144" y="2955581"/>
                    <a:pt x="374357" y="3024359"/>
                    <a:pt x="365658" y="3093424"/>
                  </a:cubicBezTo>
                  <a:cubicBezTo>
                    <a:pt x="347813" y="3231506"/>
                    <a:pt x="336727" y="3370260"/>
                    <a:pt x="332105" y="3509828"/>
                  </a:cubicBezTo>
                  <a:cubicBezTo>
                    <a:pt x="322311" y="3788822"/>
                    <a:pt x="339660" y="4068628"/>
                    <a:pt x="383653" y="4346327"/>
                  </a:cubicBezTo>
                  <a:cubicBezTo>
                    <a:pt x="394539" y="4415489"/>
                    <a:pt x="407464" y="4484267"/>
                    <a:pt x="422327" y="4552900"/>
                  </a:cubicBezTo>
                  <a:cubicBezTo>
                    <a:pt x="437041" y="4621534"/>
                    <a:pt x="453693" y="4689881"/>
                    <a:pt x="472184" y="4757939"/>
                  </a:cubicBezTo>
                  <a:cubicBezTo>
                    <a:pt x="490677" y="4825949"/>
                    <a:pt x="511007" y="4893673"/>
                    <a:pt x="533078" y="4960916"/>
                  </a:cubicBezTo>
                  <a:cubicBezTo>
                    <a:pt x="555249" y="5028208"/>
                    <a:pt x="578662" y="5095022"/>
                    <a:pt x="604710" y="5160875"/>
                  </a:cubicBezTo>
                  <a:cubicBezTo>
                    <a:pt x="707358" y="5425298"/>
                    <a:pt x="838443" y="5680902"/>
                    <a:pt x="996766" y="5920640"/>
                  </a:cubicBezTo>
                  <a:cubicBezTo>
                    <a:pt x="1154790" y="6160571"/>
                    <a:pt x="1340404" y="6384350"/>
                    <a:pt x="1549183" y="6586417"/>
                  </a:cubicBezTo>
                  <a:cubicBezTo>
                    <a:pt x="1601365" y="6636982"/>
                    <a:pt x="1654970" y="6686208"/>
                    <a:pt x="1709890" y="6734063"/>
                  </a:cubicBezTo>
                  <a:lnTo>
                    <a:pt x="1859761" y="6858000"/>
                  </a:lnTo>
                  <a:lnTo>
                    <a:pt x="1671798" y="6858000"/>
                  </a:lnTo>
                  <a:lnTo>
                    <a:pt x="1628044" y="6822717"/>
                  </a:lnTo>
                  <a:cubicBezTo>
                    <a:pt x="1570828" y="6774460"/>
                    <a:pt x="1514710" y="6724955"/>
                    <a:pt x="1459756" y="6674223"/>
                  </a:cubicBezTo>
                  <a:cubicBezTo>
                    <a:pt x="1019931" y="6268363"/>
                    <a:pt x="658296" y="5781216"/>
                    <a:pt x="402543" y="5241588"/>
                  </a:cubicBezTo>
                  <a:cubicBezTo>
                    <a:pt x="370231" y="5174103"/>
                    <a:pt x="340306" y="5105661"/>
                    <a:pt x="311923" y="5036741"/>
                  </a:cubicBezTo>
                  <a:cubicBezTo>
                    <a:pt x="283539" y="4967771"/>
                    <a:pt x="256895" y="4897986"/>
                    <a:pt x="232140" y="4827483"/>
                  </a:cubicBezTo>
                  <a:cubicBezTo>
                    <a:pt x="207334" y="4756981"/>
                    <a:pt x="184368" y="4685758"/>
                    <a:pt x="163392" y="4613913"/>
                  </a:cubicBezTo>
                  <a:cubicBezTo>
                    <a:pt x="142514" y="4542020"/>
                    <a:pt x="123624" y="4469360"/>
                    <a:pt x="106823" y="4396365"/>
                  </a:cubicBezTo>
                  <a:cubicBezTo>
                    <a:pt x="73120" y="4250902"/>
                    <a:pt x="47371" y="4103281"/>
                    <a:pt x="29326" y="3954702"/>
                  </a:cubicBezTo>
                  <a:cubicBezTo>
                    <a:pt x="20478" y="3880365"/>
                    <a:pt x="13320" y="3805789"/>
                    <a:pt x="8647" y="3730971"/>
                  </a:cubicBezTo>
                  <a:cubicBezTo>
                    <a:pt x="6311" y="3693587"/>
                    <a:pt x="4322" y="3656106"/>
                    <a:pt x="2880" y="3618674"/>
                  </a:cubicBezTo>
                  <a:cubicBezTo>
                    <a:pt x="1539" y="3581146"/>
                    <a:pt x="694" y="3543809"/>
                    <a:pt x="296" y="3506425"/>
                  </a:cubicBezTo>
                  <a:cubicBezTo>
                    <a:pt x="-1543" y="3356649"/>
                    <a:pt x="5217" y="3206200"/>
                    <a:pt x="20030" y="3056711"/>
                  </a:cubicBezTo>
                  <a:cubicBezTo>
                    <a:pt x="27686" y="2981942"/>
                    <a:pt x="36931" y="2907317"/>
                    <a:pt x="48664" y="2832980"/>
                  </a:cubicBezTo>
                  <a:cubicBezTo>
                    <a:pt x="60395" y="2758642"/>
                    <a:pt x="73716" y="2684784"/>
                    <a:pt x="89922" y="2610639"/>
                  </a:cubicBezTo>
                  <a:cubicBezTo>
                    <a:pt x="121736" y="2462826"/>
                    <a:pt x="162645" y="2317220"/>
                    <a:pt x="211163" y="2174343"/>
                  </a:cubicBezTo>
                  <a:cubicBezTo>
                    <a:pt x="259778" y="2031468"/>
                    <a:pt x="315601" y="1891517"/>
                    <a:pt x="379129" y="1754393"/>
                  </a:cubicBezTo>
                  <a:cubicBezTo>
                    <a:pt x="505540" y="1480433"/>
                    <a:pt x="660930" y="1219318"/>
                    <a:pt x="841424" y="976270"/>
                  </a:cubicBezTo>
                  <a:cubicBezTo>
                    <a:pt x="931498" y="854627"/>
                    <a:pt x="1028182" y="737777"/>
                    <a:pt x="1130234" y="625768"/>
                  </a:cubicBezTo>
                  <a:cubicBezTo>
                    <a:pt x="1232486" y="513855"/>
                    <a:pt x="1340157" y="407117"/>
                    <a:pt x="1452897" y="305748"/>
                  </a:cubicBezTo>
                  <a:cubicBezTo>
                    <a:pt x="1565736" y="204380"/>
                    <a:pt x="1683596" y="108665"/>
                    <a:pt x="1805682" y="18752"/>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Freeform: Shape 17">
              <a:extLst>
                <a:ext uri="{FF2B5EF4-FFF2-40B4-BE49-F238E27FC236}">
                  <a16:creationId xmlns:a16="http://schemas.microsoft.com/office/drawing/2014/main" id="{DA46556D-445B-4CD0-87A0-02A30BD1B1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8320" y="3985"/>
              <a:ext cx="9767847" cy="6858000"/>
            </a:xfrm>
            <a:custGeom>
              <a:avLst/>
              <a:gdLst>
                <a:gd name="connsiteX0" fmla="*/ 7151367 w 9767847"/>
                <a:gd name="connsiteY0" fmla="*/ 0 h 6858000"/>
                <a:gd name="connsiteX1" fmla="*/ 7881247 w 9767847"/>
                <a:gd name="connsiteY1" fmla="*/ 0 h 6858000"/>
                <a:gd name="connsiteX2" fmla="*/ 7990553 w 9767847"/>
                <a:gd name="connsiteY2" fmla="*/ 81317 h 6858000"/>
                <a:gd name="connsiteX3" fmla="*/ 9767847 w 9767847"/>
                <a:gd name="connsiteY3" fmla="*/ 3649031 h 6858000"/>
                <a:gd name="connsiteX4" fmla="*/ 8652597 w 9767847"/>
                <a:gd name="connsiteY4" fmla="*/ 6590005 h 6858000"/>
                <a:gd name="connsiteX5" fmla="*/ 8395306 w 9767847"/>
                <a:gd name="connsiteY5" fmla="*/ 6858000 h 6858000"/>
                <a:gd name="connsiteX6" fmla="*/ 6762603 w 9767847"/>
                <a:gd name="connsiteY6" fmla="*/ 6858000 h 6858000"/>
                <a:gd name="connsiteX7" fmla="*/ 6765962 w 9767847"/>
                <a:gd name="connsiteY7" fmla="*/ 6854844 h 6858000"/>
                <a:gd name="connsiteX8" fmla="*/ 6804586 w 9767847"/>
                <a:gd name="connsiteY8" fmla="*/ 6817103 h 6858000"/>
                <a:gd name="connsiteX9" fmla="*/ 6881735 w 9767847"/>
                <a:gd name="connsiteY9" fmla="*/ 6741197 h 6858000"/>
                <a:gd name="connsiteX10" fmla="*/ 6958883 w 9767847"/>
                <a:gd name="connsiteY10" fmla="*/ 6664822 h 6858000"/>
                <a:gd name="connsiteX11" fmla="*/ 7267925 w 9767847"/>
                <a:gd name="connsiteY11" fmla="*/ 6355694 h 6858000"/>
                <a:gd name="connsiteX12" fmla="*/ 7424360 w 9767847"/>
                <a:gd name="connsiteY12" fmla="*/ 6200685 h 6858000"/>
                <a:gd name="connsiteX13" fmla="*/ 7504938 w 9767847"/>
                <a:gd name="connsiteY13" fmla="*/ 6122708 h 6858000"/>
                <a:gd name="connsiteX14" fmla="*/ 7546396 w 9767847"/>
                <a:gd name="connsiteY14" fmla="*/ 6083697 h 6858000"/>
                <a:gd name="connsiteX15" fmla="*/ 7588002 w 9767847"/>
                <a:gd name="connsiteY15" fmla="*/ 6045532 h 6858000"/>
                <a:gd name="connsiteX16" fmla="*/ 7631000 w 9767847"/>
                <a:gd name="connsiteY16" fmla="*/ 6006709 h 6858000"/>
                <a:gd name="connsiteX17" fmla="*/ 7675440 w 9767847"/>
                <a:gd name="connsiteY17" fmla="*/ 5968309 h 6858000"/>
                <a:gd name="connsiteX18" fmla="*/ 7720626 w 9767847"/>
                <a:gd name="connsiteY18" fmla="*/ 5930851 h 6858000"/>
                <a:gd name="connsiteX19" fmla="*/ 7766458 w 9767847"/>
                <a:gd name="connsiteY19" fmla="*/ 5894334 h 6858000"/>
                <a:gd name="connsiteX20" fmla="*/ 7955254 w 9767847"/>
                <a:gd name="connsiteY20" fmla="*/ 5756828 h 6858000"/>
                <a:gd name="connsiteX21" fmla="*/ 8352678 w 9767847"/>
                <a:gd name="connsiteY21" fmla="*/ 5517630 h 6858000"/>
                <a:gd name="connsiteX22" fmla="*/ 8451350 w 9767847"/>
                <a:gd name="connsiteY22" fmla="*/ 5465254 h 6858000"/>
                <a:gd name="connsiteX23" fmla="*/ 8548532 w 9767847"/>
                <a:gd name="connsiteY23" fmla="*/ 5413395 h 6858000"/>
                <a:gd name="connsiteX24" fmla="*/ 8729473 w 9767847"/>
                <a:gd name="connsiteY24" fmla="*/ 5309961 h 6858000"/>
                <a:gd name="connsiteX25" fmla="*/ 8770781 w 9767847"/>
                <a:gd name="connsiteY25" fmla="*/ 5283232 h 6858000"/>
                <a:gd name="connsiteX26" fmla="*/ 8790964 w 9767847"/>
                <a:gd name="connsiteY26" fmla="*/ 5269492 h 6858000"/>
                <a:gd name="connsiteX27" fmla="*/ 8810499 w 9767847"/>
                <a:gd name="connsiteY27" fmla="*/ 5255703 h 6858000"/>
                <a:gd name="connsiteX28" fmla="*/ 8883571 w 9767847"/>
                <a:gd name="connsiteY28" fmla="*/ 5198479 h 6858000"/>
                <a:gd name="connsiteX29" fmla="*/ 9006651 w 9767847"/>
                <a:gd name="connsiteY29" fmla="*/ 5070527 h 6858000"/>
                <a:gd name="connsiteX30" fmla="*/ 9033494 w 9767847"/>
                <a:gd name="connsiteY30" fmla="*/ 5034105 h 6858000"/>
                <a:gd name="connsiteX31" fmla="*/ 9040305 w 9767847"/>
                <a:gd name="connsiteY31" fmla="*/ 5024551 h 6858000"/>
                <a:gd name="connsiteX32" fmla="*/ 9046568 w 9767847"/>
                <a:gd name="connsiteY32" fmla="*/ 5015281 h 6858000"/>
                <a:gd name="connsiteX33" fmla="*/ 9058846 w 9767847"/>
                <a:gd name="connsiteY33" fmla="*/ 4996645 h 6858000"/>
                <a:gd name="connsiteX34" fmla="*/ 9104529 w 9767847"/>
                <a:gd name="connsiteY34" fmla="*/ 4918105 h 6858000"/>
                <a:gd name="connsiteX35" fmla="*/ 9181081 w 9767847"/>
                <a:gd name="connsiteY35" fmla="*/ 4744694 h 6858000"/>
                <a:gd name="connsiteX36" fmla="*/ 9240731 w 9767847"/>
                <a:gd name="connsiteY36" fmla="*/ 4557872 h 6858000"/>
                <a:gd name="connsiteX37" fmla="*/ 9265388 w 9767847"/>
                <a:gd name="connsiteY37" fmla="*/ 4461073 h 6858000"/>
                <a:gd name="connsiteX38" fmla="*/ 9276571 w 9767847"/>
                <a:gd name="connsiteY38" fmla="*/ 4411943 h 6858000"/>
                <a:gd name="connsiteX39" fmla="*/ 9281841 w 9767847"/>
                <a:gd name="connsiteY39" fmla="*/ 4387379 h 6858000"/>
                <a:gd name="connsiteX40" fmla="*/ 9286513 w 9767847"/>
                <a:gd name="connsiteY40" fmla="*/ 4364838 h 6858000"/>
                <a:gd name="connsiteX41" fmla="*/ 9296754 w 9767847"/>
                <a:gd name="connsiteY41" fmla="*/ 4312038 h 6858000"/>
                <a:gd name="connsiteX42" fmla="*/ 9301029 w 9767847"/>
                <a:gd name="connsiteY42" fmla="*/ 4289074 h 6858000"/>
                <a:gd name="connsiteX43" fmla="*/ 9302818 w 9767847"/>
                <a:gd name="connsiteY43" fmla="*/ 4278581 h 6858000"/>
                <a:gd name="connsiteX44" fmla="*/ 9304658 w 9767847"/>
                <a:gd name="connsiteY44" fmla="*/ 4266816 h 6858000"/>
                <a:gd name="connsiteX45" fmla="*/ 9312810 w 9767847"/>
                <a:gd name="connsiteY45" fmla="*/ 4215945 h 6858000"/>
                <a:gd name="connsiteX46" fmla="*/ 9316887 w 9767847"/>
                <a:gd name="connsiteY46" fmla="*/ 4190486 h 6858000"/>
                <a:gd name="connsiteX47" fmla="*/ 9318923 w 9767847"/>
                <a:gd name="connsiteY47" fmla="*/ 4177780 h 6858000"/>
                <a:gd name="connsiteX48" fmla="*/ 9320515 w 9767847"/>
                <a:gd name="connsiteY48" fmla="*/ 4164886 h 6858000"/>
                <a:gd name="connsiteX49" fmla="*/ 9332445 w 9767847"/>
                <a:gd name="connsiteY49" fmla="*/ 4064981 h 6858000"/>
                <a:gd name="connsiteX50" fmla="*/ 9336173 w 9767847"/>
                <a:gd name="connsiteY50" fmla="*/ 4018676 h 6858000"/>
                <a:gd name="connsiteX51" fmla="*/ 9340199 w 9767847"/>
                <a:gd name="connsiteY51" fmla="*/ 3965171 h 6858000"/>
                <a:gd name="connsiteX52" fmla="*/ 9347557 w 9767847"/>
                <a:gd name="connsiteY52" fmla="*/ 3765972 h 6858000"/>
                <a:gd name="connsiteX53" fmla="*/ 9346364 w 9767847"/>
                <a:gd name="connsiteY53" fmla="*/ 3664938 h 6858000"/>
                <a:gd name="connsiteX54" fmla="*/ 9344921 w 9767847"/>
                <a:gd name="connsiteY54" fmla="*/ 3615243 h 6858000"/>
                <a:gd name="connsiteX55" fmla="*/ 9344524 w 9767847"/>
                <a:gd name="connsiteY55" fmla="*/ 3603526 h 6858000"/>
                <a:gd name="connsiteX56" fmla="*/ 9343728 w 9767847"/>
                <a:gd name="connsiteY56" fmla="*/ 3590774 h 6858000"/>
                <a:gd name="connsiteX57" fmla="*/ 9342188 w 9767847"/>
                <a:gd name="connsiteY57" fmla="*/ 3565268 h 6858000"/>
                <a:gd name="connsiteX58" fmla="*/ 9339056 w 9767847"/>
                <a:gd name="connsiteY58" fmla="*/ 3514256 h 6858000"/>
                <a:gd name="connsiteX59" fmla="*/ 9334334 w 9767847"/>
                <a:gd name="connsiteY59" fmla="*/ 3463057 h 6858000"/>
                <a:gd name="connsiteX60" fmla="*/ 9329363 w 9767847"/>
                <a:gd name="connsiteY60" fmla="*/ 3411810 h 6858000"/>
                <a:gd name="connsiteX61" fmla="*/ 9328319 w 9767847"/>
                <a:gd name="connsiteY61" fmla="*/ 3400657 h 6858000"/>
                <a:gd name="connsiteX62" fmla="*/ 9327177 w 9767847"/>
                <a:gd name="connsiteY62" fmla="*/ 3390116 h 6858000"/>
                <a:gd name="connsiteX63" fmla="*/ 9324293 w 9767847"/>
                <a:gd name="connsiteY63" fmla="*/ 3366774 h 6858000"/>
                <a:gd name="connsiteX64" fmla="*/ 9320763 w 9767847"/>
                <a:gd name="connsiteY64" fmla="*/ 3340329 h 6858000"/>
                <a:gd name="connsiteX65" fmla="*/ 9317184 w 9767847"/>
                <a:gd name="connsiteY65" fmla="*/ 3311245 h 6858000"/>
                <a:gd name="connsiteX66" fmla="*/ 9311021 w 9767847"/>
                <a:gd name="connsiteY66" fmla="*/ 3266211 h 6858000"/>
                <a:gd name="connsiteX67" fmla="*/ 9302719 w 9767847"/>
                <a:gd name="connsiteY67" fmla="*/ 3215717 h 6858000"/>
                <a:gd name="connsiteX68" fmla="*/ 9293970 w 9767847"/>
                <a:gd name="connsiteY68" fmla="*/ 3165789 h 6858000"/>
                <a:gd name="connsiteX69" fmla="*/ 9252065 w 9767847"/>
                <a:gd name="connsiteY69" fmla="*/ 2967107 h 6858000"/>
                <a:gd name="connsiteX70" fmla="*/ 9227211 w 9767847"/>
                <a:gd name="connsiteY70" fmla="*/ 2868473 h 6858000"/>
                <a:gd name="connsiteX71" fmla="*/ 9220699 w 9767847"/>
                <a:gd name="connsiteY71" fmla="*/ 2844426 h 6858000"/>
                <a:gd name="connsiteX72" fmla="*/ 9213740 w 9767847"/>
                <a:gd name="connsiteY72" fmla="*/ 2820191 h 6858000"/>
                <a:gd name="connsiteX73" fmla="*/ 9199374 w 9767847"/>
                <a:gd name="connsiteY73" fmla="*/ 2771438 h 6858000"/>
                <a:gd name="connsiteX74" fmla="*/ 9061829 w 9767847"/>
                <a:gd name="connsiteY74" fmla="*/ 2385418 h 6858000"/>
                <a:gd name="connsiteX75" fmla="*/ 8978865 w 9767847"/>
                <a:gd name="connsiteY75" fmla="*/ 2196855 h 6858000"/>
                <a:gd name="connsiteX76" fmla="*/ 8956694 w 9767847"/>
                <a:gd name="connsiteY76" fmla="*/ 2150219 h 6858000"/>
                <a:gd name="connsiteX77" fmla="*/ 8934176 w 9767847"/>
                <a:gd name="connsiteY77" fmla="*/ 2103914 h 6858000"/>
                <a:gd name="connsiteX78" fmla="*/ 8887151 w 9767847"/>
                <a:gd name="connsiteY78" fmla="*/ 2011350 h 6858000"/>
                <a:gd name="connsiteX79" fmla="*/ 8787533 w 9767847"/>
                <a:gd name="connsiteY79" fmla="*/ 1828527 h 6858000"/>
                <a:gd name="connsiteX80" fmla="*/ 8761485 w 9767847"/>
                <a:gd name="connsiteY80" fmla="*/ 1783398 h 6858000"/>
                <a:gd name="connsiteX81" fmla="*/ 8734791 w 9767847"/>
                <a:gd name="connsiteY81" fmla="*/ 1737893 h 6858000"/>
                <a:gd name="connsiteX82" fmla="*/ 8680808 w 9767847"/>
                <a:gd name="connsiteY82" fmla="*/ 1648812 h 6858000"/>
                <a:gd name="connsiteX83" fmla="*/ 8567024 w 9767847"/>
                <a:gd name="connsiteY83" fmla="*/ 1472906 h 6858000"/>
                <a:gd name="connsiteX84" fmla="*/ 8537446 w 9767847"/>
                <a:gd name="connsiteY84" fmla="*/ 1429330 h 6858000"/>
                <a:gd name="connsiteX85" fmla="*/ 8507423 w 9767847"/>
                <a:gd name="connsiteY85" fmla="*/ 1385896 h 6858000"/>
                <a:gd name="connsiteX86" fmla="*/ 8446529 w 9767847"/>
                <a:gd name="connsiteY86" fmla="*/ 1300295 h 6858000"/>
                <a:gd name="connsiteX87" fmla="*/ 8319224 w 9767847"/>
                <a:gd name="connsiteY87" fmla="*/ 1131026 h 6858000"/>
                <a:gd name="connsiteX88" fmla="*/ 8286366 w 9767847"/>
                <a:gd name="connsiteY88" fmla="*/ 1089050 h 6858000"/>
                <a:gd name="connsiteX89" fmla="*/ 8270161 w 9767847"/>
                <a:gd name="connsiteY89" fmla="*/ 1068439 h 6858000"/>
                <a:gd name="connsiteX90" fmla="*/ 8253856 w 9767847"/>
                <a:gd name="connsiteY90" fmla="*/ 1048156 h 6858000"/>
                <a:gd name="connsiteX91" fmla="*/ 8186352 w 9767847"/>
                <a:gd name="connsiteY91" fmla="*/ 966275 h 6858000"/>
                <a:gd name="connsiteX92" fmla="*/ 8046768 w 9767847"/>
                <a:gd name="connsiteY92" fmla="*/ 805429 h 6858000"/>
                <a:gd name="connsiteX93" fmla="*/ 8010927 w 9767847"/>
                <a:gd name="connsiteY93" fmla="*/ 765853 h 6858000"/>
                <a:gd name="connsiteX94" fmla="*/ 7974788 w 9767847"/>
                <a:gd name="connsiteY94" fmla="*/ 726653 h 6858000"/>
                <a:gd name="connsiteX95" fmla="*/ 7901070 w 9767847"/>
                <a:gd name="connsiteY95" fmla="*/ 648724 h 6858000"/>
                <a:gd name="connsiteX96" fmla="*/ 7750054 w 9767847"/>
                <a:gd name="connsiteY96" fmla="*/ 497008 h 6858000"/>
                <a:gd name="connsiteX97" fmla="*/ 7592277 w 9767847"/>
                <a:gd name="connsiteY97" fmla="*/ 351221 h 6858000"/>
                <a:gd name="connsiteX98" fmla="*/ 7257734 w 9767847"/>
                <a:gd name="connsiteY98" fmla="*/ 76964 h 6858000"/>
                <a:gd name="connsiteX99" fmla="*/ 1886601 w 9767847"/>
                <a:gd name="connsiteY99" fmla="*/ 0 h 6858000"/>
                <a:gd name="connsiteX100" fmla="*/ 2292926 w 9767847"/>
                <a:gd name="connsiteY100" fmla="*/ 0 h 6858000"/>
                <a:gd name="connsiteX101" fmla="*/ 2135542 w 9767847"/>
                <a:gd name="connsiteY101" fmla="*/ 117781 h 6858000"/>
                <a:gd name="connsiteX102" fmla="*/ 1969576 w 9767847"/>
                <a:gd name="connsiteY102" fmla="*/ 254986 h 6858000"/>
                <a:gd name="connsiteX103" fmla="*/ 1659938 w 9767847"/>
                <a:gd name="connsiteY103" fmla="*/ 549855 h 6858000"/>
                <a:gd name="connsiteX104" fmla="*/ 729383 w 9767847"/>
                <a:gd name="connsiteY104" fmla="*/ 1936480 h 6858000"/>
                <a:gd name="connsiteX105" fmla="*/ 578465 w 9767847"/>
                <a:gd name="connsiteY105" fmla="*/ 2320807 h 6858000"/>
                <a:gd name="connsiteX106" fmla="*/ 465080 w 9767847"/>
                <a:gd name="connsiteY106" fmla="*/ 2714875 h 6858000"/>
                <a:gd name="connsiteX107" fmla="*/ 423820 w 9767847"/>
                <a:gd name="connsiteY107" fmla="*/ 2915436 h 6858000"/>
                <a:gd name="connsiteX108" fmla="*/ 392355 w 9767847"/>
                <a:gd name="connsiteY108" fmla="*/ 3118071 h 6858000"/>
                <a:gd name="connsiteX109" fmla="*/ 358801 w 9767847"/>
                <a:gd name="connsiteY109" fmla="*/ 3526915 h 6858000"/>
                <a:gd name="connsiteX110" fmla="*/ 410350 w 9767847"/>
                <a:gd name="connsiteY110" fmla="*/ 4348226 h 6858000"/>
                <a:gd name="connsiteX111" fmla="*/ 449022 w 9767847"/>
                <a:gd name="connsiteY111" fmla="*/ 4551049 h 6858000"/>
                <a:gd name="connsiteX112" fmla="*/ 498882 w 9767847"/>
                <a:gd name="connsiteY112" fmla="*/ 4752365 h 6858000"/>
                <a:gd name="connsiteX113" fmla="*/ 559775 w 9767847"/>
                <a:gd name="connsiteY113" fmla="*/ 4951657 h 6858000"/>
                <a:gd name="connsiteX114" fmla="*/ 631406 w 9767847"/>
                <a:gd name="connsiteY114" fmla="*/ 5147986 h 6858000"/>
                <a:gd name="connsiteX115" fmla="*/ 1023461 w 9767847"/>
                <a:gd name="connsiteY115" fmla="*/ 5893957 h 6858000"/>
                <a:gd name="connsiteX116" fmla="*/ 1575880 w 9767847"/>
                <a:gd name="connsiteY116" fmla="*/ 6547646 h 6858000"/>
                <a:gd name="connsiteX117" fmla="*/ 1905228 w 9767847"/>
                <a:gd name="connsiteY117" fmla="*/ 6829468 h 6858000"/>
                <a:gd name="connsiteX118" fmla="*/ 1944230 w 9767847"/>
                <a:gd name="connsiteY118" fmla="*/ 6858000 h 6858000"/>
                <a:gd name="connsiteX119" fmla="*/ 1372541 w 9767847"/>
                <a:gd name="connsiteY119" fmla="*/ 6858000 h 6858000"/>
                <a:gd name="connsiteX120" fmla="*/ 1115251 w 9767847"/>
                <a:gd name="connsiteY120" fmla="*/ 6590005 h 6858000"/>
                <a:gd name="connsiteX121" fmla="*/ 0 w 9767847"/>
                <a:gd name="connsiteY121" fmla="*/ 3649031 h 6858000"/>
                <a:gd name="connsiteX122" fmla="*/ 1777294 w 9767847"/>
                <a:gd name="connsiteY122" fmla="*/ 8131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9767847" h="6858000">
                  <a:moveTo>
                    <a:pt x="7151367" y="0"/>
                  </a:moveTo>
                  <a:lnTo>
                    <a:pt x="7881247" y="0"/>
                  </a:lnTo>
                  <a:lnTo>
                    <a:pt x="7990553" y="81317"/>
                  </a:lnTo>
                  <a:cubicBezTo>
                    <a:pt x="9075991" y="929334"/>
                    <a:pt x="9767847" y="2212695"/>
                    <a:pt x="9767847" y="3649031"/>
                  </a:cubicBezTo>
                  <a:cubicBezTo>
                    <a:pt x="9767847" y="4766182"/>
                    <a:pt x="9349317" y="5790792"/>
                    <a:pt x="8652597" y="6590005"/>
                  </a:cubicBezTo>
                  <a:lnTo>
                    <a:pt x="8395306" y="6858000"/>
                  </a:lnTo>
                  <a:lnTo>
                    <a:pt x="6762603" y="6858000"/>
                  </a:lnTo>
                  <a:lnTo>
                    <a:pt x="6765962" y="6854844"/>
                  </a:lnTo>
                  <a:cubicBezTo>
                    <a:pt x="6779036" y="6842703"/>
                    <a:pt x="6791663" y="6829621"/>
                    <a:pt x="6804586" y="6817103"/>
                  </a:cubicBezTo>
                  <a:lnTo>
                    <a:pt x="6881735" y="6741197"/>
                  </a:lnTo>
                  <a:cubicBezTo>
                    <a:pt x="6907435" y="6715881"/>
                    <a:pt x="6933134" y="6690798"/>
                    <a:pt x="6958883" y="6664822"/>
                  </a:cubicBezTo>
                  <a:lnTo>
                    <a:pt x="7267925" y="6355694"/>
                  </a:lnTo>
                  <a:lnTo>
                    <a:pt x="7424360" y="6200685"/>
                  </a:lnTo>
                  <a:cubicBezTo>
                    <a:pt x="7450754" y="6174802"/>
                    <a:pt x="7477598" y="6148731"/>
                    <a:pt x="7504938" y="6122708"/>
                  </a:cubicBezTo>
                  <a:lnTo>
                    <a:pt x="7546396" y="6083697"/>
                  </a:lnTo>
                  <a:cubicBezTo>
                    <a:pt x="7560264" y="6070803"/>
                    <a:pt x="7574780" y="6057532"/>
                    <a:pt x="7588002" y="6045532"/>
                  </a:cubicBezTo>
                  <a:lnTo>
                    <a:pt x="7631000" y="6006709"/>
                  </a:lnTo>
                  <a:lnTo>
                    <a:pt x="7675440" y="5968309"/>
                  </a:lnTo>
                  <a:cubicBezTo>
                    <a:pt x="7690404" y="5955698"/>
                    <a:pt x="7705564" y="5943321"/>
                    <a:pt x="7720626" y="5930851"/>
                  </a:cubicBezTo>
                  <a:cubicBezTo>
                    <a:pt x="7735738" y="5918427"/>
                    <a:pt x="7751197" y="5906521"/>
                    <a:pt x="7766458" y="5894334"/>
                  </a:cubicBezTo>
                  <a:cubicBezTo>
                    <a:pt x="7827949" y="5846192"/>
                    <a:pt x="7890979" y="5800499"/>
                    <a:pt x="7955254" y="5756828"/>
                  </a:cubicBezTo>
                  <a:cubicBezTo>
                    <a:pt x="8083800" y="5669534"/>
                    <a:pt x="8216872" y="5590336"/>
                    <a:pt x="8352678" y="5517630"/>
                  </a:cubicBezTo>
                  <a:lnTo>
                    <a:pt x="8451350" y="5465254"/>
                  </a:lnTo>
                  <a:lnTo>
                    <a:pt x="8548532" y="5413395"/>
                  </a:lnTo>
                  <a:cubicBezTo>
                    <a:pt x="8612110" y="5379090"/>
                    <a:pt x="8673251" y="5345208"/>
                    <a:pt x="8729473" y="5309961"/>
                  </a:cubicBezTo>
                  <a:cubicBezTo>
                    <a:pt x="8743591" y="5301115"/>
                    <a:pt x="8757161" y="5292361"/>
                    <a:pt x="8770781" y="5283232"/>
                  </a:cubicBezTo>
                  <a:cubicBezTo>
                    <a:pt x="8777591" y="5278667"/>
                    <a:pt x="8784451" y="5274103"/>
                    <a:pt x="8790964" y="5269492"/>
                  </a:cubicBezTo>
                  <a:cubicBezTo>
                    <a:pt x="8797574" y="5264879"/>
                    <a:pt x="8804235" y="5260314"/>
                    <a:pt x="8810499" y="5255703"/>
                  </a:cubicBezTo>
                  <a:cubicBezTo>
                    <a:pt x="8835999" y="5237303"/>
                    <a:pt x="8860407" y="5218291"/>
                    <a:pt x="8883571" y="5198479"/>
                  </a:cubicBezTo>
                  <a:cubicBezTo>
                    <a:pt x="8929900" y="5158856"/>
                    <a:pt x="8971258" y="5116315"/>
                    <a:pt x="9006651" y="5070527"/>
                  </a:cubicBezTo>
                  <a:cubicBezTo>
                    <a:pt x="9015351" y="5059328"/>
                    <a:pt x="9024398" y="5046857"/>
                    <a:pt x="9033494" y="5034105"/>
                  </a:cubicBezTo>
                  <a:lnTo>
                    <a:pt x="9040305" y="5024551"/>
                  </a:lnTo>
                  <a:lnTo>
                    <a:pt x="9046568" y="5015281"/>
                  </a:lnTo>
                  <a:cubicBezTo>
                    <a:pt x="9050743" y="5009163"/>
                    <a:pt x="9054819" y="5002952"/>
                    <a:pt x="9058846" y="4996645"/>
                  </a:cubicBezTo>
                  <a:cubicBezTo>
                    <a:pt x="9075002" y="4971517"/>
                    <a:pt x="9090212" y="4945305"/>
                    <a:pt x="9104529" y="4918105"/>
                  </a:cubicBezTo>
                  <a:cubicBezTo>
                    <a:pt x="9133211" y="4863752"/>
                    <a:pt x="9158313" y="4805447"/>
                    <a:pt x="9181081" y="4744694"/>
                  </a:cubicBezTo>
                  <a:cubicBezTo>
                    <a:pt x="9203748" y="4684178"/>
                    <a:pt x="9223383" y="4621778"/>
                    <a:pt x="9240731" y="4557872"/>
                  </a:cubicBezTo>
                  <a:cubicBezTo>
                    <a:pt x="9249481" y="4525966"/>
                    <a:pt x="9257682" y="4493684"/>
                    <a:pt x="9265388" y="4461073"/>
                  </a:cubicBezTo>
                  <a:cubicBezTo>
                    <a:pt x="9269215" y="4444744"/>
                    <a:pt x="9272943" y="4428367"/>
                    <a:pt x="9276571" y="4411943"/>
                  </a:cubicBezTo>
                  <a:lnTo>
                    <a:pt x="9281841" y="4387379"/>
                  </a:lnTo>
                  <a:lnTo>
                    <a:pt x="9286513" y="4364838"/>
                  </a:lnTo>
                  <a:lnTo>
                    <a:pt x="9296754" y="4312038"/>
                  </a:lnTo>
                  <a:lnTo>
                    <a:pt x="9301029" y="4289074"/>
                  </a:lnTo>
                  <a:lnTo>
                    <a:pt x="9302818" y="4278581"/>
                  </a:lnTo>
                  <a:lnTo>
                    <a:pt x="9304658" y="4266816"/>
                  </a:lnTo>
                  <a:lnTo>
                    <a:pt x="9312810" y="4215945"/>
                  </a:lnTo>
                  <a:lnTo>
                    <a:pt x="9316887" y="4190486"/>
                  </a:lnTo>
                  <a:lnTo>
                    <a:pt x="9318923" y="4177780"/>
                  </a:lnTo>
                  <a:cubicBezTo>
                    <a:pt x="9319570" y="4173546"/>
                    <a:pt x="9319969" y="4169169"/>
                    <a:pt x="9320515" y="4164886"/>
                  </a:cubicBezTo>
                  <a:lnTo>
                    <a:pt x="9332445" y="4064981"/>
                  </a:lnTo>
                  <a:cubicBezTo>
                    <a:pt x="9333836" y="4052370"/>
                    <a:pt x="9334880" y="4036888"/>
                    <a:pt x="9336173" y="4018676"/>
                  </a:cubicBezTo>
                  <a:lnTo>
                    <a:pt x="9340199" y="3965171"/>
                  </a:lnTo>
                  <a:cubicBezTo>
                    <a:pt x="9345071" y="3899806"/>
                    <a:pt x="9347358" y="3832983"/>
                    <a:pt x="9347557" y="3765972"/>
                  </a:cubicBezTo>
                  <a:cubicBezTo>
                    <a:pt x="9347656" y="3732420"/>
                    <a:pt x="9347209" y="3698773"/>
                    <a:pt x="9346364" y="3664938"/>
                  </a:cubicBezTo>
                  <a:lnTo>
                    <a:pt x="9344921" y="3615243"/>
                  </a:lnTo>
                  <a:lnTo>
                    <a:pt x="9344524" y="3603526"/>
                  </a:lnTo>
                  <a:lnTo>
                    <a:pt x="9343728" y="3590774"/>
                  </a:lnTo>
                  <a:lnTo>
                    <a:pt x="9342188" y="3565268"/>
                  </a:lnTo>
                  <a:lnTo>
                    <a:pt x="9339056" y="3514256"/>
                  </a:lnTo>
                  <a:cubicBezTo>
                    <a:pt x="9337914" y="3497221"/>
                    <a:pt x="9335874" y="3480138"/>
                    <a:pt x="9334334" y="3463057"/>
                  </a:cubicBezTo>
                  <a:lnTo>
                    <a:pt x="9329363" y="3411810"/>
                  </a:lnTo>
                  <a:lnTo>
                    <a:pt x="9328319" y="3400657"/>
                  </a:lnTo>
                  <a:lnTo>
                    <a:pt x="9327177" y="3390116"/>
                  </a:lnTo>
                  <a:lnTo>
                    <a:pt x="9324293" y="3366774"/>
                  </a:lnTo>
                  <a:lnTo>
                    <a:pt x="9320763" y="3340329"/>
                  </a:lnTo>
                  <a:lnTo>
                    <a:pt x="9317184" y="3311245"/>
                  </a:lnTo>
                  <a:cubicBezTo>
                    <a:pt x="9315594" y="3296893"/>
                    <a:pt x="9313506" y="3282306"/>
                    <a:pt x="9311021" y="3266211"/>
                  </a:cubicBezTo>
                  <a:lnTo>
                    <a:pt x="9302719" y="3215717"/>
                  </a:lnTo>
                  <a:cubicBezTo>
                    <a:pt x="9299936" y="3199059"/>
                    <a:pt x="9297003" y="3182400"/>
                    <a:pt x="9293970" y="3165789"/>
                  </a:cubicBezTo>
                  <a:cubicBezTo>
                    <a:pt x="9281891" y="3099295"/>
                    <a:pt x="9267674" y="3033084"/>
                    <a:pt x="9252065" y="2967107"/>
                  </a:cubicBezTo>
                  <a:cubicBezTo>
                    <a:pt x="9244261" y="2934167"/>
                    <a:pt x="9235959" y="2901273"/>
                    <a:pt x="9227211" y="2868473"/>
                  </a:cubicBezTo>
                  <a:lnTo>
                    <a:pt x="9220699" y="2844426"/>
                  </a:lnTo>
                  <a:lnTo>
                    <a:pt x="9213740" y="2820191"/>
                  </a:lnTo>
                  <a:cubicBezTo>
                    <a:pt x="9209216" y="2804049"/>
                    <a:pt x="9204345" y="2787768"/>
                    <a:pt x="9199374" y="2771438"/>
                  </a:cubicBezTo>
                  <a:cubicBezTo>
                    <a:pt x="9159855" y="2641086"/>
                    <a:pt x="9114272" y="2512099"/>
                    <a:pt x="9061829" y="2385418"/>
                  </a:cubicBezTo>
                  <a:cubicBezTo>
                    <a:pt x="9035582" y="2322077"/>
                    <a:pt x="9008043" y="2259160"/>
                    <a:pt x="8978865" y="2196855"/>
                  </a:cubicBezTo>
                  <a:lnTo>
                    <a:pt x="8956694" y="2150219"/>
                  </a:lnTo>
                  <a:lnTo>
                    <a:pt x="8934176" y="2103914"/>
                  </a:lnTo>
                  <a:cubicBezTo>
                    <a:pt x="8918915" y="2073091"/>
                    <a:pt x="8903157" y="2042032"/>
                    <a:pt x="8887151" y="2011350"/>
                  </a:cubicBezTo>
                  <a:cubicBezTo>
                    <a:pt x="8854988" y="1949891"/>
                    <a:pt x="8822082" y="1888810"/>
                    <a:pt x="8787533" y="1828527"/>
                  </a:cubicBezTo>
                  <a:lnTo>
                    <a:pt x="8761485" y="1783398"/>
                  </a:lnTo>
                  <a:lnTo>
                    <a:pt x="8734791" y="1737893"/>
                  </a:lnTo>
                  <a:cubicBezTo>
                    <a:pt x="8717047" y="1707823"/>
                    <a:pt x="8699200" y="1678363"/>
                    <a:pt x="8680808" y="1648812"/>
                  </a:cubicBezTo>
                  <a:cubicBezTo>
                    <a:pt x="8644322" y="1589658"/>
                    <a:pt x="8606194" y="1531118"/>
                    <a:pt x="8567024" y="1472906"/>
                  </a:cubicBezTo>
                  <a:lnTo>
                    <a:pt x="8537446" y="1429330"/>
                  </a:lnTo>
                  <a:lnTo>
                    <a:pt x="8507423" y="1385896"/>
                  </a:lnTo>
                  <a:cubicBezTo>
                    <a:pt x="8487390" y="1357284"/>
                    <a:pt x="8467158" y="1328719"/>
                    <a:pt x="8446529" y="1300295"/>
                  </a:cubicBezTo>
                  <a:cubicBezTo>
                    <a:pt x="8405271" y="1243496"/>
                    <a:pt x="8362718" y="1187120"/>
                    <a:pt x="8319224" y="1131026"/>
                  </a:cubicBezTo>
                  <a:lnTo>
                    <a:pt x="8286366" y="1089050"/>
                  </a:lnTo>
                  <a:lnTo>
                    <a:pt x="8270161" y="1068439"/>
                  </a:lnTo>
                  <a:lnTo>
                    <a:pt x="8253856" y="1048156"/>
                  </a:lnTo>
                  <a:cubicBezTo>
                    <a:pt x="8231636" y="1020675"/>
                    <a:pt x="8209117" y="993381"/>
                    <a:pt x="8186352" y="966275"/>
                  </a:cubicBezTo>
                  <a:cubicBezTo>
                    <a:pt x="8140917" y="911922"/>
                    <a:pt x="8094240" y="858417"/>
                    <a:pt x="8046768" y="805429"/>
                  </a:cubicBezTo>
                  <a:lnTo>
                    <a:pt x="8010927" y="765853"/>
                  </a:lnTo>
                  <a:lnTo>
                    <a:pt x="7974788" y="726653"/>
                  </a:lnTo>
                  <a:cubicBezTo>
                    <a:pt x="7950382" y="700489"/>
                    <a:pt x="7925824" y="674465"/>
                    <a:pt x="7901070" y="648724"/>
                  </a:cubicBezTo>
                  <a:cubicBezTo>
                    <a:pt x="7851510" y="597289"/>
                    <a:pt x="7801404" y="546514"/>
                    <a:pt x="7750054" y="497008"/>
                  </a:cubicBezTo>
                  <a:cubicBezTo>
                    <a:pt x="7698902" y="447644"/>
                    <a:pt x="7645913" y="398938"/>
                    <a:pt x="7592277" y="351221"/>
                  </a:cubicBezTo>
                  <a:cubicBezTo>
                    <a:pt x="7484856" y="255786"/>
                    <a:pt x="7373308" y="164304"/>
                    <a:pt x="7257734" y="76964"/>
                  </a:cubicBezTo>
                  <a:close/>
                  <a:moveTo>
                    <a:pt x="1886601" y="0"/>
                  </a:moveTo>
                  <a:lnTo>
                    <a:pt x="2292926" y="0"/>
                  </a:lnTo>
                  <a:lnTo>
                    <a:pt x="2135542" y="117781"/>
                  </a:lnTo>
                  <a:cubicBezTo>
                    <a:pt x="2078998" y="162280"/>
                    <a:pt x="2023659" y="208045"/>
                    <a:pt x="1969576" y="254986"/>
                  </a:cubicBezTo>
                  <a:cubicBezTo>
                    <a:pt x="1861309" y="348820"/>
                    <a:pt x="1758064" y="447314"/>
                    <a:pt x="1659938" y="549855"/>
                  </a:cubicBezTo>
                  <a:cubicBezTo>
                    <a:pt x="1266987" y="960346"/>
                    <a:pt x="953820" y="1431495"/>
                    <a:pt x="729383" y="1936480"/>
                  </a:cubicBezTo>
                  <a:cubicBezTo>
                    <a:pt x="673260" y="2062362"/>
                    <a:pt x="622855" y="2190972"/>
                    <a:pt x="578465" y="2320807"/>
                  </a:cubicBezTo>
                  <a:cubicBezTo>
                    <a:pt x="534125" y="2450687"/>
                    <a:pt x="496147" y="2582216"/>
                    <a:pt x="465080" y="2714875"/>
                  </a:cubicBezTo>
                  <a:cubicBezTo>
                    <a:pt x="449769" y="2780991"/>
                    <a:pt x="435850" y="2848191"/>
                    <a:pt x="423820" y="2915436"/>
                  </a:cubicBezTo>
                  <a:cubicBezTo>
                    <a:pt x="411840" y="2982731"/>
                    <a:pt x="401054" y="3050260"/>
                    <a:pt x="392355" y="3118071"/>
                  </a:cubicBezTo>
                  <a:cubicBezTo>
                    <a:pt x="374509" y="3253646"/>
                    <a:pt x="363424" y="3389880"/>
                    <a:pt x="358801" y="3526915"/>
                  </a:cubicBezTo>
                  <a:cubicBezTo>
                    <a:pt x="349009" y="3800843"/>
                    <a:pt x="366357" y="4075570"/>
                    <a:pt x="410350" y="4348226"/>
                  </a:cubicBezTo>
                  <a:cubicBezTo>
                    <a:pt x="421286" y="4416132"/>
                    <a:pt x="434209" y="4483660"/>
                    <a:pt x="449022" y="4551049"/>
                  </a:cubicBezTo>
                  <a:cubicBezTo>
                    <a:pt x="463737" y="4618436"/>
                    <a:pt x="480389" y="4685588"/>
                    <a:pt x="498882" y="4752365"/>
                  </a:cubicBezTo>
                  <a:cubicBezTo>
                    <a:pt x="517373" y="4819141"/>
                    <a:pt x="537704" y="4885635"/>
                    <a:pt x="559775" y="4951657"/>
                  </a:cubicBezTo>
                  <a:cubicBezTo>
                    <a:pt x="581946" y="5017775"/>
                    <a:pt x="605358" y="5083375"/>
                    <a:pt x="631406" y="5147986"/>
                  </a:cubicBezTo>
                  <a:cubicBezTo>
                    <a:pt x="734055" y="5407608"/>
                    <a:pt x="865188" y="5658570"/>
                    <a:pt x="1023461" y="5893957"/>
                  </a:cubicBezTo>
                  <a:cubicBezTo>
                    <a:pt x="1181487" y="6129578"/>
                    <a:pt x="1367051" y="6349247"/>
                    <a:pt x="1575880" y="6547646"/>
                  </a:cubicBezTo>
                  <a:cubicBezTo>
                    <a:pt x="1680269" y="6646916"/>
                    <a:pt x="1790338" y="6740939"/>
                    <a:pt x="1905228" y="6829468"/>
                  </a:cubicBezTo>
                  <a:lnTo>
                    <a:pt x="1944230" y="6858000"/>
                  </a:lnTo>
                  <a:lnTo>
                    <a:pt x="1372541" y="6858000"/>
                  </a:lnTo>
                  <a:lnTo>
                    <a:pt x="1115251" y="6590005"/>
                  </a:lnTo>
                  <a:cubicBezTo>
                    <a:pt x="418530" y="5790792"/>
                    <a:pt x="0" y="4766182"/>
                    <a:pt x="0" y="3649031"/>
                  </a:cubicBezTo>
                  <a:cubicBezTo>
                    <a:pt x="0" y="2212695"/>
                    <a:pt x="691856" y="929334"/>
                    <a:pt x="1777294" y="81317"/>
                  </a:cubicBezTo>
                  <a:close/>
                </a:path>
              </a:pathLst>
            </a:cu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 name="Titre 1">
            <a:extLst>
              <a:ext uri="{FF2B5EF4-FFF2-40B4-BE49-F238E27FC236}">
                <a16:creationId xmlns:a16="http://schemas.microsoft.com/office/drawing/2014/main" id="{F3669491-8DA6-ACB9-53D8-25420006E107}"/>
              </a:ext>
            </a:extLst>
          </p:cNvPr>
          <p:cNvSpPr>
            <a:spLocks noGrp="1"/>
          </p:cNvSpPr>
          <p:nvPr>
            <p:ph type="title"/>
          </p:nvPr>
        </p:nvSpPr>
        <p:spPr>
          <a:xfrm>
            <a:off x="2606128" y="2399407"/>
            <a:ext cx="7134771" cy="2310312"/>
          </a:xfrm>
        </p:spPr>
        <p:txBody>
          <a:bodyPr vert="horz" lIns="91440" tIns="45720" rIns="91440" bIns="45720" rtlCol="0" anchor="b">
            <a:normAutofit fontScale="90000"/>
          </a:bodyPr>
          <a:lstStyle/>
          <a:p>
            <a:pPr algn="ctr"/>
            <a:r>
              <a:rPr lang="en-US" sz="5200" b="1" i="0" u="none" strike="noStrike" kern="1200" baseline="0" dirty="0">
                <a:solidFill>
                  <a:schemeClr val="tx2"/>
                </a:solidFill>
                <a:latin typeface="+mj-lt"/>
                <a:ea typeface="+mj-ea"/>
                <a:cs typeface="+mj-cs"/>
              </a:rPr>
              <a:t>TP SYNTHESE SPRING CLOUD</a:t>
            </a:r>
            <a:br>
              <a:rPr lang="en-US" sz="5200" b="1" i="0" u="none" strike="noStrike" kern="1200" baseline="0" dirty="0">
                <a:solidFill>
                  <a:schemeClr val="tx2"/>
                </a:solidFill>
                <a:latin typeface="+mj-lt"/>
                <a:ea typeface="+mj-ea"/>
                <a:cs typeface="+mj-cs"/>
              </a:rPr>
            </a:br>
            <a:br>
              <a:rPr lang="en-US" sz="5200" b="1" i="0" u="none" strike="noStrike" kern="1200" baseline="0" dirty="0">
                <a:solidFill>
                  <a:schemeClr val="tx2"/>
                </a:solidFill>
                <a:latin typeface="+mj-lt"/>
                <a:ea typeface="+mj-ea"/>
                <a:cs typeface="+mj-cs"/>
              </a:rPr>
            </a:br>
            <a:r>
              <a:rPr lang="fr-MA" sz="3100" dirty="0">
                <a:hlinkClick r:id="rId2"/>
              </a:rPr>
              <a:t>https://github.com/jeouit/JEE2</a:t>
            </a:r>
            <a:endParaRPr lang="en-US" sz="3100" kern="1200" dirty="0">
              <a:solidFill>
                <a:schemeClr val="tx2"/>
              </a:solidFill>
              <a:latin typeface="+mj-lt"/>
              <a:ea typeface="+mj-ea"/>
              <a:cs typeface="+mj-cs"/>
            </a:endParaRPr>
          </a:p>
        </p:txBody>
      </p:sp>
    </p:spTree>
    <p:extLst>
      <p:ext uri="{BB962C8B-B14F-4D97-AF65-F5344CB8AC3E}">
        <p14:creationId xmlns:p14="http://schemas.microsoft.com/office/powerpoint/2010/main" val="3520351730"/>
      </p:ext>
    </p:extLst>
  </p:cSld>
  <p:clrMapOvr>
    <a:masterClrMapping/>
  </p:clrMapOvr>
</p:sld>
</file>

<file path=ppt/theme/theme1.xml><?xml version="1.0" encoding="utf-8"?>
<a:theme xmlns:a="http://schemas.openxmlformats.org/drawingml/2006/main" name="Thème Office">
  <a:themeElements>
    <a:clrScheme name="Thème 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hème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hèm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6339</TotalTime>
  <Words>7581</Words>
  <Application>Microsoft Office PowerPoint</Application>
  <PresentationFormat>Grand écran</PresentationFormat>
  <Paragraphs>746</Paragraphs>
  <Slides>91</Slides>
  <Notes>7</Notes>
  <HiddenSlides>1</HiddenSlides>
  <MMClips>0</MMClips>
  <ScaleCrop>false</ScaleCrop>
  <HeadingPairs>
    <vt:vector size="6" baseType="variant">
      <vt:variant>
        <vt:lpstr>Polices utilisées</vt:lpstr>
      </vt:variant>
      <vt:variant>
        <vt:i4>14</vt:i4>
      </vt:variant>
      <vt:variant>
        <vt:lpstr>Thème</vt:lpstr>
      </vt:variant>
      <vt:variant>
        <vt:i4>1</vt:i4>
      </vt:variant>
      <vt:variant>
        <vt:lpstr>Titres des diapositives</vt:lpstr>
      </vt:variant>
      <vt:variant>
        <vt:i4>91</vt:i4>
      </vt:variant>
    </vt:vector>
  </HeadingPairs>
  <TitlesOfParts>
    <vt:vector size="106" baseType="lpstr">
      <vt:lpstr>Arial</vt:lpstr>
      <vt:lpstr>Calibri</vt:lpstr>
      <vt:lpstr>Calibri Light</vt:lpstr>
      <vt:lpstr>Century Gothic</vt:lpstr>
      <vt:lpstr>CIDFont+F1</vt:lpstr>
      <vt:lpstr>CIDFont+F7</vt:lpstr>
      <vt:lpstr>CIDFont+F9</vt:lpstr>
      <vt:lpstr>Consolas</vt:lpstr>
      <vt:lpstr>Courier New</vt:lpstr>
      <vt:lpstr>Inter</vt:lpstr>
      <vt:lpstr>Montserrat</vt:lpstr>
      <vt:lpstr>Tahoma</vt:lpstr>
      <vt:lpstr>Verdana</vt:lpstr>
      <vt:lpstr>Wingdings</vt:lpstr>
      <vt:lpstr>Thème Office</vt:lpstr>
      <vt:lpstr>Présentation PowerPoint</vt:lpstr>
      <vt:lpstr>Plan de la formation</vt:lpstr>
      <vt:lpstr>Présentation PowerPoint</vt:lpstr>
      <vt:lpstr> Spring Cloud : Edge Services</vt:lpstr>
      <vt:lpstr>Présentation PowerPoint</vt:lpstr>
      <vt:lpstr>Spring Cloud : Edge Micro-Services</vt:lpstr>
      <vt:lpstr>Spring Cloud : Edge Micro-Services</vt:lpstr>
      <vt:lpstr>Présentation PowerPoint</vt:lpstr>
      <vt:lpstr>Spring Cloud Config</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TP 3.1- Spring Cloud Config  https://github.com/jeouit/JEE2</vt:lpstr>
      <vt:lpstr>Spring Actuator</vt:lpstr>
      <vt:lpstr>Présentation PowerPoint</vt:lpstr>
      <vt:lpstr>Présentation PowerPoint</vt:lpstr>
      <vt:lpstr>Présentation PowerPoint</vt:lpstr>
      <vt:lpstr>Présentation PowerPoint</vt:lpstr>
      <vt:lpstr>TP 3.2- Spring Cloud Actuator  https://github.com/jeouit/JEE2</vt:lpstr>
      <vt:lpstr>  SPRING CLOUD NETFLIX: SERVICE DISCOVERY EUREKA</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Communication synchrone entre micro-services :  OPENFEIGN</vt:lpstr>
      <vt:lpstr>Présentation PowerPoint</vt:lpstr>
      <vt:lpstr>Présentation PowerPoint</vt:lpstr>
      <vt:lpstr>Présentation PowerPoint</vt:lpstr>
      <vt:lpstr>Présentation PowerPoint</vt:lpstr>
      <vt:lpstr>Présentation PowerPoint</vt:lpstr>
      <vt:lpstr>Présentation PowerPoint</vt:lpstr>
      <vt:lpstr>RestTemplate : introduction</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EDGE MICROSERVICES ZIPKIN : Le traçage des requêtes </vt:lpstr>
      <vt:lpstr>Présentation PowerPoint</vt:lpstr>
      <vt:lpstr>Présentation PowerPoint</vt:lpstr>
      <vt:lpstr>Présentation PowerPoint</vt:lpstr>
      <vt:lpstr>Présentation PowerPoint</vt:lpstr>
      <vt:lpstr>Présentation PowerPoint</vt:lpstr>
      <vt:lpstr>TP SYNTHESE SPRING CLOUD  https://github.com/jeouit/JEE2</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Développer un service web Rest avec Spring Data Rest et Spring BOOT</dc:title>
  <dc:creator>Abdel J</dc:creator>
  <cp:lastModifiedBy>JEOUIT ABDELMALEK</cp:lastModifiedBy>
  <cp:revision>493</cp:revision>
  <dcterms:created xsi:type="dcterms:W3CDTF">2023-11-06T10:21:44Z</dcterms:created>
  <dcterms:modified xsi:type="dcterms:W3CDTF">2025-10-13T10:29:26Z</dcterms:modified>
</cp:coreProperties>
</file>